
<file path=[Content_Types].xml><?xml version="1.0" encoding="utf-8"?>
<Types xmlns="http://schemas.openxmlformats.org/package/2006/content-types">
  <Default Extension="xml" ContentType="application/xml"/>
  <Default Extension="bin" ContentType="application/vnd.openxmlformats-officedocument.presentationml.printerSettings"/>
  <Default Extension="png" ContentType="image/png"/>
  <Default Extension="jpg" ContentType="image/jpeg"/>
  <Default Extension="gif" ContentType="image/gif"/>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7" r:id="rId1"/>
    <p:sldMasterId id="2147483678" r:id="rId2"/>
    <p:sldMasterId id="2147483679" r:id="rId3"/>
  </p:sldMasterIdLst>
  <p:notesMasterIdLst>
    <p:notesMasterId r:id="rId99"/>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 id="291" r:id="rId39"/>
    <p:sldId id="292" r:id="rId40"/>
    <p:sldId id="293" r:id="rId41"/>
    <p:sldId id="294" r:id="rId42"/>
    <p:sldId id="295" r:id="rId43"/>
    <p:sldId id="296" r:id="rId44"/>
    <p:sldId id="297" r:id="rId45"/>
    <p:sldId id="298" r:id="rId46"/>
    <p:sldId id="299" r:id="rId47"/>
    <p:sldId id="300" r:id="rId48"/>
    <p:sldId id="301" r:id="rId49"/>
    <p:sldId id="302" r:id="rId50"/>
    <p:sldId id="303" r:id="rId51"/>
    <p:sldId id="304" r:id="rId52"/>
    <p:sldId id="305" r:id="rId53"/>
    <p:sldId id="306" r:id="rId54"/>
    <p:sldId id="307" r:id="rId55"/>
    <p:sldId id="308" r:id="rId56"/>
    <p:sldId id="309" r:id="rId57"/>
    <p:sldId id="310" r:id="rId58"/>
    <p:sldId id="311" r:id="rId59"/>
    <p:sldId id="312" r:id="rId60"/>
    <p:sldId id="313" r:id="rId61"/>
    <p:sldId id="314" r:id="rId62"/>
    <p:sldId id="315" r:id="rId63"/>
    <p:sldId id="316" r:id="rId64"/>
    <p:sldId id="317" r:id="rId65"/>
    <p:sldId id="318" r:id="rId66"/>
    <p:sldId id="319" r:id="rId67"/>
    <p:sldId id="320" r:id="rId68"/>
    <p:sldId id="321" r:id="rId69"/>
    <p:sldId id="322" r:id="rId70"/>
    <p:sldId id="323" r:id="rId71"/>
    <p:sldId id="324" r:id="rId72"/>
    <p:sldId id="325" r:id="rId73"/>
    <p:sldId id="326" r:id="rId74"/>
    <p:sldId id="327" r:id="rId75"/>
    <p:sldId id="328" r:id="rId76"/>
    <p:sldId id="329" r:id="rId77"/>
    <p:sldId id="330" r:id="rId78"/>
    <p:sldId id="331" r:id="rId79"/>
    <p:sldId id="332" r:id="rId80"/>
    <p:sldId id="333" r:id="rId81"/>
    <p:sldId id="334" r:id="rId82"/>
    <p:sldId id="335" r:id="rId83"/>
    <p:sldId id="336" r:id="rId84"/>
    <p:sldId id="337" r:id="rId85"/>
    <p:sldId id="338" r:id="rId86"/>
    <p:sldId id="339" r:id="rId87"/>
    <p:sldId id="340" r:id="rId88"/>
    <p:sldId id="341" r:id="rId89"/>
    <p:sldId id="342" r:id="rId90"/>
    <p:sldId id="343" r:id="rId91"/>
    <p:sldId id="344" r:id="rId92"/>
    <p:sldId id="345" r:id="rId93"/>
    <p:sldId id="346" r:id="rId94"/>
    <p:sldId id="347" r:id="rId95"/>
    <p:sldId id="348" r:id="rId96"/>
    <p:sldId id="349" r:id="rId97"/>
    <p:sldId id="350" r:id="rId98"/>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1B7977BD-CE88-4BB9-A96E-5759D5AF974D}">
  <a:tblStyle styleId="{1B7977BD-CE88-4BB9-A96E-5759D5AF974D}"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FB85A6E7-0D63-4069-B24E-28F971DE57E2}" styleName="Table_1">
    <a:wholeTbl>
      <a:tcTxStyle>
        <a:font>
          <a:latin typeface="Arial"/>
          <a:ea typeface="Arial"/>
          <a:cs typeface="Arial"/>
        </a:font>
        <a:srgbClr val="000000"/>
      </a:tcTxStyle>
      <a:tcStyle>
        <a:tcBdr>
          <a:left>
            <a:ln w="12700" cap="flat" cmpd="sng">
              <a:solidFill>
                <a:srgbClr val="000000"/>
              </a:solidFill>
              <a:prstDash val="solid"/>
              <a:round/>
              <a:headEnd type="none" w="sm" len="sm"/>
              <a:tailEnd type="none" w="sm" len="sm"/>
            </a:ln>
          </a:left>
          <a:right>
            <a:ln w="12700" cap="flat" cmpd="sng">
              <a:solidFill>
                <a:srgbClr val="000000"/>
              </a:solidFill>
              <a:prstDash val="solid"/>
              <a:round/>
              <a:headEnd type="none" w="sm" len="sm"/>
              <a:tailEnd type="none" w="sm" len="sm"/>
            </a:ln>
          </a:right>
          <a:top>
            <a:ln w="12700" cap="flat" cmpd="sng">
              <a:solidFill>
                <a:srgbClr val="000000"/>
              </a:solidFill>
              <a:prstDash val="solid"/>
              <a:round/>
              <a:headEnd type="none" w="sm" len="sm"/>
              <a:tailEnd type="none" w="sm" len="sm"/>
            </a:ln>
          </a:top>
          <a:bottom>
            <a:ln w="12700" cap="flat" cmpd="sng">
              <a:solidFill>
                <a:srgbClr val="000000"/>
              </a:solidFill>
              <a:prstDash val="solid"/>
              <a:round/>
              <a:headEnd type="none" w="sm" len="sm"/>
              <a:tailEnd type="none" w="sm" len="sm"/>
            </a:ln>
          </a:bottom>
          <a:insideH>
            <a:ln w="12700" cap="flat" cmpd="sng">
              <a:solidFill>
                <a:srgbClr val="000000"/>
              </a:solidFill>
              <a:prstDash val="solid"/>
              <a:round/>
              <a:headEnd type="none" w="sm" len="sm"/>
              <a:tailEnd type="none" w="sm" len="sm"/>
            </a:ln>
          </a:insideH>
          <a:insideV>
            <a:ln w="12700"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CC96D1D6-1742-4D89-9EC5-40A2097240B3}" styleName="Table_2">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showComments="0">
  <p:normalViewPr>
    <p:restoredLeft sz="15620"/>
    <p:restoredTop sz="94660"/>
  </p:normalViewPr>
  <p:slideViewPr>
    <p:cSldViewPr snapToGrid="0">
      <p:cViewPr varScale="1">
        <p:scale>
          <a:sx n="132" d="100"/>
          <a:sy n="132" d="100"/>
        </p:scale>
        <p:origin x="-424" y="-96"/>
      </p:cViewPr>
      <p:guideLst>
        <p:guide orient="horz" pos="162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01" Type="http://schemas.openxmlformats.org/officeDocument/2006/relationships/presProps" Target="presProps.xml"/><Relationship Id="rId102" Type="http://schemas.openxmlformats.org/officeDocument/2006/relationships/viewProps" Target="viewProps.xml"/><Relationship Id="rId103" Type="http://schemas.openxmlformats.org/officeDocument/2006/relationships/theme" Target="theme/theme1.xml"/><Relationship Id="rId104"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 Target="slides/slide1.xml"/><Relationship Id="rId5" Type="http://schemas.openxmlformats.org/officeDocument/2006/relationships/slide" Target="slides/slide2.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9" Type="http://schemas.openxmlformats.org/officeDocument/2006/relationships/slide" Target="slides/slide6.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30" Type="http://schemas.openxmlformats.org/officeDocument/2006/relationships/slide" Target="slides/slide27.xml"/><Relationship Id="rId31" Type="http://schemas.openxmlformats.org/officeDocument/2006/relationships/slide" Target="slides/slide28.xml"/><Relationship Id="rId32" Type="http://schemas.openxmlformats.org/officeDocument/2006/relationships/slide" Target="slides/slide29.xml"/><Relationship Id="rId33" Type="http://schemas.openxmlformats.org/officeDocument/2006/relationships/slide" Target="slides/slide30.xml"/><Relationship Id="rId34" Type="http://schemas.openxmlformats.org/officeDocument/2006/relationships/slide" Target="slides/slide31.xml"/><Relationship Id="rId35" Type="http://schemas.openxmlformats.org/officeDocument/2006/relationships/slide" Target="slides/slide32.xml"/><Relationship Id="rId36" Type="http://schemas.openxmlformats.org/officeDocument/2006/relationships/slide" Target="slides/slide33.xml"/><Relationship Id="rId37" Type="http://schemas.openxmlformats.org/officeDocument/2006/relationships/slide" Target="slides/slide34.xml"/><Relationship Id="rId38" Type="http://schemas.openxmlformats.org/officeDocument/2006/relationships/slide" Target="slides/slide35.xml"/><Relationship Id="rId39" Type="http://schemas.openxmlformats.org/officeDocument/2006/relationships/slide" Target="slides/slide36.xml"/><Relationship Id="rId50" Type="http://schemas.openxmlformats.org/officeDocument/2006/relationships/slide" Target="slides/slide47.xml"/><Relationship Id="rId51" Type="http://schemas.openxmlformats.org/officeDocument/2006/relationships/slide" Target="slides/slide48.xml"/><Relationship Id="rId52" Type="http://schemas.openxmlformats.org/officeDocument/2006/relationships/slide" Target="slides/slide49.xml"/><Relationship Id="rId53" Type="http://schemas.openxmlformats.org/officeDocument/2006/relationships/slide" Target="slides/slide50.xml"/><Relationship Id="rId54" Type="http://schemas.openxmlformats.org/officeDocument/2006/relationships/slide" Target="slides/slide51.xml"/><Relationship Id="rId55" Type="http://schemas.openxmlformats.org/officeDocument/2006/relationships/slide" Target="slides/slide52.xml"/><Relationship Id="rId56" Type="http://schemas.openxmlformats.org/officeDocument/2006/relationships/slide" Target="slides/slide53.xml"/><Relationship Id="rId57" Type="http://schemas.openxmlformats.org/officeDocument/2006/relationships/slide" Target="slides/slide54.xml"/><Relationship Id="rId58" Type="http://schemas.openxmlformats.org/officeDocument/2006/relationships/slide" Target="slides/slide55.xml"/><Relationship Id="rId59" Type="http://schemas.openxmlformats.org/officeDocument/2006/relationships/slide" Target="slides/slide56.xml"/><Relationship Id="rId70" Type="http://schemas.openxmlformats.org/officeDocument/2006/relationships/slide" Target="slides/slide67.xml"/><Relationship Id="rId71" Type="http://schemas.openxmlformats.org/officeDocument/2006/relationships/slide" Target="slides/slide68.xml"/><Relationship Id="rId72" Type="http://schemas.openxmlformats.org/officeDocument/2006/relationships/slide" Target="slides/slide69.xml"/><Relationship Id="rId73" Type="http://schemas.openxmlformats.org/officeDocument/2006/relationships/slide" Target="slides/slide70.xml"/><Relationship Id="rId74" Type="http://schemas.openxmlformats.org/officeDocument/2006/relationships/slide" Target="slides/slide71.xml"/><Relationship Id="rId75" Type="http://schemas.openxmlformats.org/officeDocument/2006/relationships/slide" Target="slides/slide72.xml"/><Relationship Id="rId76" Type="http://schemas.openxmlformats.org/officeDocument/2006/relationships/slide" Target="slides/slide73.xml"/><Relationship Id="rId77" Type="http://schemas.openxmlformats.org/officeDocument/2006/relationships/slide" Target="slides/slide74.xml"/><Relationship Id="rId78" Type="http://schemas.openxmlformats.org/officeDocument/2006/relationships/slide" Target="slides/slide75.xml"/><Relationship Id="rId79" Type="http://schemas.openxmlformats.org/officeDocument/2006/relationships/slide" Target="slides/slide76.xml"/><Relationship Id="rId90" Type="http://schemas.openxmlformats.org/officeDocument/2006/relationships/slide" Target="slides/slide87.xml"/><Relationship Id="rId91" Type="http://schemas.openxmlformats.org/officeDocument/2006/relationships/slide" Target="slides/slide88.xml"/><Relationship Id="rId92" Type="http://schemas.openxmlformats.org/officeDocument/2006/relationships/slide" Target="slides/slide89.xml"/><Relationship Id="rId93" Type="http://schemas.openxmlformats.org/officeDocument/2006/relationships/slide" Target="slides/slide90.xml"/><Relationship Id="rId94" Type="http://schemas.openxmlformats.org/officeDocument/2006/relationships/slide" Target="slides/slide91.xml"/><Relationship Id="rId95" Type="http://schemas.openxmlformats.org/officeDocument/2006/relationships/slide" Target="slides/slide92.xml"/><Relationship Id="rId96" Type="http://schemas.openxmlformats.org/officeDocument/2006/relationships/slide" Target="slides/slide93.xml"/><Relationship Id="rId97" Type="http://schemas.openxmlformats.org/officeDocument/2006/relationships/slide" Target="slides/slide94.xml"/><Relationship Id="rId98" Type="http://schemas.openxmlformats.org/officeDocument/2006/relationships/slide" Target="slides/slide95.xml"/><Relationship Id="rId99" Type="http://schemas.openxmlformats.org/officeDocument/2006/relationships/notesMaster" Target="notesMasters/notesMaster1.xml"/><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slide" Target="slides/slide23.xml"/><Relationship Id="rId27" Type="http://schemas.openxmlformats.org/officeDocument/2006/relationships/slide" Target="slides/slide24.xml"/><Relationship Id="rId28" Type="http://schemas.openxmlformats.org/officeDocument/2006/relationships/slide" Target="slides/slide25.xml"/><Relationship Id="rId29" Type="http://schemas.openxmlformats.org/officeDocument/2006/relationships/slide" Target="slides/slide26.xml"/><Relationship Id="rId40" Type="http://schemas.openxmlformats.org/officeDocument/2006/relationships/slide" Target="slides/slide37.xml"/><Relationship Id="rId41" Type="http://schemas.openxmlformats.org/officeDocument/2006/relationships/slide" Target="slides/slide38.xml"/><Relationship Id="rId42" Type="http://schemas.openxmlformats.org/officeDocument/2006/relationships/slide" Target="slides/slide39.xml"/><Relationship Id="rId43" Type="http://schemas.openxmlformats.org/officeDocument/2006/relationships/slide" Target="slides/slide40.xml"/><Relationship Id="rId44" Type="http://schemas.openxmlformats.org/officeDocument/2006/relationships/slide" Target="slides/slide41.xml"/><Relationship Id="rId45" Type="http://schemas.openxmlformats.org/officeDocument/2006/relationships/slide" Target="slides/slide42.xml"/><Relationship Id="rId46" Type="http://schemas.openxmlformats.org/officeDocument/2006/relationships/slide" Target="slides/slide43.xml"/><Relationship Id="rId47" Type="http://schemas.openxmlformats.org/officeDocument/2006/relationships/slide" Target="slides/slide44.xml"/><Relationship Id="rId48" Type="http://schemas.openxmlformats.org/officeDocument/2006/relationships/slide" Target="slides/slide45.xml"/><Relationship Id="rId49" Type="http://schemas.openxmlformats.org/officeDocument/2006/relationships/slide" Target="slides/slide46.xml"/><Relationship Id="rId60" Type="http://schemas.openxmlformats.org/officeDocument/2006/relationships/slide" Target="slides/slide57.xml"/><Relationship Id="rId61" Type="http://schemas.openxmlformats.org/officeDocument/2006/relationships/slide" Target="slides/slide58.xml"/><Relationship Id="rId62" Type="http://schemas.openxmlformats.org/officeDocument/2006/relationships/slide" Target="slides/slide59.xml"/><Relationship Id="rId63" Type="http://schemas.openxmlformats.org/officeDocument/2006/relationships/slide" Target="slides/slide60.xml"/><Relationship Id="rId64" Type="http://schemas.openxmlformats.org/officeDocument/2006/relationships/slide" Target="slides/slide61.xml"/><Relationship Id="rId65" Type="http://schemas.openxmlformats.org/officeDocument/2006/relationships/slide" Target="slides/slide62.xml"/><Relationship Id="rId66" Type="http://schemas.openxmlformats.org/officeDocument/2006/relationships/slide" Target="slides/slide63.xml"/><Relationship Id="rId67" Type="http://schemas.openxmlformats.org/officeDocument/2006/relationships/slide" Target="slides/slide64.xml"/><Relationship Id="rId68" Type="http://schemas.openxmlformats.org/officeDocument/2006/relationships/slide" Target="slides/slide65.xml"/><Relationship Id="rId69" Type="http://schemas.openxmlformats.org/officeDocument/2006/relationships/slide" Target="slides/slide66.xml"/><Relationship Id="rId100" Type="http://schemas.openxmlformats.org/officeDocument/2006/relationships/printerSettings" Target="printerSettings/printerSettings1.bin"/><Relationship Id="rId80" Type="http://schemas.openxmlformats.org/officeDocument/2006/relationships/slide" Target="slides/slide77.xml"/><Relationship Id="rId81" Type="http://schemas.openxmlformats.org/officeDocument/2006/relationships/slide" Target="slides/slide78.xml"/><Relationship Id="rId82" Type="http://schemas.openxmlformats.org/officeDocument/2006/relationships/slide" Target="slides/slide79.xml"/><Relationship Id="rId83" Type="http://schemas.openxmlformats.org/officeDocument/2006/relationships/slide" Target="slides/slide80.xml"/><Relationship Id="rId84" Type="http://schemas.openxmlformats.org/officeDocument/2006/relationships/slide" Target="slides/slide81.xml"/><Relationship Id="rId85" Type="http://schemas.openxmlformats.org/officeDocument/2006/relationships/slide" Target="slides/slide82.xml"/><Relationship Id="rId86" Type="http://schemas.openxmlformats.org/officeDocument/2006/relationships/slide" Target="slides/slide83.xml"/><Relationship Id="rId87" Type="http://schemas.openxmlformats.org/officeDocument/2006/relationships/slide" Target="slides/slide84.xml"/><Relationship Id="rId88" Type="http://schemas.openxmlformats.org/officeDocument/2006/relationships/slide" Target="slides/slide85.xml"/><Relationship Id="rId89" Type="http://schemas.openxmlformats.org/officeDocument/2006/relationships/slide" Target="slides/slide8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1823985750"/>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 name="Google Shape;135;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50d56bd193_0_2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 name="Google Shape;192;g50d56bd193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50d56bd193_0_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 name="Google Shape;198;g50d56bd193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50d56bd193_0_3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 name="Google Shape;204;g50d56bd193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g50d56bd193_0_4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 name="Google Shape;210;g50d56bd193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557347ff96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557347ff96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g557347ff96_0_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3" name="Google Shape;223;g557347ff96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g558a67a806_0_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 name="Google Shape;228;g558a67a806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g558a67a806_8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3" name="Google Shape;233;g558a67a806_8_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g558a67a806_8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1" name="Google Shape;241;g558a67a806_8_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g558a67a806_8_4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9" name="Google Shape;249;g558a67a806_8_4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50d56bd193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 name="Google Shape;140;g50d56bd193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g558a67a806_8_5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1" name="Google Shape;261;g558a67a806_8_5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g558a67a806_8_5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7" name="Google Shape;267;g558a67a806_8_5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g558a67a806_8_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5" name="Google Shape;275;g558a67a806_8_66: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g558a67a806_8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1" name="Google Shape;281;g558a67a806_8_71: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g558a67a806_8_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7" name="Google Shape;287;g558a67a806_8_76: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g558a67a806_8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93" name="Google Shape;293;g558a67a806_8_81: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g562584b974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8" name="Google Shape;298;g562584b97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g562584b974_0_2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6" name="Google Shape;306;g562584b974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g5636236a64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2" name="Google Shape;312;g5636236a64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g5636236a64_0_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23" name="Google Shape;323;g5636236a64_0_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557347ff96_9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 name="Google Shape;146;g557347ff96_9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g562584b974_0_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9" name="Google Shape;329;g562584b974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g56263b2c48_2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7" name="Google Shape;337;g56263b2c48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g562584b974_0_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6" name="Google Shape;346;g562584b974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g562584b974_0_3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4" name="Google Shape;354;g562584b974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g56263b2c48_0_4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0" name="Google Shape;360;g56263b2c48_0_4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g56263b2c48_0_4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8" name="Google Shape;368;g56263b2c48_0_4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g56263b2c48_0_42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6" name="Google Shape;376;g56263b2c48_0_4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56263b2c48_0_43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3" name="Google Shape;383;g56263b2c48_0_4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g56263b2c48_0_43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0" name="Google Shape;390;g56263b2c48_0_4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g56263b2c48_0_43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7" name="Google Shape;397;g56263b2c48_0_4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g558a67a806_1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 name="Google Shape;153;g558a67a806_1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g56263b2c48_0_44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4" name="Google Shape;404;g56263b2c48_0_4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Google Shape;410;g56263b2c48_0_44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1" name="Google Shape;411;g56263b2c48_0_4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g56263b2c48_3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8" name="Google Shape;418;g56263b2c48_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g56263b2c48_2_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4" name="Google Shape;424;g56263b2c48_2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
        <p:cNvGrpSpPr/>
        <p:nvPr/>
      </p:nvGrpSpPr>
      <p:grpSpPr>
        <a:xfrm>
          <a:off x="0" y="0"/>
          <a:ext cx="0" cy="0"/>
          <a:chOff x="0" y="0"/>
          <a:chExt cx="0" cy="0"/>
        </a:xfrm>
      </p:grpSpPr>
      <p:sp>
        <p:nvSpPr>
          <p:cNvPr id="432" name="Google Shape;432;g563ead5eef_2_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3" name="Google Shape;433;g563ead5eef_2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g563ead5eef_2_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9" name="Google Shape;439;g563ead5eef_2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
        <p:cNvGrpSpPr/>
        <p:nvPr/>
      </p:nvGrpSpPr>
      <p:grpSpPr>
        <a:xfrm>
          <a:off x="0" y="0"/>
          <a:ext cx="0" cy="0"/>
          <a:chOff x="0" y="0"/>
          <a:chExt cx="0" cy="0"/>
        </a:xfrm>
      </p:grpSpPr>
      <p:sp>
        <p:nvSpPr>
          <p:cNvPr id="448" name="Google Shape;448;g563ead5eef_1_4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9" name="Google Shape;449;g563ead5eef_1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
        <p:cNvGrpSpPr/>
        <p:nvPr/>
      </p:nvGrpSpPr>
      <p:grpSpPr>
        <a:xfrm>
          <a:off x="0" y="0"/>
          <a:ext cx="0" cy="0"/>
          <a:chOff x="0" y="0"/>
          <a:chExt cx="0" cy="0"/>
        </a:xfrm>
      </p:grpSpPr>
      <p:sp>
        <p:nvSpPr>
          <p:cNvPr id="454" name="Google Shape;454;g563ead5eef_0_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5" name="Google Shape;455;g563ead5eef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Google Shape;460;g563ead5eef_1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1" name="Google Shape;461;g563ead5eef_1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563ead5eef_1_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7" name="Google Shape;477;g563ead5eef_1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50d56bd193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 name="Google Shape;159;g50d56bd19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2"/>
        <p:cNvGrpSpPr/>
        <p:nvPr/>
      </p:nvGrpSpPr>
      <p:grpSpPr>
        <a:xfrm>
          <a:off x="0" y="0"/>
          <a:ext cx="0" cy="0"/>
          <a:chOff x="0" y="0"/>
          <a:chExt cx="0" cy="0"/>
        </a:xfrm>
      </p:grpSpPr>
      <p:sp>
        <p:nvSpPr>
          <p:cNvPr id="493" name="Google Shape;493;g563ead5eef_1_3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4" name="Google Shape;494;g563ead5eef_1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7"/>
        <p:cNvGrpSpPr/>
        <p:nvPr/>
      </p:nvGrpSpPr>
      <p:grpSpPr>
        <a:xfrm>
          <a:off x="0" y="0"/>
          <a:ext cx="0" cy="0"/>
          <a:chOff x="0" y="0"/>
          <a:chExt cx="0" cy="0"/>
        </a:xfrm>
      </p:grpSpPr>
      <p:sp>
        <p:nvSpPr>
          <p:cNvPr id="508" name="Google Shape;508;g563ead5eef_2_4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09" name="Google Shape;509;g563ead5eef_2_4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
        <p:cNvGrpSpPr/>
        <p:nvPr/>
      </p:nvGrpSpPr>
      <p:grpSpPr>
        <a:xfrm>
          <a:off x="0" y="0"/>
          <a:ext cx="0" cy="0"/>
          <a:chOff x="0" y="0"/>
          <a:chExt cx="0" cy="0"/>
        </a:xfrm>
      </p:grpSpPr>
      <p:sp>
        <p:nvSpPr>
          <p:cNvPr id="514" name="Google Shape;514;g5639b3f4a0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5" name="Google Shape;515;g5639b3f4a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2"/>
        <p:cNvGrpSpPr/>
        <p:nvPr/>
      </p:nvGrpSpPr>
      <p:grpSpPr>
        <a:xfrm>
          <a:off x="0" y="0"/>
          <a:ext cx="0" cy="0"/>
          <a:chOff x="0" y="0"/>
          <a:chExt cx="0" cy="0"/>
        </a:xfrm>
      </p:grpSpPr>
      <p:sp>
        <p:nvSpPr>
          <p:cNvPr id="523" name="Google Shape;523;g563ead5eef_2_3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4" name="Google Shape;524;g563ead5eef_2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1"/>
        <p:cNvGrpSpPr/>
        <p:nvPr/>
      </p:nvGrpSpPr>
      <p:grpSpPr>
        <a:xfrm>
          <a:off x="0" y="0"/>
          <a:ext cx="0" cy="0"/>
          <a:chOff x="0" y="0"/>
          <a:chExt cx="0" cy="0"/>
        </a:xfrm>
      </p:grpSpPr>
      <p:sp>
        <p:nvSpPr>
          <p:cNvPr id="532" name="Google Shape;532;g57d208444a_3_1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3" name="Google Shape;533;g57d208444a_3_1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7"/>
        <p:cNvGrpSpPr/>
        <p:nvPr/>
      </p:nvGrpSpPr>
      <p:grpSpPr>
        <a:xfrm>
          <a:off x="0" y="0"/>
          <a:ext cx="0" cy="0"/>
          <a:chOff x="0" y="0"/>
          <a:chExt cx="0" cy="0"/>
        </a:xfrm>
      </p:grpSpPr>
      <p:sp>
        <p:nvSpPr>
          <p:cNvPr id="538" name="Google Shape;538;g57d97577ee_0_9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9" name="Google Shape;539;g57d97577ee_0_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
        <p:cNvGrpSpPr/>
        <p:nvPr/>
      </p:nvGrpSpPr>
      <p:grpSpPr>
        <a:xfrm>
          <a:off x="0" y="0"/>
          <a:ext cx="0" cy="0"/>
          <a:chOff x="0" y="0"/>
          <a:chExt cx="0" cy="0"/>
        </a:xfrm>
      </p:grpSpPr>
      <p:sp>
        <p:nvSpPr>
          <p:cNvPr id="545" name="Google Shape;545;g57d97577ee_0_1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6" name="Google Shape;546;g57d97577ee_0_1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0"/>
        <p:cNvGrpSpPr/>
        <p:nvPr/>
      </p:nvGrpSpPr>
      <p:grpSpPr>
        <a:xfrm>
          <a:off x="0" y="0"/>
          <a:ext cx="0" cy="0"/>
          <a:chOff x="0" y="0"/>
          <a:chExt cx="0" cy="0"/>
        </a:xfrm>
      </p:grpSpPr>
      <p:sp>
        <p:nvSpPr>
          <p:cNvPr id="551" name="Google Shape;551;g57d97577ee_1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2" name="Google Shape;552;g57d97577ee_1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6"/>
        <p:cNvGrpSpPr/>
        <p:nvPr/>
      </p:nvGrpSpPr>
      <p:grpSpPr>
        <a:xfrm>
          <a:off x="0" y="0"/>
          <a:ext cx="0" cy="0"/>
          <a:chOff x="0" y="0"/>
          <a:chExt cx="0" cy="0"/>
        </a:xfrm>
      </p:grpSpPr>
      <p:sp>
        <p:nvSpPr>
          <p:cNvPr id="557" name="Google Shape;557;g57d97577ee_1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8" name="Google Shape;558;g57d97577ee_1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1"/>
        <p:cNvGrpSpPr/>
        <p:nvPr/>
      </p:nvGrpSpPr>
      <p:grpSpPr>
        <a:xfrm>
          <a:off x="0" y="0"/>
          <a:ext cx="0" cy="0"/>
          <a:chOff x="0" y="0"/>
          <a:chExt cx="0" cy="0"/>
        </a:xfrm>
      </p:grpSpPr>
      <p:sp>
        <p:nvSpPr>
          <p:cNvPr id="562" name="Google Shape;562;g57d97577ee_1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3" name="Google Shape;563;g57d97577ee_1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50d56bd193_0_5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 name="Google Shape;167;g50d56bd193_0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6"/>
        <p:cNvGrpSpPr/>
        <p:nvPr/>
      </p:nvGrpSpPr>
      <p:grpSpPr>
        <a:xfrm>
          <a:off x="0" y="0"/>
          <a:ext cx="0" cy="0"/>
          <a:chOff x="0" y="0"/>
          <a:chExt cx="0" cy="0"/>
        </a:xfrm>
      </p:grpSpPr>
      <p:sp>
        <p:nvSpPr>
          <p:cNvPr id="567" name="Google Shape;567;g57d208444a_2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8" name="Google Shape;568;g57d208444a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2"/>
        <p:cNvGrpSpPr/>
        <p:nvPr/>
      </p:nvGrpSpPr>
      <p:grpSpPr>
        <a:xfrm>
          <a:off x="0" y="0"/>
          <a:ext cx="0" cy="0"/>
          <a:chOff x="0" y="0"/>
          <a:chExt cx="0" cy="0"/>
        </a:xfrm>
      </p:grpSpPr>
      <p:sp>
        <p:nvSpPr>
          <p:cNvPr id="573" name="Google Shape;573;g57ee0e598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4" name="Google Shape;574;g57ee0e598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9"/>
        <p:cNvGrpSpPr/>
        <p:nvPr/>
      </p:nvGrpSpPr>
      <p:grpSpPr>
        <a:xfrm>
          <a:off x="0" y="0"/>
          <a:ext cx="0" cy="0"/>
          <a:chOff x="0" y="0"/>
          <a:chExt cx="0" cy="0"/>
        </a:xfrm>
      </p:grpSpPr>
      <p:sp>
        <p:nvSpPr>
          <p:cNvPr id="580" name="Google Shape;580;g57ee0e598b_0_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1" name="Google Shape;581;g57ee0e598b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7"/>
        <p:cNvGrpSpPr/>
        <p:nvPr/>
      </p:nvGrpSpPr>
      <p:grpSpPr>
        <a:xfrm>
          <a:off x="0" y="0"/>
          <a:ext cx="0" cy="0"/>
          <a:chOff x="0" y="0"/>
          <a:chExt cx="0" cy="0"/>
        </a:xfrm>
      </p:grpSpPr>
      <p:sp>
        <p:nvSpPr>
          <p:cNvPr id="588" name="Google Shape;588;g57ee0e598b_0_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9" name="Google Shape;589;g57ee0e598b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4"/>
        <p:cNvGrpSpPr/>
        <p:nvPr/>
      </p:nvGrpSpPr>
      <p:grpSpPr>
        <a:xfrm>
          <a:off x="0" y="0"/>
          <a:ext cx="0" cy="0"/>
          <a:chOff x="0" y="0"/>
          <a:chExt cx="0" cy="0"/>
        </a:xfrm>
      </p:grpSpPr>
      <p:sp>
        <p:nvSpPr>
          <p:cNvPr id="595" name="Google Shape;595;g57ee0e598b_0_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6" name="Google Shape;596;g57ee0e598b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1"/>
        <p:cNvGrpSpPr/>
        <p:nvPr/>
      </p:nvGrpSpPr>
      <p:grpSpPr>
        <a:xfrm>
          <a:off x="0" y="0"/>
          <a:ext cx="0" cy="0"/>
          <a:chOff x="0" y="0"/>
          <a:chExt cx="0" cy="0"/>
        </a:xfrm>
      </p:grpSpPr>
      <p:sp>
        <p:nvSpPr>
          <p:cNvPr id="602" name="Google Shape;602;g57ee0e598b_0_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3" name="Google Shape;603;g57ee0e598b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8"/>
        <p:cNvGrpSpPr/>
        <p:nvPr/>
      </p:nvGrpSpPr>
      <p:grpSpPr>
        <a:xfrm>
          <a:off x="0" y="0"/>
          <a:ext cx="0" cy="0"/>
          <a:chOff x="0" y="0"/>
          <a:chExt cx="0" cy="0"/>
        </a:xfrm>
      </p:grpSpPr>
      <p:sp>
        <p:nvSpPr>
          <p:cNvPr id="609" name="Google Shape;609;g57ee0e598b_0_2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0" name="Google Shape;610;g57ee0e598b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p:cNvGrpSpPr/>
        <p:nvPr/>
      </p:nvGrpSpPr>
      <p:grpSpPr>
        <a:xfrm>
          <a:off x="0" y="0"/>
          <a:ext cx="0" cy="0"/>
          <a:chOff x="0" y="0"/>
          <a:chExt cx="0" cy="0"/>
        </a:xfrm>
      </p:grpSpPr>
      <p:sp>
        <p:nvSpPr>
          <p:cNvPr id="616" name="Google Shape;616;g57ee0e598b_0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7" name="Google Shape;617;g57ee0e598b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2"/>
        <p:cNvGrpSpPr/>
        <p:nvPr/>
      </p:nvGrpSpPr>
      <p:grpSpPr>
        <a:xfrm>
          <a:off x="0" y="0"/>
          <a:ext cx="0" cy="0"/>
          <a:chOff x="0" y="0"/>
          <a:chExt cx="0" cy="0"/>
        </a:xfrm>
      </p:grpSpPr>
      <p:sp>
        <p:nvSpPr>
          <p:cNvPr id="623" name="Google Shape;623;g57ee0e598b_0_5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4" name="Google Shape;624;g57ee0e598b_0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4"/>
        <p:cNvGrpSpPr/>
        <p:nvPr/>
      </p:nvGrpSpPr>
      <p:grpSpPr>
        <a:xfrm>
          <a:off x="0" y="0"/>
          <a:ext cx="0" cy="0"/>
          <a:chOff x="0" y="0"/>
          <a:chExt cx="0" cy="0"/>
        </a:xfrm>
      </p:grpSpPr>
      <p:sp>
        <p:nvSpPr>
          <p:cNvPr id="635" name="Google Shape;635;g57ee0e598b_0_4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6" name="Google Shape;636;g57ee0e598b_0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50d56bd193_0_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 name="Google Shape;174;g50d56bd193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g57ee0e598b_0_7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5" name="Google Shape;645;g57ee0e598b_0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0"/>
        <p:cNvGrpSpPr/>
        <p:nvPr/>
      </p:nvGrpSpPr>
      <p:grpSpPr>
        <a:xfrm>
          <a:off x="0" y="0"/>
          <a:ext cx="0" cy="0"/>
          <a:chOff x="0" y="0"/>
          <a:chExt cx="0" cy="0"/>
        </a:xfrm>
      </p:grpSpPr>
      <p:sp>
        <p:nvSpPr>
          <p:cNvPr id="651" name="Google Shape;651;g57ee0e598b_0_7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2" name="Google Shape;652;g57ee0e598b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9"/>
        <p:cNvGrpSpPr/>
        <p:nvPr/>
      </p:nvGrpSpPr>
      <p:grpSpPr>
        <a:xfrm>
          <a:off x="0" y="0"/>
          <a:ext cx="0" cy="0"/>
          <a:chOff x="0" y="0"/>
          <a:chExt cx="0" cy="0"/>
        </a:xfrm>
      </p:grpSpPr>
      <p:sp>
        <p:nvSpPr>
          <p:cNvPr id="660" name="Google Shape;660;g57ee0e598b_0_7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1" name="Google Shape;661;g57ee0e598b_0_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5"/>
        <p:cNvGrpSpPr/>
        <p:nvPr/>
      </p:nvGrpSpPr>
      <p:grpSpPr>
        <a:xfrm>
          <a:off x="0" y="0"/>
          <a:ext cx="0" cy="0"/>
          <a:chOff x="0" y="0"/>
          <a:chExt cx="0" cy="0"/>
        </a:xfrm>
      </p:grpSpPr>
      <p:sp>
        <p:nvSpPr>
          <p:cNvPr id="666" name="Google Shape;666;g57d208444a_2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7" name="Google Shape;667;g57d208444a_2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5"/>
        <p:cNvGrpSpPr/>
        <p:nvPr/>
      </p:nvGrpSpPr>
      <p:grpSpPr>
        <a:xfrm>
          <a:off x="0" y="0"/>
          <a:ext cx="0" cy="0"/>
          <a:chOff x="0" y="0"/>
          <a:chExt cx="0" cy="0"/>
        </a:xfrm>
      </p:grpSpPr>
      <p:sp>
        <p:nvSpPr>
          <p:cNvPr id="676" name="Google Shape;676;g57ee0e598b_0_6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7" name="Google Shape;677;g57ee0e598b_0_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1"/>
        <p:cNvGrpSpPr/>
        <p:nvPr/>
      </p:nvGrpSpPr>
      <p:grpSpPr>
        <a:xfrm>
          <a:off x="0" y="0"/>
          <a:ext cx="0" cy="0"/>
          <a:chOff x="0" y="0"/>
          <a:chExt cx="0" cy="0"/>
        </a:xfrm>
      </p:grpSpPr>
      <p:sp>
        <p:nvSpPr>
          <p:cNvPr id="682" name="Google Shape;682;g566b65e352_0_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3" name="Google Shape;683;g566b65e352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7"/>
        <p:cNvGrpSpPr/>
        <p:nvPr/>
      </p:nvGrpSpPr>
      <p:grpSpPr>
        <a:xfrm>
          <a:off x="0" y="0"/>
          <a:ext cx="0" cy="0"/>
          <a:chOff x="0" y="0"/>
          <a:chExt cx="0" cy="0"/>
        </a:xfrm>
      </p:grpSpPr>
      <p:sp>
        <p:nvSpPr>
          <p:cNvPr id="688" name="Google Shape;688;g566b65e352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9" name="Google Shape;689;g566b65e35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4"/>
        <p:cNvGrpSpPr/>
        <p:nvPr/>
      </p:nvGrpSpPr>
      <p:grpSpPr>
        <a:xfrm>
          <a:off x="0" y="0"/>
          <a:ext cx="0" cy="0"/>
          <a:chOff x="0" y="0"/>
          <a:chExt cx="0" cy="0"/>
        </a:xfrm>
      </p:grpSpPr>
      <p:sp>
        <p:nvSpPr>
          <p:cNvPr id="695" name="Google Shape;695;g558a67a806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6" name="Google Shape;696;g558a67a806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3"/>
        <p:cNvGrpSpPr/>
        <p:nvPr/>
      </p:nvGrpSpPr>
      <p:grpSpPr>
        <a:xfrm>
          <a:off x="0" y="0"/>
          <a:ext cx="0" cy="0"/>
          <a:chOff x="0" y="0"/>
          <a:chExt cx="0" cy="0"/>
        </a:xfrm>
      </p:grpSpPr>
      <p:sp>
        <p:nvSpPr>
          <p:cNvPr id="704" name="Google Shape;704;g566b65e352_0_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5" name="Google Shape;705;g566b65e352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0"/>
        <p:cNvGrpSpPr/>
        <p:nvPr/>
      </p:nvGrpSpPr>
      <p:grpSpPr>
        <a:xfrm>
          <a:off x="0" y="0"/>
          <a:ext cx="0" cy="0"/>
          <a:chOff x="0" y="0"/>
          <a:chExt cx="0" cy="0"/>
        </a:xfrm>
      </p:grpSpPr>
      <p:sp>
        <p:nvSpPr>
          <p:cNvPr id="711" name="Google Shape;711;g566b65e352_0_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2" name="Google Shape;712;g566b65e352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50d56bd193_0_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 name="Google Shape;180;g50d56bd193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8"/>
        <p:cNvGrpSpPr/>
        <p:nvPr/>
      </p:nvGrpSpPr>
      <p:grpSpPr>
        <a:xfrm>
          <a:off x="0" y="0"/>
          <a:ext cx="0" cy="0"/>
          <a:chOff x="0" y="0"/>
          <a:chExt cx="0" cy="0"/>
        </a:xfrm>
      </p:grpSpPr>
      <p:sp>
        <p:nvSpPr>
          <p:cNvPr id="719" name="Google Shape;719;g566b65e352_0_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0" name="Google Shape;720;g566b65e352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4"/>
        <p:cNvGrpSpPr/>
        <p:nvPr/>
      </p:nvGrpSpPr>
      <p:grpSpPr>
        <a:xfrm>
          <a:off x="0" y="0"/>
          <a:ext cx="0" cy="0"/>
          <a:chOff x="0" y="0"/>
          <a:chExt cx="0" cy="0"/>
        </a:xfrm>
      </p:grpSpPr>
      <p:sp>
        <p:nvSpPr>
          <p:cNvPr id="725" name="Google Shape;725;g566b65e352_0_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6" name="Google Shape;726;g566b65e352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0"/>
        <p:cNvGrpSpPr/>
        <p:nvPr/>
      </p:nvGrpSpPr>
      <p:grpSpPr>
        <a:xfrm>
          <a:off x="0" y="0"/>
          <a:ext cx="0" cy="0"/>
          <a:chOff x="0" y="0"/>
          <a:chExt cx="0" cy="0"/>
        </a:xfrm>
      </p:grpSpPr>
      <p:sp>
        <p:nvSpPr>
          <p:cNvPr id="731" name="Google Shape;731;g5803f9b835_2_50: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2" name="Google Shape;732;g5803f9b835_2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6"/>
        <p:cNvGrpSpPr/>
        <p:nvPr/>
      </p:nvGrpSpPr>
      <p:grpSpPr>
        <a:xfrm>
          <a:off x="0" y="0"/>
          <a:ext cx="0" cy="0"/>
          <a:chOff x="0" y="0"/>
          <a:chExt cx="0" cy="0"/>
        </a:xfrm>
      </p:grpSpPr>
      <p:sp>
        <p:nvSpPr>
          <p:cNvPr id="737" name="Google Shape;737;g5803f9b835_2_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8" name="Google Shape;738;g5803f9b835_2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5"/>
        <p:cNvGrpSpPr/>
        <p:nvPr/>
      </p:nvGrpSpPr>
      <p:grpSpPr>
        <a:xfrm>
          <a:off x="0" y="0"/>
          <a:ext cx="0" cy="0"/>
          <a:chOff x="0" y="0"/>
          <a:chExt cx="0" cy="0"/>
        </a:xfrm>
      </p:grpSpPr>
      <p:sp>
        <p:nvSpPr>
          <p:cNvPr id="756" name="Google Shape;756;g5803f9b835_2_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7" name="Google Shape;757;g5803f9b835_2_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5"/>
        <p:cNvGrpSpPr/>
        <p:nvPr/>
      </p:nvGrpSpPr>
      <p:grpSpPr>
        <a:xfrm>
          <a:off x="0" y="0"/>
          <a:ext cx="0" cy="0"/>
          <a:chOff x="0" y="0"/>
          <a:chExt cx="0" cy="0"/>
        </a:xfrm>
      </p:grpSpPr>
      <p:sp>
        <p:nvSpPr>
          <p:cNvPr id="766" name="Google Shape;766;g5803f9b835_2_8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7" name="Google Shape;767;g5803f9b835_2_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2"/>
        <p:cNvGrpSpPr/>
        <p:nvPr/>
      </p:nvGrpSpPr>
      <p:grpSpPr>
        <a:xfrm>
          <a:off x="0" y="0"/>
          <a:ext cx="0" cy="0"/>
          <a:chOff x="0" y="0"/>
          <a:chExt cx="0" cy="0"/>
        </a:xfrm>
      </p:grpSpPr>
      <p:sp>
        <p:nvSpPr>
          <p:cNvPr id="773" name="Google Shape;773;g5803f9b835_2_8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4" name="Google Shape;774;g5803f9b835_2_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2"/>
        <p:cNvGrpSpPr/>
        <p:nvPr/>
      </p:nvGrpSpPr>
      <p:grpSpPr>
        <a:xfrm>
          <a:off x="0" y="0"/>
          <a:ext cx="0" cy="0"/>
          <a:chOff x="0" y="0"/>
          <a:chExt cx="0" cy="0"/>
        </a:xfrm>
      </p:grpSpPr>
      <p:sp>
        <p:nvSpPr>
          <p:cNvPr id="783" name="Google Shape;783;g5803f9b835_2_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4" name="Google Shape;784;g5803f9b835_2_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
        <p:cNvGrpSpPr/>
        <p:nvPr/>
      </p:nvGrpSpPr>
      <p:grpSpPr>
        <a:xfrm>
          <a:off x="0" y="0"/>
          <a:ext cx="0" cy="0"/>
          <a:chOff x="0" y="0"/>
          <a:chExt cx="0" cy="0"/>
        </a:xfrm>
      </p:grpSpPr>
      <p:sp>
        <p:nvSpPr>
          <p:cNvPr id="792" name="Google Shape;792;g5803f9b835_2_10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3" name="Google Shape;793;g5803f9b835_2_1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0"/>
        <p:cNvGrpSpPr/>
        <p:nvPr/>
      </p:nvGrpSpPr>
      <p:grpSpPr>
        <a:xfrm>
          <a:off x="0" y="0"/>
          <a:ext cx="0" cy="0"/>
          <a:chOff x="0" y="0"/>
          <a:chExt cx="0" cy="0"/>
        </a:xfrm>
      </p:grpSpPr>
      <p:sp>
        <p:nvSpPr>
          <p:cNvPr id="801" name="Google Shape;801;g5803f9b835_2_1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2" name="Google Shape;802;g5803f9b835_2_1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50d56bd193_0_4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 name="Google Shape;186;g50d56bd193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9"/>
        <p:cNvGrpSpPr/>
        <p:nvPr/>
      </p:nvGrpSpPr>
      <p:grpSpPr>
        <a:xfrm>
          <a:off x="0" y="0"/>
          <a:ext cx="0" cy="0"/>
          <a:chOff x="0" y="0"/>
          <a:chExt cx="0" cy="0"/>
        </a:xfrm>
      </p:grpSpPr>
      <p:sp>
        <p:nvSpPr>
          <p:cNvPr id="810" name="Google Shape;810;g5803f9b835_2_1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1" name="Google Shape;811;g5803f9b835_2_1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8"/>
        <p:cNvGrpSpPr/>
        <p:nvPr/>
      </p:nvGrpSpPr>
      <p:grpSpPr>
        <a:xfrm>
          <a:off x="0" y="0"/>
          <a:ext cx="0" cy="0"/>
          <a:chOff x="0" y="0"/>
          <a:chExt cx="0" cy="0"/>
        </a:xfrm>
      </p:grpSpPr>
      <p:sp>
        <p:nvSpPr>
          <p:cNvPr id="819" name="Google Shape;819;g5803f9b835_2_1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0" name="Google Shape;820;g5803f9b835_2_1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5"/>
        <p:cNvGrpSpPr/>
        <p:nvPr/>
      </p:nvGrpSpPr>
      <p:grpSpPr>
        <a:xfrm>
          <a:off x="0" y="0"/>
          <a:ext cx="0" cy="0"/>
          <a:chOff x="0" y="0"/>
          <a:chExt cx="0" cy="0"/>
        </a:xfrm>
      </p:grpSpPr>
      <p:sp>
        <p:nvSpPr>
          <p:cNvPr id="826" name="Google Shape;826;g5803f9b835_2_1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7" name="Google Shape;827;g5803f9b835_2_1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4"/>
        <p:cNvGrpSpPr/>
        <p:nvPr/>
      </p:nvGrpSpPr>
      <p:grpSpPr>
        <a:xfrm>
          <a:off x="0" y="0"/>
          <a:ext cx="0" cy="0"/>
          <a:chOff x="0" y="0"/>
          <a:chExt cx="0" cy="0"/>
        </a:xfrm>
      </p:grpSpPr>
      <p:sp>
        <p:nvSpPr>
          <p:cNvPr id="835" name="Google Shape;835;g5803f9b835_2_1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6" name="Google Shape;836;g5803f9b835_2_1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Give it to them &amp; discuss </a:t>
            </a:r>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3"/>
        <p:cNvGrpSpPr/>
        <p:nvPr/>
      </p:nvGrpSpPr>
      <p:grpSpPr>
        <a:xfrm>
          <a:off x="0" y="0"/>
          <a:ext cx="0" cy="0"/>
          <a:chOff x="0" y="0"/>
          <a:chExt cx="0" cy="0"/>
        </a:xfrm>
      </p:grpSpPr>
      <p:sp>
        <p:nvSpPr>
          <p:cNvPr id="844" name="Google Shape;844;g5803f9b835_2_15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5" name="Google Shape;845;g5803f9b835_2_1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Point out differences *3 Ds → Documents instead of details*</a:t>
            </a:r>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8"/>
        <p:cNvGrpSpPr/>
        <p:nvPr/>
      </p:nvGrpSpPr>
      <p:grpSpPr>
        <a:xfrm>
          <a:off x="0" y="0"/>
          <a:ext cx="0" cy="0"/>
          <a:chOff x="0" y="0"/>
          <a:chExt cx="0" cy="0"/>
        </a:xfrm>
      </p:grpSpPr>
      <p:sp>
        <p:nvSpPr>
          <p:cNvPr id="849" name="Google Shape;849;g5803f9b83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0" name="Google Shape;850;g5803f9b83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p:nvPr/>
        </p:nvSpPr>
        <p:spPr>
          <a:xfrm>
            <a:off x="2749050" y="748800"/>
            <a:ext cx="3645900" cy="36459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2992950" y="992700"/>
            <a:ext cx="3158100" cy="3158100"/>
          </a:xfrm>
          <a:prstGeom prst="rect">
            <a:avLst/>
          </a:prstGeom>
          <a:noFill/>
          <a:ln w="28575" cap="flat" cmpd="sng">
            <a:solidFill>
              <a:schemeClr val="lt1"/>
            </a:solidFill>
            <a:prstDash val="solid"/>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txBox="1">
            <a:spLocks noGrp="1"/>
          </p:cNvSpPr>
          <p:nvPr>
            <p:ph type="ctrTitle"/>
          </p:nvPr>
        </p:nvSpPr>
        <p:spPr>
          <a:xfrm>
            <a:off x="3096250" y="1627200"/>
            <a:ext cx="2951400" cy="1584300"/>
          </a:xfrm>
          <a:prstGeom prst="rect">
            <a:avLst/>
          </a:prstGeom>
        </p:spPr>
        <p:txBody>
          <a:bodyPr spcFirstLastPara="1" wrap="square" lIns="91425" tIns="91425" rIns="91425" bIns="91425" anchor="ctr" anchorCtr="0"/>
          <a:lstStyle>
            <a:lvl1pPr lvl="0" algn="ctr" rtl="0">
              <a:spcBef>
                <a:spcPts val="0"/>
              </a:spcBef>
              <a:spcAft>
                <a:spcPts val="0"/>
              </a:spcAft>
              <a:buClr>
                <a:schemeClr val="lt1"/>
              </a:buClr>
              <a:buSzPts val="3200"/>
              <a:buFont typeface="Lato"/>
              <a:buNone/>
              <a:defRPr>
                <a:solidFill>
                  <a:schemeClr val="lt1"/>
                </a:solidFill>
                <a:latin typeface="Lato"/>
                <a:ea typeface="Lato"/>
                <a:cs typeface="Lato"/>
                <a:sym typeface="Lato"/>
              </a:defRPr>
            </a:lvl1pPr>
            <a:lvl2pPr lvl="1" algn="ctr" rtl="0">
              <a:spcBef>
                <a:spcPts val="0"/>
              </a:spcBef>
              <a:spcAft>
                <a:spcPts val="0"/>
              </a:spcAft>
              <a:buClr>
                <a:schemeClr val="lt1"/>
              </a:buClr>
              <a:buSzPts val="3200"/>
              <a:buFont typeface="Lato"/>
              <a:buNone/>
              <a:defRPr>
                <a:solidFill>
                  <a:schemeClr val="lt1"/>
                </a:solidFill>
                <a:latin typeface="Lato"/>
                <a:ea typeface="Lato"/>
                <a:cs typeface="Lato"/>
                <a:sym typeface="Lato"/>
              </a:defRPr>
            </a:lvl2pPr>
            <a:lvl3pPr lvl="2" algn="ctr" rtl="0">
              <a:spcBef>
                <a:spcPts val="0"/>
              </a:spcBef>
              <a:spcAft>
                <a:spcPts val="0"/>
              </a:spcAft>
              <a:buClr>
                <a:schemeClr val="lt1"/>
              </a:buClr>
              <a:buSzPts val="3200"/>
              <a:buFont typeface="Lato"/>
              <a:buNone/>
              <a:defRPr>
                <a:solidFill>
                  <a:schemeClr val="lt1"/>
                </a:solidFill>
                <a:latin typeface="Lato"/>
                <a:ea typeface="Lato"/>
                <a:cs typeface="Lato"/>
                <a:sym typeface="Lato"/>
              </a:defRPr>
            </a:lvl3pPr>
            <a:lvl4pPr lvl="3" algn="ctr" rtl="0">
              <a:spcBef>
                <a:spcPts val="0"/>
              </a:spcBef>
              <a:spcAft>
                <a:spcPts val="0"/>
              </a:spcAft>
              <a:buClr>
                <a:schemeClr val="lt1"/>
              </a:buClr>
              <a:buSzPts val="3200"/>
              <a:buFont typeface="Lato"/>
              <a:buNone/>
              <a:defRPr>
                <a:solidFill>
                  <a:schemeClr val="lt1"/>
                </a:solidFill>
                <a:latin typeface="Lato"/>
                <a:ea typeface="Lato"/>
                <a:cs typeface="Lato"/>
                <a:sym typeface="Lato"/>
              </a:defRPr>
            </a:lvl4pPr>
            <a:lvl5pPr lvl="4" algn="ctr" rtl="0">
              <a:spcBef>
                <a:spcPts val="0"/>
              </a:spcBef>
              <a:spcAft>
                <a:spcPts val="0"/>
              </a:spcAft>
              <a:buClr>
                <a:schemeClr val="lt1"/>
              </a:buClr>
              <a:buSzPts val="3200"/>
              <a:buFont typeface="Lato"/>
              <a:buNone/>
              <a:defRPr>
                <a:solidFill>
                  <a:schemeClr val="lt1"/>
                </a:solidFill>
                <a:latin typeface="Lato"/>
                <a:ea typeface="Lato"/>
                <a:cs typeface="Lato"/>
                <a:sym typeface="Lato"/>
              </a:defRPr>
            </a:lvl5pPr>
            <a:lvl6pPr lvl="5" algn="ctr" rtl="0">
              <a:spcBef>
                <a:spcPts val="0"/>
              </a:spcBef>
              <a:spcAft>
                <a:spcPts val="0"/>
              </a:spcAft>
              <a:buClr>
                <a:schemeClr val="lt1"/>
              </a:buClr>
              <a:buSzPts val="3200"/>
              <a:buFont typeface="Lato"/>
              <a:buNone/>
              <a:defRPr>
                <a:solidFill>
                  <a:schemeClr val="lt1"/>
                </a:solidFill>
                <a:latin typeface="Lato"/>
                <a:ea typeface="Lato"/>
                <a:cs typeface="Lato"/>
                <a:sym typeface="Lato"/>
              </a:defRPr>
            </a:lvl6pPr>
            <a:lvl7pPr lvl="6" algn="ctr" rtl="0">
              <a:spcBef>
                <a:spcPts val="0"/>
              </a:spcBef>
              <a:spcAft>
                <a:spcPts val="0"/>
              </a:spcAft>
              <a:buClr>
                <a:schemeClr val="lt1"/>
              </a:buClr>
              <a:buSzPts val="3200"/>
              <a:buFont typeface="Lato"/>
              <a:buNone/>
              <a:defRPr>
                <a:solidFill>
                  <a:schemeClr val="lt1"/>
                </a:solidFill>
                <a:latin typeface="Lato"/>
                <a:ea typeface="Lato"/>
                <a:cs typeface="Lato"/>
                <a:sym typeface="Lato"/>
              </a:defRPr>
            </a:lvl7pPr>
            <a:lvl8pPr lvl="7" algn="ctr" rtl="0">
              <a:spcBef>
                <a:spcPts val="0"/>
              </a:spcBef>
              <a:spcAft>
                <a:spcPts val="0"/>
              </a:spcAft>
              <a:buClr>
                <a:schemeClr val="lt1"/>
              </a:buClr>
              <a:buSzPts val="3200"/>
              <a:buFont typeface="Lato"/>
              <a:buNone/>
              <a:defRPr>
                <a:solidFill>
                  <a:schemeClr val="lt1"/>
                </a:solidFill>
                <a:latin typeface="Lato"/>
                <a:ea typeface="Lato"/>
                <a:cs typeface="Lato"/>
                <a:sym typeface="Lato"/>
              </a:defRPr>
            </a:lvl8pPr>
            <a:lvl9pPr lvl="8" algn="ctr" rtl="0">
              <a:spcBef>
                <a:spcPts val="0"/>
              </a:spcBef>
              <a:spcAft>
                <a:spcPts val="0"/>
              </a:spcAft>
              <a:buClr>
                <a:schemeClr val="lt1"/>
              </a:buClr>
              <a:buSzPts val="3200"/>
              <a:buFont typeface="Lato"/>
              <a:buNone/>
              <a:defRPr>
                <a:solidFill>
                  <a:schemeClr val="lt1"/>
                </a:solidFill>
                <a:latin typeface="Lato"/>
                <a:ea typeface="Lato"/>
                <a:cs typeface="Lato"/>
                <a:sym typeface="Lato"/>
              </a:defRPr>
            </a:lvl9pPr>
          </a:lstStyle>
          <a:p>
            <a:endParaRPr/>
          </a:p>
        </p:txBody>
      </p:sp>
      <p:sp>
        <p:nvSpPr>
          <p:cNvPr id="13" name="Google Shape;13;p2"/>
          <p:cNvSpPr txBox="1">
            <a:spLocks noGrp="1"/>
          </p:cNvSpPr>
          <p:nvPr>
            <p:ph type="subTitle" idx="1"/>
          </p:nvPr>
        </p:nvSpPr>
        <p:spPr>
          <a:xfrm>
            <a:off x="3096363" y="3266930"/>
            <a:ext cx="2951400" cy="701400"/>
          </a:xfrm>
          <a:prstGeom prst="rect">
            <a:avLst/>
          </a:prstGeom>
        </p:spPr>
        <p:txBody>
          <a:bodyPr spcFirstLastPara="1" wrap="square" lIns="91425" tIns="91425" rIns="91425" bIns="91425" anchor="b" anchorCtr="0"/>
          <a:lstStyle>
            <a:lvl1pPr lvl="0" algn="ctr" rtl="0">
              <a:lnSpc>
                <a:spcPct val="100000"/>
              </a:lnSpc>
              <a:spcBef>
                <a:spcPts val="0"/>
              </a:spcBef>
              <a:spcAft>
                <a:spcPts val="0"/>
              </a:spcAft>
              <a:buClr>
                <a:schemeClr val="lt1"/>
              </a:buClr>
              <a:buSzPts val="1800"/>
              <a:buFont typeface="Playfair Display"/>
              <a:buNone/>
              <a:defRPr b="1">
                <a:solidFill>
                  <a:schemeClr val="lt1"/>
                </a:solidFill>
                <a:latin typeface="Playfair Display"/>
                <a:ea typeface="Playfair Display"/>
                <a:cs typeface="Playfair Display"/>
                <a:sym typeface="Playfair Display"/>
              </a:defRPr>
            </a:lvl1pPr>
            <a:lvl2pPr lvl="1" algn="ctr" rtl="0">
              <a:lnSpc>
                <a:spcPct val="100000"/>
              </a:lnSpc>
              <a:spcBef>
                <a:spcPts val="0"/>
              </a:spcBef>
              <a:spcAft>
                <a:spcPts val="0"/>
              </a:spcAft>
              <a:buClr>
                <a:schemeClr val="lt1"/>
              </a:buClr>
              <a:buSzPts val="1800"/>
              <a:buFont typeface="Playfair Display"/>
              <a:buNone/>
              <a:defRPr sz="1800" b="1">
                <a:solidFill>
                  <a:schemeClr val="lt1"/>
                </a:solidFill>
                <a:latin typeface="Playfair Display"/>
                <a:ea typeface="Playfair Display"/>
                <a:cs typeface="Playfair Display"/>
                <a:sym typeface="Playfair Display"/>
              </a:defRPr>
            </a:lvl2pPr>
            <a:lvl3pPr lvl="2" algn="ctr" rtl="0">
              <a:lnSpc>
                <a:spcPct val="100000"/>
              </a:lnSpc>
              <a:spcBef>
                <a:spcPts val="0"/>
              </a:spcBef>
              <a:spcAft>
                <a:spcPts val="0"/>
              </a:spcAft>
              <a:buClr>
                <a:schemeClr val="lt1"/>
              </a:buClr>
              <a:buSzPts val="1800"/>
              <a:buFont typeface="Playfair Display"/>
              <a:buNone/>
              <a:defRPr sz="1800" b="1">
                <a:solidFill>
                  <a:schemeClr val="lt1"/>
                </a:solidFill>
                <a:latin typeface="Playfair Display"/>
                <a:ea typeface="Playfair Display"/>
                <a:cs typeface="Playfair Display"/>
                <a:sym typeface="Playfair Display"/>
              </a:defRPr>
            </a:lvl3pPr>
            <a:lvl4pPr lvl="3" algn="ctr" rtl="0">
              <a:lnSpc>
                <a:spcPct val="100000"/>
              </a:lnSpc>
              <a:spcBef>
                <a:spcPts val="0"/>
              </a:spcBef>
              <a:spcAft>
                <a:spcPts val="0"/>
              </a:spcAft>
              <a:buClr>
                <a:schemeClr val="lt1"/>
              </a:buClr>
              <a:buSzPts val="1800"/>
              <a:buFont typeface="Playfair Display"/>
              <a:buNone/>
              <a:defRPr sz="1800" b="1">
                <a:solidFill>
                  <a:schemeClr val="lt1"/>
                </a:solidFill>
                <a:latin typeface="Playfair Display"/>
                <a:ea typeface="Playfair Display"/>
                <a:cs typeface="Playfair Display"/>
                <a:sym typeface="Playfair Display"/>
              </a:defRPr>
            </a:lvl4pPr>
            <a:lvl5pPr lvl="4" algn="ctr" rtl="0">
              <a:lnSpc>
                <a:spcPct val="100000"/>
              </a:lnSpc>
              <a:spcBef>
                <a:spcPts val="0"/>
              </a:spcBef>
              <a:spcAft>
                <a:spcPts val="0"/>
              </a:spcAft>
              <a:buClr>
                <a:schemeClr val="lt1"/>
              </a:buClr>
              <a:buSzPts val="1800"/>
              <a:buFont typeface="Playfair Display"/>
              <a:buNone/>
              <a:defRPr sz="1800" b="1">
                <a:solidFill>
                  <a:schemeClr val="lt1"/>
                </a:solidFill>
                <a:latin typeface="Playfair Display"/>
                <a:ea typeface="Playfair Display"/>
                <a:cs typeface="Playfair Display"/>
                <a:sym typeface="Playfair Display"/>
              </a:defRPr>
            </a:lvl5pPr>
            <a:lvl6pPr lvl="5" algn="ctr" rtl="0">
              <a:lnSpc>
                <a:spcPct val="100000"/>
              </a:lnSpc>
              <a:spcBef>
                <a:spcPts val="0"/>
              </a:spcBef>
              <a:spcAft>
                <a:spcPts val="0"/>
              </a:spcAft>
              <a:buClr>
                <a:schemeClr val="lt1"/>
              </a:buClr>
              <a:buSzPts val="1800"/>
              <a:buFont typeface="Playfair Display"/>
              <a:buNone/>
              <a:defRPr sz="1800" b="1">
                <a:solidFill>
                  <a:schemeClr val="lt1"/>
                </a:solidFill>
                <a:latin typeface="Playfair Display"/>
                <a:ea typeface="Playfair Display"/>
                <a:cs typeface="Playfair Display"/>
                <a:sym typeface="Playfair Display"/>
              </a:defRPr>
            </a:lvl6pPr>
            <a:lvl7pPr lvl="6" algn="ctr" rtl="0">
              <a:lnSpc>
                <a:spcPct val="100000"/>
              </a:lnSpc>
              <a:spcBef>
                <a:spcPts val="0"/>
              </a:spcBef>
              <a:spcAft>
                <a:spcPts val="0"/>
              </a:spcAft>
              <a:buClr>
                <a:schemeClr val="lt1"/>
              </a:buClr>
              <a:buSzPts val="1800"/>
              <a:buFont typeface="Playfair Display"/>
              <a:buNone/>
              <a:defRPr sz="1800" b="1">
                <a:solidFill>
                  <a:schemeClr val="lt1"/>
                </a:solidFill>
                <a:latin typeface="Playfair Display"/>
                <a:ea typeface="Playfair Display"/>
                <a:cs typeface="Playfair Display"/>
                <a:sym typeface="Playfair Display"/>
              </a:defRPr>
            </a:lvl7pPr>
            <a:lvl8pPr lvl="7" algn="ctr" rtl="0">
              <a:lnSpc>
                <a:spcPct val="100000"/>
              </a:lnSpc>
              <a:spcBef>
                <a:spcPts val="0"/>
              </a:spcBef>
              <a:spcAft>
                <a:spcPts val="0"/>
              </a:spcAft>
              <a:buClr>
                <a:schemeClr val="lt1"/>
              </a:buClr>
              <a:buSzPts val="1800"/>
              <a:buFont typeface="Playfair Display"/>
              <a:buNone/>
              <a:defRPr sz="1800" b="1">
                <a:solidFill>
                  <a:schemeClr val="lt1"/>
                </a:solidFill>
                <a:latin typeface="Playfair Display"/>
                <a:ea typeface="Playfair Display"/>
                <a:cs typeface="Playfair Display"/>
                <a:sym typeface="Playfair Display"/>
              </a:defRPr>
            </a:lvl8pPr>
            <a:lvl9pPr lvl="8" algn="ctr" rtl="0">
              <a:lnSpc>
                <a:spcPct val="100000"/>
              </a:lnSpc>
              <a:spcBef>
                <a:spcPts val="0"/>
              </a:spcBef>
              <a:spcAft>
                <a:spcPts val="0"/>
              </a:spcAft>
              <a:buClr>
                <a:schemeClr val="lt1"/>
              </a:buClr>
              <a:buSzPts val="1800"/>
              <a:buFont typeface="Playfair Display"/>
              <a:buNone/>
              <a:defRPr sz="1800" b="1">
                <a:solidFill>
                  <a:schemeClr val="lt1"/>
                </a:solidFill>
                <a:latin typeface="Playfair Display"/>
                <a:ea typeface="Playfair Display"/>
                <a:cs typeface="Playfair Display"/>
                <a:sym typeface="Playfair Display"/>
              </a:defRPr>
            </a:lvl9pPr>
          </a:lstStyle>
          <a:p>
            <a:endParaRPr/>
          </a:p>
        </p:txBody>
      </p:sp>
      <p:sp>
        <p:nvSpPr>
          <p:cNvPr id="14" name="Google Shape;14;p2"/>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8"/>
        <p:cNvGrpSpPr/>
        <p:nvPr/>
      </p:nvGrpSpPr>
      <p:grpSpPr>
        <a:xfrm>
          <a:off x="0" y="0"/>
          <a:ext cx="0" cy="0"/>
          <a:chOff x="0" y="0"/>
          <a:chExt cx="0" cy="0"/>
        </a:xfrm>
      </p:grpSpPr>
      <p:sp>
        <p:nvSpPr>
          <p:cNvPr id="49" name="Google Shape;49;p11"/>
          <p:cNvSpPr/>
          <p:nvPr/>
        </p:nvSpPr>
        <p:spPr>
          <a:xfrm>
            <a:off x="0" y="5045700"/>
            <a:ext cx="9144000" cy="978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11"/>
          <p:cNvSpPr txBox="1">
            <a:spLocks noGrp="1"/>
          </p:cNvSpPr>
          <p:nvPr>
            <p:ph type="title" hasCustomPrompt="1"/>
          </p:nvPr>
        </p:nvSpPr>
        <p:spPr>
          <a:xfrm>
            <a:off x="311700" y="1233100"/>
            <a:ext cx="8520600" cy="1610100"/>
          </a:xfrm>
          <a:prstGeom prst="rect">
            <a:avLst/>
          </a:prstGeom>
        </p:spPr>
        <p:txBody>
          <a:bodyPr spcFirstLastPara="1" wrap="square" lIns="91425" tIns="91425" rIns="91425" bIns="91425" anchor="b" anchorCtr="0"/>
          <a:lstStyle>
            <a:lvl1pPr lvl="0" algn="ctr" rtl="0">
              <a:spcBef>
                <a:spcPts val="0"/>
              </a:spcBef>
              <a:spcAft>
                <a:spcPts val="0"/>
              </a:spcAft>
              <a:buSzPts val="10000"/>
              <a:buFont typeface="Lato"/>
              <a:buNone/>
              <a:defRPr sz="10000">
                <a:latin typeface="Lato"/>
                <a:ea typeface="Lato"/>
                <a:cs typeface="Lato"/>
                <a:sym typeface="Lato"/>
              </a:defRPr>
            </a:lvl1pPr>
            <a:lvl2pPr lvl="1" algn="ctr" rtl="0">
              <a:spcBef>
                <a:spcPts val="0"/>
              </a:spcBef>
              <a:spcAft>
                <a:spcPts val="0"/>
              </a:spcAft>
              <a:buSzPts val="10000"/>
              <a:buFont typeface="Lato"/>
              <a:buNone/>
              <a:defRPr sz="10000">
                <a:latin typeface="Lato"/>
                <a:ea typeface="Lato"/>
                <a:cs typeface="Lato"/>
                <a:sym typeface="Lato"/>
              </a:defRPr>
            </a:lvl2pPr>
            <a:lvl3pPr lvl="2" algn="ctr" rtl="0">
              <a:spcBef>
                <a:spcPts val="0"/>
              </a:spcBef>
              <a:spcAft>
                <a:spcPts val="0"/>
              </a:spcAft>
              <a:buSzPts val="10000"/>
              <a:buFont typeface="Lato"/>
              <a:buNone/>
              <a:defRPr sz="10000">
                <a:latin typeface="Lato"/>
                <a:ea typeface="Lato"/>
                <a:cs typeface="Lato"/>
                <a:sym typeface="Lato"/>
              </a:defRPr>
            </a:lvl3pPr>
            <a:lvl4pPr lvl="3" algn="ctr" rtl="0">
              <a:spcBef>
                <a:spcPts val="0"/>
              </a:spcBef>
              <a:spcAft>
                <a:spcPts val="0"/>
              </a:spcAft>
              <a:buSzPts val="10000"/>
              <a:buFont typeface="Lato"/>
              <a:buNone/>
              <a:defRPr sz="10000">
                <a:latin typeface="Lato"/>
                <a:ea typeface="Lato"/>
                <a:cs typeface="Lato"/>
                <a:sym typeface="Lato"/>
              </a:defRPr>
            </a:lvl4pPr>
            <a:lvl5pPr lvl="4" algn="ctr" rtl="0">
              <a:spcBef>
                <a:spcPts val="0"/>
              </a:spcBef>
              <a:spcAft>
                <a:spcPts val="0"/>
              </a:spcAft>
              <a:buSzPts val="10000"/>
              <a:buFont typeface="Lato"/>
              <a:buNone/>
              <a:defRPr sz="10000">
                <a:latin typeface="Lato"/>
                <a:ea typeface="Lato"/>
                <a:cs typeface="Lato"/>
                <a:sym typeface="Lato"/>
              </a:defRPr>
            </a:lvl5pPr>
            <a:lvl6pPr lvl="5" algn="ctr" rtl="0">
              <a:spcBef>
                <a:spcPts val="0"/>
              </a:spcBef>
              <a:spcAft>
                <a:spcPts val="0"/>
              </a:spcAft>
              <a:buSzPts val="10000"/>
              <a:buFont typeface="Lato"/>
              <a:buNone/>
              <a:defRPr sz="10000">
                <a:latin typeface="Lato"/>
                <a:ea typeface="Lato"/>
                <a:cs typeface="Lato"/>
                <a:sym typeface="Lato"/>
              </a:defRPr>
            </a:lvl6pPr>
            <a:lvl7pPr lvl="6" algn="ctr" rtl="0">
              <a:spcBef>
                <a:spcPts val="0"/>
              </a:spcBef>
              <a:spcAft>
                <a:spcPts val="0"/>
              </a:spcAft>
              <a:buSzPts val="10000"/>
              <a:buFont typeface="Lato"/>
              <a:buNone/>
              <a:defRPr sz="10000">
                <a:latin typeface="Lato"/>
                <a:ea typeface="Lato"/>
                <a:cs typeface="Lato"/>
                <a:sym typeface="Lato"/>
              </a:defRPr>
            </a:lvl7pPr>
            <a:lvl8pPr lvl="7" algn="ctr" rtl="0">
              <a:spcBef>
                <a:spcPts val="0"/>
              </a:spcBef>
              <a:spcAft>
                <a:spcPts val="0"/>
              </a:spcAft>
              <a:buSzPts val="10000"/>
              <a:buFont typeface="Lato"/>
              <a:buNone/>
              <a:defRPr sz="10000">
                <a:latin typeface="Lato"/>
                <a:ea typeface="Lato"/>
                <a:cs typeface="Lato"/>
                <a:sym typeface="Lato"/>
              </a:defRPr>
            </a:lvl8pPr>
            <a:lvl9pPr lvl="8" algn="ctr" rtl="0">
              <a:spcBef>
                <a:spcPts val="0"/>
              </a:spcBef>
              <a:spcAft>
                <a:spcPts val="0"/>
              </a:spcAft>
              <a:buSzPts val="10000"/>
              <a:buFont typeface="Lato"/>
              <a:buNone/>
              <a:defRPr sz="10000">
                <a:latin typeface="Lato"/>
                <a:ea typeface="Lato"/>
                <a:cs typeface="Lato"/>
                <a:sym typeface="Lato"/>
              </a:defRPr>
            </a:lvl9pPr>
          </a:lstStyle>
          <a:p>
            <a:r>
              <a:t>xx%</a:t>
            </a:r>
          </a:p>
        </p:txBody>
      </p:sp>
      <p:sp>
        <p:nvSpPr>
          <p:cNvPr id="51" name="Google Shape;51;p11"/>
          <p:cNvSpPr txBox="1">
            <a:spLocks noGrp="1"/>
          </p:cNvSpPr>
          <p:nvPr>
            <p:ph type="body" idx="1"/>
          </p:nvPr>
        </p:nvSpPr>
        <p:spPr>
          <a:xfrm>
            <a:off x="311700" y="2919450"/>
            <a:ext cx="8520600" cy="1071600"/>
          </a:xfrm>
          <a:prstGeom prst="rect">
            <a:avLst/>
          </a:prstGeom>
        </p:spPr>
        <p:txBody>
          <a:bodyPr spcFirstLastPara="1" wrap="square" lIns="91425" tIns="91425" rIns="91425" bIns="91425" anchor="t" anchorCtr="0"/>
          <a:lstStyle>
            <a:lvl1pPr marL="457200" lvl="0" indent="-342900" algn="ctr" rtl="0">
              <a:spcBef>
                <a:spcPts val="0"/>
              </a:spcBef>
              <a:spcAft>
                <a:spcPts val="0"/>
              </a:spcAft>
              <a:buSzPts val="1800"/>
              <a:buChar char="●"/>
              <a:defRPr/>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sp>
        <p:nvSpPr>
          <p:cNvPr id="52" name="Google Shape;52;p11"/>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3"/>
        <p:cNvGrpSpPr/>
        <p:nvPr/>
      </p:nvGrpSpPr>
      <p:grpSpPr>
        <a:xfrm>
          <a:off x="0" y="0"/>
          <a:ext cx="0" cy="0"/>
          <a:chOff x="0" y="0"/>
          <a:chExt cx="0" cy="0"/>
        </a:xfrm>
      </p:grpSpPr>
      <p:sp>
        <p:nvSpPr>
          <p:cNvPr id="54" name="Google Shape;54;p12"/>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9"/>
        <p:cNvGrpSpPr/>
        <p:nvPr/>
      </p:nvGrpSpPr>
      <p:grpSpPr>
        <a:xfrm>
          <a:off x="0" y="0"/>
          <a:ext cx="0" cy="0"/>
          <a:chOff x="0" y="0"/>
          <a:chExt cx="0" cy="0"/>
        </a:xfrm>
      </p:grpSpPr>
      <p:sp>
        <p:nvSpPr>
          <p:cNvPr id="60" name="Google Shape;60;p14"/>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lstStyle>
            <a:lvl1pPr lvl="0" algn="ctr" rtl="0">
              <a:lnSpc>
                <a:spcPct val="100000"/>
              </a:lnSpc>
              <a:spcBef>
                <a:spcPts val="0"/>
              </a:spcBef>
              <a:spcAft>
                <a:spcPts val="0"/>
              </a:spcAft>
              <a:buSzPts val="3600"/>
              <a:buNone/>
              <a:defRPr sz="3600"/>
            </a:lvl1pPr>
            <a:lvl2pPr lvl="1" algn="ctr" rtl="0">
              <a:lnSpc>
                <a:spcPct val="100000"/>
              </a:lnSpc>
              <a:spcBef>
                <a:spcPts val="0"/>
              </a:spcBef>
              <a:spcAft>
                <a:spcPts val="0"/>
              </a:spcAft>
              <a:buSzPts val="3600"/>
              <a:buNone/>
              <a:defRPr sz="3600"/>
            </a:lvl2pPr>
            <a:lvl3pPr lvl="2" algn="ctr" rtl="0">
              <a:lnSpc>
                <a:spcPct val="100000"/>
              </a:lnSpc>
              <a:spcBef>
                <a:spcPts val="0"/>
              </a:spcBef>
              <a:spcAft>
                <a:spcPts val="0"/>
              </a:spcAft>
              <a:buSzPts val="3600"/>
              <a:buNone/>
              <a:defRPr sz="3600"/>
            </a:lvl3pPr>
            <a:lvl4pPr lvl="3" algn="ctr" rtl="0">
              <a:lnSpc>
                <a:spcPct val="100000"/>
              </a:lnSpc>
              <a:spcBef>
                <a:spcPts val="0"/>
              </a:spcBef>
              <a:spcAft>
                <a:spcPts val="0"/>
              </a:spcAft>
              <a:buSzPts val="3600"/>
              <a:buNone/>
              <a:defRPr sz="3600"/>
            </a:lvl4pPr>
            <a:lvl5pPr lvl="4" algn="ctr" rtl="0">
              <a:lnSpc>
                <a:spcPct val="100000"/>
              </a:lnSpc>
              <a:spcBef>
                <a:spcPts val="0"/>
              </a:spcBef>
              <a:spcAft>
                <a:spcPts val="0"/>
              </a:spcAft>
              <a:buSzPts val="3600"/>
              <a:buNone/>
              <a:defRPr sz="3600"/>
            </a:lvl5pPr>
            <a:lvl6pPr lvl="5" algn="ctr" rtl="0">
              <a:lnSpc>
                <a:spcPct val="100000"/>
              </a:lnSpc>
              <a:spcBef>
                <a:spcPts val="0"/>
              </a:spcBef>
              <a:spcAft>
                <a:spcPts val="0"/>
              </a:spcAft>
              <a:buSzPts val="3600"/>
              <a:buNone/>
              <a:defRPr sz="3600"/>
            </a:lvl6pPr>
            <a:lvl7pPr lvl="6" algn="ctr" rtl="0">
              <a:lnSpc>
                <a:spcPct val="100000"/>
              </a:lnSpc>
              <a:spcBef>
                <a:spcPts val="0"/>
              </a:spcBef>
              <a:spcAft>
                <a:spcPts val="0"/>
              </a:spcAft>
              <a:buSzPts val="3600"/>
              <a:buNone/>
              <a:defRPr sz="3600"/>
            </a:lvl7pPr>
            <a:lvl8pPr lvl="7" algn="ctr" rtl="0">
              <a:lnSpc>
                <a:spcPct val="100000"/>
              </a:lnSpc>
              <a:spcBef>
                <a:spcPts val="0"/>
              </a:spcBef>
              <a:spcAft>
                <a:spcPts val="0"/>
              </a:spcAft>
              <a:buSzPts val="3600"/>
              <a:buNone/>
              <a:defRPr sz="3600"/>
            </a:lvl8pPr>
            <a:lvl9pPr lvl="8" algn="ctr" rtl="0">
              <a:lnSpc>
                <a:spcPct val="100000"/>
              </a:lnSpc>
              <a:spcBef>
                <a:spcPts val="0"/>
              </a:spcBef>
              <a:spcAft>
                <a:spcPts val="0"/>
              </a:spcAft>
              <a:buSzPts val="3600"/>
              <a:buNone/>
              <a:defRPr sz="3600"/>
            </a:lvl9pPr>
          </a:lstStyle>
          <a:p>
            <a:endParaRPr/>
          </a:p>
        </p:txBody>
      </p:sp>
      <p:sp>
        <p:nvSpPr>
          <p:cNvPr id="61" name="Google Shape;61;p1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62"/>
        <p:cNvGrpSpPr/>
        <p:nvPr/>
      </p:nvGrpSpPr>
      <p:grpSpPr>
        <a:xfrm>
          <a:off x="0" y="0"/>
          <a:ext cx="0" cy="0"/>
          <a:chOff x="0" y="0"/>
          <a:chExt cx="0" cy="0"/>
        </a:xfrm>
      </p:grpSpPr>
      <p:sp>
        <p:nvSpPr>
          <p:cNvPr id="63" name="Google Shape;63;p15"/>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lstStyle>
            <a:lvl1pPr lvl="0" algn="l" rtl="0">
              <a:lnSpc>
                <a:spcPct val="100000"/>
              </a:lnSpc>
              <a:spcBef>
                <a:spcPts val="0"/>
              </a:spcBef>
              <a:spcAft>
                <a:spcPts val="0"/>
              </a:spcAft>
              <a:buSzPts val="4800"/>
              <a:buNone/>
              <a:defRPr sz="4800"/>
            </a:lvl1pPr>
            <a:lvl2pPr lvl="1" algn="l" rtl="0">
              <a:lnSpc>
                <a:spcPct val="100000"/>
              </a:lnSpc>
              <a:spcBef>
                <a:spcPts val="0"/>
              </a:spcBef>
              <a:spcAft>
                <a:spcPts val="0"/>
              </a:spcAft>
              <a:buSzPts val="4800"/>
              <a:buNone/>
              <a:defRPr sz="4800"/>
            </a:lvl2pPr>
            <a:lvl3pPr lvl="2" algn="l" rtl="0">
              <a:lnSpc>
                <a:spcPct val="100000"/>
              </a:lnSpc>
              <a:spcBef>
                <a:spcPts val="0"/>
              </a:spcBef>
              <a:spcAft>
                <a:spcPts val="0"/>
              </a:spcAft>
              <a:buSzPts val="4800"/>
              <a:buNone/>
              <a:defRPr sz="4800"/>
            </a:lvl3pPr>
            <a:lvl4pPr lvl="3" algn="l" rtl="0">
              <a:lnSpc>
                <a:spcPct val="100000"/>
              </a:lnSpc>
              <a:spcBef>
                <a:spcPts val="0"/>
              </a:spcBef>
              <a:spcAft>
                <a:spcPts val="0"/>
              </a:spcAft>
              <a:buSzPts val="4800"/>
              <a:buNone/>
              <a:defRPr sz="4800"/>
            </a:lvl4pPr>
            <a:lvl5pPr lvl="4" algn="l" rtl="0">
              <a:lnSpc>
                <a:spcPct val="100000"/>
              </a:lnSpc>
              <a:spcBef>
                <a:spcPts val="0"/>
              </a:spcBef>
              <a:spcAft>
                <a:spcPts val="0"/>
              </a:spcAft>
              <a:buSzPts val="4800"/>
              <a:buNone/>
              <a:defRPr sz="4800"/>
            </a:lvl5pPr>
            <a:lvl6pPr lvl="5" algn="l" rtl="0">
              <a:lnSpc>
                <a:spcPct val="100000"/>
              </a:lnSpc>
              <a:spcBef>
                <a:spcPts val="0"/>
              </a:spcBef>
              <a:spcAft>
                <a:spcPts val="0"/>
              </a:spcAft>
              <a:buSzPts val="4800"/>
              <a:buNone/>
              <a:defRPr sz="4800"/>
            </a:lvl6pPr>
            <a:lvl7pPr lvl="6" algn="l" rtl="0">
              <a:lnSpc>
                <a:spcPct val="100000"/>
              </a:lnSpc>
              <a:spcBef>
                <a:spcPts val="0"/>
              </a:spcBef>
              <a:spcAft>
                <a:spcPts val="0"/>
              </a:spcAft>
              <a:buSzPts val="4800"/>
              <a:buNone/>
              <a:defRPr sz="4800"/>
            </a:lvl7pPr>
            <a:lvl8pPr lvl="7" algn="l" rtl="0">
              <a:lnSpc>
                <a:spcPct val="100000"/>
              </a:lnSpc>
              <a:spcBef>
                <a:spcPts val="0"/>
              </a:spcBef>
              <a:spcAft>
                <a:spcPts val="0"/>
              </a:spcAft>
              <a:buSzPts val="4800"/>
              <a:buNone/>
              <a:defRPr sz="4800"/>
            </a:lvl8pPr>
            <a:lvl9pPr lvl="8" algn="l" rtl="0">
              <a:lnSpc>
                <a:spcPct val="100000"/>
              </a:lnSpc>
              <a:spcBef>
                <a:spcPts val="0"/>
              </a:spcBef>
              <a:spcAft>
                <a:spcPts val="0"/>
              </a:spcAft>
              <a:buSzPts val="4800"/>
              <a:buNone/>
              <a:defRPr sz="4800"/>
            </a:lvl9pPr>
          </a:lstStyle>
          <a:p>
            <a:endParaRPr/>
          </a:p>
        </p:txBody>
      </p:sp>
      <p:sp>
        <p:nvSpPr>
          <p:cNvPr id="64" name="Google Shape;64;p1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5"/>
        <p:cNvGrpSpPr/>
        <p:nvPr/>
      </p:nvGrpSpPr>
      <p:grpSpPr>
        <a:xfrm>
          <a:off x="0" y="0"/>
          <a:ext cx="0" cy="0"/>
          <a:chOff x="0" y="0"/>
          <a:chExt cx="0" cy="0"/>
        </a:xfrm>
      </p:grpSpPr>
      <p:sp>
        <p:nvSpPr>
          <p:cNvPr id="66" name="Google Shape;66;p1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lvl="0" algn="l" rtl="0">
              <a:lnSpc>
                <a:spcPct val="100000"/>
              </a:lnSpc>
              <a:spcBef>
                <a:spcPts val="0"/>
              </a:spcBef>
              <a:spcAft>
                <a:spcPts val="0"/>
              </a:spcAft>
              <a:buSzPts val="2800"/>
              <a:buNone/>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67" name="Google Shape;67;p1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68"/>
        <p:cNvGrpSpPr/>
        <p:nvPr/>
      </p:nvGrpSpPr>
      <p:grpSpPr>
        <a:xfrm>
          <a:off x="0" y="0"/>
          <a:ext cx="0" cy="0"/>
          <a:chOff x="0" y="0"/>
          <a:chExt cx="0" cy="0"/>
        </a:xfrm>
      </p:grpSpPr>
      <p:sp>
        <p:nvSpPr>
          <p:cNvPr id="69" name="Google Shape;69;p17"/>
          <p:cNvSpPr/>
          <p:nvPr/>
        </p:nvSpPr>
        <p:spPr>
          <a:xfrm>
            <a:off x="4572000" y="25"/>
            <a:ext cx="4572000" cy="5143500"/>
          </a:xfrm>
          <a:prstGeom prst="rect">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 name="Google Shape;70;p17"/>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lstStyle>
            <a:lvl1pPr lvl="0" algn="ctr" rtl="0">
              <a:lnSpc>
                <a:spcPct val="100000"/>
              </a:lnSpc>
              <a:spcBef>
                <a:spcPts val="0"/>
              </a:spcBef>
              <a:spcAft>
                <a:spcPts val="0"/>
              </a:spcAft>
              <a:buSzPts val="4200"/>
              <a:buNone/>
              <a:defRPr sz="4200"/>
            </a:lvl1pPr>
            <a:lvl2pPr lvl="1" algn="ctr" rtl="0">
              <a:lnSpc>
                <a:spcPct val="100000"/>
              </a:lnSpc>
              <a:spcBef>
                <a:spcPts val="0"/>
              </a:spcBef>
              <a:spcAft>
                <a:spcPts val="0"/>
              </a:spcAft>
              <a:buSzPts val="4200"/>
              <a:buNone/>
              <a:defRPr sz="4200"/>
            </a:lvl2pPr>
            <a:lvl3pPr lvl="2" algn="ctr" rtl="0">
              <a:lnSpc>
                <a:spcPct val="100000"/>
              </a:lnSpc>
              <a:spcBef>
                <a:spcPts val="0"/>
              </a:spcBef>
              <a:spcAft>
                <a:spcPts val="0"/>
              </a:spcAft>
              <a:buSzPts val="4200"/>
              <a:buNone/>
              <a:defRPr sz="4200"/>
            </a:lvl3pPr>
            <a:lvl4pPr lvl="3" algn="ctr" rtl="0">
              <a:lnSpc>
                <a:spcPct val="100000"/>
              </a:lnSpc>
              <a:spcBef>
                <a:spcPts val="0"/>
              </a:spcBef>
              <a:spcAft>
                <a:spcPts val="0"/>
              </a:spcAft>
              <a:buSzPts val="4200"/>
              <a:buNone/>
              <a:defRPr sz="4200"/>
            </a:lvl4pPr>
            <a:lvl5pPr lvl="4" algn="ctr" rtl="0">
              <a:lnSpc>
                <a:spcPct val="100000"/>
              </a:lnSpc>
              <a:spcBef>
                <a:spcPts val="0"/>
              </a:spcBef>
              <a:spcAft>
                <a:spcPts val="0"/>
              </a:spcAft>
              <a:buSzPts val="4200"/>
              <a:buNone/>
              <a:defRPr sz="4200"/>
            </a:lvl5pPr>
            <a:lvl6pPr lvl="5" algn="ctr" rtl="0">
              <a:lnSpc>
                <a:spcPct val="100000"/>
              </a:lnSpc>
              <a:spcBef>
                <a:spcPts val="0"/>
              </a:spcBef>
              <a:spcAft>
                <a:spcPts val="0"/>
              </a:spcAft>
              <a:buSzPts val="4200"/>
              <a:buNone/>
              <a:defRPr sz="4200"/>
            </a:lvl6pPr>
            <a:lvl7pPr lvl="6" algn="ctr" rtl="0">
              <a:lnSpc>
                <a:spcPct val="100000"/>
              </a:lnSpc>
              <a:spcBef>
                <a:spcPts val="0"/>
              </a:spcBef>
              <a:spcAft>
                <a:spcPts val="0"/>
              </a:spcAft>
              <a:buSzPts val="4200"/>
              <a:buNone/>
              <a:defRPr sz="4200"/>
            </a:lvl7pPr>
            <a:lvl8pPr lvl="7" algn="ctr" rtl="0">
              <a:lnSpc>
                <a:spcPct val="100000"/>
              </a:lnSpc>
              <a:spcBef>
                <a:spcPts val="0"/>
              </a:spcBef>
              <a:spcAft>
                <a:spcPts val="0"/>
              </a:spcAft>
              <a:buSzPts val="4200"/>
              <a:buNone/>
              <a:defRPr sz="4200"/>
            </a:lvl8pPr>
            <a:lvl9pPr lvl="8" algn="ctr" rtl="0">
              <a:lnSpc>
                <a:spcPct val="100000"/>
              </a:lnSpc>
              <a:spcBef>
                <a:spcPts val="0"/>
              </a:spcBef>
              <a:spcAft>
                <a:spcPts val="0"/>
              </a:spcAft>
              <a:buSzPts val="4200"/>
              <a:buNone/>
              <a:defRPr sz="4200"/>
            </a:lvl9pPr>
          </a:lstStyle>
          <a:p>
            <a:endParaRPr/>
          </a:p>
        </p:txBody>
      </p:sp>
      <p:sp>
        <p:nvSpPr>
          <p:cNvPr id="71" name="Google Shape;71;p17"/>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72" name="Google Shape;72;p17"/>
          <p:cNvSpPr txBox="1">
            <a:spLocks noGrp="1"/>
          </p:cNvSpPr>
          <p:nvPr>
            <p:ph type="body" idx="2"/>
          </p:nvPr>
        </p:nvSpPr>
        <p:spPr>
          <a:xfrm>
            <a:off x="4939500" y="724200"/>
            <a:ext cx="3837000" cy="3695100"/>
          </a:xfrm>
          <a:prstGeom prst="rect">
            <a:avLst/>
          </a:prstGeom>
          <a:noFill/>
          <a:ln>
            <a:noFill/>
          </a:ln>
        </p:spPr>
        <p:txBody>
          <a:bodyPr spcFirstLastPara="1" wrap="square" lIns="91425" tIns="91425" rIns="91425" bIns="91425" anchor="ctr" anchorCtr="0"/>
          <a:lstStyle>
            <a:lvl1pPr marL="457200" lvl="0" indent="-342900" algn="l" rtl="0">
              <a:lnSpc>
                <a:spcPct val="115000"/>
              </a:lnSpc>
              <a:spcBef>
                <a:spcPts val="0"/>
              </a:spcBef>
              <a:spcAft>
                <a:spcPts val="0"/>
              </a:spcAft>
              <a:buClr>
                <a:schemeClr val="dk1"/>
              </a:buClr>
              <a:buSzPts val="1800"/>
              <a:buChar char="●"/>
              <a:defRPr>
                <a:solidFill>
                  <a:schemeClr val="dk1"/>
                </a:solidFill>
              </a:defRPr>
            </a:lvl1pPr>
            <a:lvl2pPr marL="914400" lvl="1" indent="-317500" algn="l" rtl="0">
              <a:lnSpc>
                <a:spcPct val="115000"/>
              </a:lnSpc>
              <a:spcBef>
                <a:spcPts val="1600"/>
              </a:spcBef>
              <a:spcAft>
                <a:spcPts val="0"/>
              </a:spcAft>
              <a:buClr>
                <a:schemeClr val="dk1"/>
              </a:buClr>
              <a:buSzPts val="1400"/>
              <a:buChar char="○"/>
              <a:defRPr>
                <a:solidFill>
                  <a:schemeClr val="dk1"/>
                </a:solidFill>
              </a:defRPr>
            </a:lvl2pPr>
            <a:lvl3pPr marL="1371600" lvl="2" indent="-317500" algn="l" rtl="0">
              <a:lnSpc>
                <a:spcPct val="115000"/>
              </a:lnSpc>
              <a:spcBef>
                <a:spcPts val="1600"/>
              </a:spcBef>
              <a:spcAft>
                <a:spcPts val="0"/>
              </a:spcAft>
              <a:buClr>
                <a:schemeClr val="dk1"/>
              </a:buClr>
              <a:buSzPts val="1400"/>
              <a:buChar char="■"/>
              <a:defRPr>
                <a:solidFill>
                  <a:schemeClr val="dk1"/>
                </a:solidFill>
              </a:defRPr>
            </a:lvl3pPr>
            <a:lvl4pPr marL="1828800" lvl="3" indent="-317500" algn="l" rtl="0">
              <a:lnSpc>
                <a:spcPct val="115000"/>
              </a:lnSpc>
              <a:spcBef>
                <a:spcPts val="1600"/>
              </a:spcBef>
              <a:spcAft>
                <a:spcPts val="0"/>
              </a:spcAft>
              <a:buClr>
                <a:schemeClr val="dk1"/>
              </a:buClr>
              <a:buSzPts val="1400"/>
              <a:buChar char="●"/>
              <a:defRPr>
                <a:solidFill>
                  <a:schemeClr val="dk1"/>
                </a:solidFill>
              </a:defRPr>
            </a:lvl4pPr>
            <a:lvl5pPr marL="2286000" lvl="4" indent="-317500" algn="l" rtl="0">
              <a:lnSpc>
                <a:spcPct val="115000"/>
              </a:lnSpc>
              <a:spcBef>
                <a:spcPts val="1600"/>
              </a:spcBef>
              <a:spcAft>
                <a:spcPts val="0"/>
              </a:spcAft>
              <a:buClr>
                <a:schemeClr val="dk1"/>
              </a:buClr>
              <a:buSzPts val="1400"/>
              <a:buChar char="○"/>
              <a:defRPr>
                <a:solidFill>
                  <a:schemeClr val="dk1"/>
                </a:solidFill>
              </a:defRPr>
            </a:lvl5pPr>
            <a:lvl6pPr marL="2743200" lvl="5" indent="-317500" algn="l" rtl="0">
              <a:lnSpc>
                <a:spcPct val="115000"/>
              </a:lnSpc>
              <a:spcBef>
                <a:spcPts val="1600"/>
              </a:spcBef>
              <a:spcAft>
                <a:spcPts val="0"/>
              </a:spcAft>
              <a:buClr>
                <a:schemeClr val="dk1"/>
              </a:buClr>
              <a:buSzPts val="1400"/>
              <a:buChar char="■"/>
              <a:defRPr>
                <a:solidFill>
                  <a:schemeClr val="dk1"/>
                </a:solidFill>
              </a:defRPr>
            </a:lvl6pPr>
            <a:lvl7pPr marL="3200400" lvl="6" indent="-317500" algn="l" rtl="0">
              <a:lnSpc>
                <a:spcPct val="115000"/>
              </a:lnSpc>
              <a:spcBef>
                <a:spcPts val="1600"/>
              </a:spcBef>
              <a:spcAft>
                <a:spcPts val="0"/>
              </a:spcAft>
              <a:buClr>
                <a:schemeClr val="dk1"/>
              </a:buClr>
              <a:buSzPts val="1400"/>
              <a:buChar char="●"/>
              <a:defRPr>
                <a:solidFill>
                  <a:schemeClr val="dk1"/>
                </a:solidFill>
              </a:defRPr>
            </a:lvl7pPr>
            <a:lvl8pPr marL="3657600" lvl="7" indent="-317500" algn="l" rtl="0">
              <a:lnSpc>
                <a:spcPct val="115000"/>
              </a:lnSpc>
              <a:spcBef>
                <a:spcPts val="1600"/>
              </a:spcBef>
              <a:spcAft>
                <a:spcPts val="0"/>
              </a:spcAft>
              <a:buClr>
                <a:schemeClr val="dk1"/>
              </a:buClr>
              <a:buSzPts val="1400"/>
              <a:buChar char="○"/>
              <a:defRPr>
                <a:solidFill>
                  <a:schemeClr val="dk1"/>
                </a:solidFill>
              </a:defRPr>
            </a:lvl8pPr>
            <a:lvl9pPr marL="4114800" lvl="8" indent="-317500" algn="l" rtl="0">
              <a:lnSpc>
                <a:spcPct val="115000"/>
              </a:lnSpc>
              <a:spcBef>
                <a:spcPts val="1600"/>
              </a:spcBef>
              <a:spcAft>
                <a:spcPts val="1600"/>
              </a:spcAft>
              <a:buClr>
                <a:schemeClr val="dk1"/>
              </a:buClr>
              <a:buSzPts val="1400"/>
              <a:buChar char="■"/>
              <a:defRPr>
                <a:solidFill>
                  <a:schemeClr val="dk1"/>
                </a:solidFill>
              </a:defRPr>
            </a:lvl9pPr>
          </a:lstStyle>
          <a:p>
            <a:endParaRPr/>
          </a:p>
        </p:txBody>
      </p:sp>
      <p:sp>
        <p:nvSpPr>
          <p:cNvPr id="73" name="Google Shape;73;p1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74"/>
        <p:cNvGrpSpPr/>
        <p:nvPr/>
      </p:nvGrpSpPr>
      <p:grpSpPr>
        <a:xfrm>
          <a:off x="0" y="0"/>
          <a:ext cx="0" cy="0"/>
          <a:chOff x="0" y="0"/>
          <a:chExt cx="0" cy="0"/>
        </a:xfrm>
      </p:grpSpPr>
      <p:sp>
        <p:nvSpPr>
          <p:cNvPr id="75" name="Google Shape;75;p18"/>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lstStyle>
            <a:lvl1pPr marL="457200" lvl="0" indent="-228600" algn="l" rtl="0">
              <a:lnSpc>
                <a:spcPct val="100000"/>
              </a:lnSpc>
              <a:spcBef>
                <a:spcPts val="0"/>
              </a:spcBef>
              <a:spcAft>
                <a:spcPts val="0"/>
              </a:spcAft>
              <a:buSzPts val="1800"/>
              <a:buNone/>
              <a:defRPr/>
            </a:lvl1pPr>
          </a:lstStyle>
          <a:p>
            <a:endParaRPr/>
          </a:p>
        </p:txBody>
      </p:sp>
      <p:sp>
        <p:nvSpPr>
          <p:cNvPr id="76" name="Google Shape;76;p1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77"/>
        <p:cNvGrpSpPr/>
        <p:nvPr/>
      </p:nvGrpSpPr>
      <p:grpSpPr>
        <a:xfrm>
          <a:off x="0" y="0"/>
          <a:ext cx="0" cy="0"/>
          <a:chOff x="0" y="0"/>
          <a:chExt cx="0" cy="0"/>
        </a:xfrm>
      </p:grpSpPr>
      <p:sp>
        <p:nvSpPr>
          <p:cNvPr id="78" name="Google Shape;78;p19"/>
          <p:cNvSpPr txBox="1">
            <a:spLocks noGrp="1"/>
          </p:cNvSpPr>
          <p:nvPr>
            <p:ph type="title"/>
          </p:nvPr>
        </p:nvSpPr>
        <p:spPr>
          <a:xfrm>
            <a:off x="311700" y="1106125"/>
            <a:ext cx="8520600" cy="1963500"/>
          </a:xfrm>
          <a:prstGeom prst="rect">
            <a:avLst/>
          </a:prstGeom>
          <a:noFill/>
          <a:ln>
            <a:noFill/>
          </a:ln>
        </p:spPr>
        <p:txBody>
          <a:bodyPr spcFirstLastPara="1" wrap="square" lIns="91425" tIns="91425" rIns="91425" bIns="91425" anchor="b" anchorCtr="0"/>
          <a:lstStyle>
            <a:lvl1pPr lvl="0" algn="ctr" rtl="0">
              <a:lnSpc>
                <a:spcPct val="100000"/>
              </a:lnSpc>
              <a:spcBef>
                <a:spcPts val="0"/>
              </a:spcBef>
              <a:spcAft>
                <a:spcPts val="0"/>
              </a:spcAft>
              <a:buSzPts val="12000"/>
              <a:buNone/>
              <a:defRPr sz="12000"/>
            </a:lvl1pPr>
            <a:lvl2pPr lvl="1" algn="ctr" rtl="0">
              <a:lnSpc>
                <a:spcPct val="100000"/>
              </a:lnSpc>
              <a:spcBef>
                <a:spcPts val="0"/>
              </a:spcBef>
              <a:spcAft>
                <a:spcPts val="0"/>
              </a:spcAft>
              <a:buSzPts val="12000"/>
              <a:buNone/>
              <a:defRPr sz="12000"/>
            </a:lvl2pPr>
            <a:lvl3pPr lvl="2" algn="ctr" rtl="0">
              <a:lnSpc>
                <a:spcPct val="100000"/>
              </a:lnSpc>
              <a:spcBef>
                <a:spcPts val="0"/>
              </a:spcBef>
              <a:spcAft>
                <a:spcPts val="0"/>
              </a:spcAft>
              <a:buSzPts val="12000"/>
              <a:buNone/>
              <a:defRPr sz="12000"/>
            </a:lvl3pPr>
            <a:lvl4pPr lvl="3" algn="ctr" rtl="0">
              <a:lnSpc>
                <a:spcPct val="100000"/>
              </a:lnSpc>
              <a:spcBef>
                <a:spcPts val="0"/>
              </a:spcBef>
              <a:spcAft>
                <a:spcPts val="0"/>
              </a:spcAft>
              <a:buSzPts val="12000"/>
              <a:buNone/>
              <a:defRPr sz="12000"/>
            </a:lvl4pPr>
            <a:lvl5pPr lvl="4" algn="ctr" rtl="0">
              <a:lnSpc>
                <a:spcPct val="100000"/>
              </a:lnSpc>
              <a:spcBef>
                <a:spcPts val="0"/>
              </a:spcBef>
              <a:spcAft>
                <a:spcPts val="0"/>
              </a:spcAft>
              <a:buSzPts val="12000"/>
              <a:buNone/>
              <a:defRPr sz="12000"/>
            </a:lvl5pPr>
            <a:lvl6pPr lvl="5" algn="ctr" rtl="0">
              <a:lnSpc>
                <a:spcPct val="100000"/>
              </a:lnSpc>
              <a:spcBef>
                <a:spcPts val="0"/>
              </a:spcBef>
              <a:spcAft>
                <a:spcPts val="0"/>
              </a:spcAft>
              <a:buSzPts val="12000"/>
              <a:buNone/>
              <a:defRPr sz="12000"/>
            </a:lvl6pPr>
            <a:lvl7pPr lvl="6" algn="ctr" rtl="0">
              <a:lnSpc>
                <a:spcPct val="100000"/>
              </a:lnSpc>
              <a:spcBef>
                <a:spcPts val="0"/>
              </a:spcBef>
              <a:spcAft>
                <a:spcPts val="0"/>
              </a:spcAft>
              <a:buSzPts val="12000"/>
              <a:buNone/>
              <a:defRPr sz="12000"/>
            </a:lvl7pPr>
            <a:lvl8pPr lvl="7" algn="ctr" rtl="0">
              <a:lnSpc>
                <a:spcPct val="100000"/>
              </a:lnSpc>
              <a:spcBef>
                <a:spcPts val="0"/>
              </a:spcBef>
              <a:spcAft>
                <a:spcPts val="0"/>
              </a:spcAft>
              <a:buSzPts val="12000"/>
              <a:buNone/>
              <a:defRPr sz="12000"/>
            </a:lvl8pPr>
            <a:lvl9pPr lvl="8" algn="ctr" rtl="0">
              <a:lnSpc>
                <a:spcPct val="100000"/>
              </a:lnSpc>
              <a:spcBef>
                <a:spcPts val="0"/>
              </a:spcBef>
              <a:spcAft>
                <a:spcPts val="0"/>
              </a:spcAft>
              <a:buSzPts val="12000"/>
              <a:buNone/>
              <a:defRPr sz="12000"/>
            </a:lvl9pPr>
          </a:lstStyle>
          <a:p>
            <a:endParaRPr/>
          </a:p>
        </p:txBody>
      </p:sp>
      <p:sp>
        <p:nvSpPr>
          <p:cNvPr id="79" name="Google Shape;79;p19"/>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lstStyle>
            <a:lvl1pPr marL="457200" lvl="0" indent="-342900" algn="ctr" rtl="0">
              <a:lnSpc>
                <a:spcPct val="115000"/>
              </a:lnSpc>
              <a:spcBef>
                <a:spcPts val="0"/>
              </a:spcBef>
              <a:spcAft>
                <a:spcPts val="0"/>
              </a:spcAft>
              <a:buSzPts val="1800"/>
              <a:buChar char="●"/>
              <a:defRPr/>
            </a:lvl1pPr>
            <a:lvl2pPr marL="914400" lvl="1" indent="-317500" algn="ctr" rtl="0">
              <a:lnSpc>
                <a:spcPct val="115000"/>
              </a:lnSpc>
              <a:spcBef>
                <a:spcPts val="1600"/>
              </a:spcBef>
              <a:spcAft>
                <a:spcPts val="0"/>
              </a:spcAft>
              <a:buSzPts val="1400"/>
              <a:buChar char="○"/>
              <a:defRPr/>
            </a:lvl2pPr>
            <a:lvl3pPr marL="1371600" lvl="2" indent="-317500" algn="ctr" rtl="0">
              <a:lnSpc>
                <a:spcPct val="115000"/>
              </a:lnSpc>
              <a:spcBef>
                <a:spcPts val="1600"/>
              </a:spcBef>
              <a:spcAft>
                <a:spcPts val="0"/>
              </a:spcAft>
              <a:buSzPts val="1400"/>
              <a:buChar char="■"/>
              <a:defRPr/>
            </a:lvl3pPr>
            <a:lvl4pPr marL="1828800" lvl="3" indent="-317500" algn="ctr" rtl="0">
              <a:lnSpc>
                <a:spcPct val="115000"/>
              </a:lnSpc>
              <a:spcBef>
                <a:spcPts val="1600"/>
              </a:spcBef>
              <a:spcAft>
                <a:spcPts val="0"/>
              </a:spcAft>
              <a:buSzPts val="1400"/>
              <a:buChar char="●"/>
              <a:defRPr/>
            </a:lvl4pPr>
            <a:lvl5pPr marL="2286000" lvl="4" indent="-317500" algn="ctr" rtl="0">
              <a:lnSpc>
                <a:spcPct val="115000"/>
              </a:lnSpc>
              <a:spcBef>
                <a:spcPts val="1600"/>
              </a:spcBef>
              <a:spcAft>
                <a:spcPts val="0"/>
              </a:spcAft>
              <a:buSzPts val="1400"/>
              <a:buChar char="○"/>
              <a:defRPr/>
            </a:lvl5pPr>
            <a:lvl6pPr marL="2743200" lvl="5" indent="-317500" algn="ctr" rtl="0">
              <a:lnSpc>
                <a:spcPct val="115000"/>
              </a:lnSpc>
              <a:spcBef>
                <a:spcPts val="1600"/>
              </a:spcBef>
              <a:spcAft>
                <a:spcPts val="0"/>
              </a:spcAft>
              <a:buSzPts val="1400"/>
              <a:buChar char="■"/>
              <a:defRPr/>
            </a:lvl6pPr>
            <a:lvl7pPr marL="3200400" lvl="6" indent="-317500" algn="ctr" rtl="0">
              <a:lnSpc>
                <a:spcPct val="115000"/>
              </a:lnSpc>
              <a:spcBef>
                <a:spcPts val="1600"/>
              </a:spcBef>
              <a:spcAft>
                <a:spcPts val="0"/>
              </a:spcAft>
              <a:buSzPts val="1400"/>
              <a:buChar char="●"/>
              <a:defRPr/>
            </a:lvl7pPr>
            <a:lvl8pPr marL="3657600" lvl="7" indent="-317500" algn="ctr" rtl="0">
              <a:lnSpc>
                <a:spcPct val="115000"/>
              </a:lnSpc>
              <a:spcBef>
                <a:spcPts val="1600"/>
              </a:spcBef>
              <a:spcAft>
                <a:spcPts val="0"/>
              </a:spcAft>
              <a:buSzPts val="1400"/>
              <a:buChar char="○"/>
              <a:defRPr/>
            </a:lvl8pPr>
            <a:lvl9pPr marL="4114800" lvl="8" indent="-317500" algn="ctr" rtl="0">
              <a:lnSpc>
                <a:spcPct val="115000"/>
              </a:lnSpc>
              <a:spcBef>
                <a:spcPts val="1600"/>
              </a:spcBef>
              <a:spcAft>
                <a:spcPts val="1600"/>
              </a:spcAft>
              <a:buSzPts val="1400"/>
              <a:buChar char="■"/>
              <a:defRPr/>
            </a:lvl9pPr>
          </a:lstStyle>
          <a:p>
            <a:endParaRPr/>
          </a:p>
        </p:txBody>
      </p:sp>
      <p:sp>
        <p:nvSpPr>
          <p:cNvPr id="80" name="Google Shape;80;p1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1"/>
        <p:cNvGrpSpPr/>
        <p:nvPr/>
      </p:nvGrpSpPr>
      <p:grpSpPr>
        <a:xfrm>
          <a:off x="0" y="0"/>
          <a:ext cx="0" cy="0"/>
          <a:chOff x="0" y="0"/>
          <a:chExt cx="0" cy="0"/>
        </a:xfrm>
      </p:grpSpPr>
      <p:sp>
        <p:nvSpPr>
          <p:cNvPr id="82" name="Google Shape;82;p2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7"/>
        <p:cNvGrpSpPr/>
        <p:nvPr/>
      </p:nvGrpSpPr>
      <p:grpSpPr>
        <a:xfrm>
          <a:off x="0" y="0"/>
          <a:ext cx="0" cy="0"/>
          <a:chOff x="0" y="0"/>
          <a:chExt cx="0" cy="0"/>
        </a:xfrm>
      </p:grpSpPr>
      <p:sp>
        <p:nvSpPr>
          <p:cNvPr id="88" name="Google Shape;88;p22"/>
          <p:cNvSpPr/>
          <p:nvPr/>
        </p:nvSpPr>
        <p:spPr>
          <a:xfrm>
            <a:off x="2749050" y="748800"/>
            <a:ext cx="3645900" cy="36459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22"/>
          <p:cNvSpPr/>
          <p:nvPr/>
        </p:nvSpPr>
        <p:spPr>
          <a:xfrm>
            <a:off x="2992950" y="992700"/>
            <a:ext cx="3158100" cy="3158100"/>
          </a:xfrm>
          <a:prstGeom prst="rect">
            <a:avLst/>
          </a:prstGeom>
          <a:noFill/>
          <a:ln w="28575" cap="flat" cmpd="sng">
            <a:solidFill>
              <a:schemeClr val="lt1"/>
            </a:solidFill>
            <a:prstDash val="solid"/>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22"/>
          <p:cNvSpPr txBox="1">
            <a:spLocks noGrp="1"/>
          </p:cNvSpPr>
          <p:nvPr>
            <p:ph type="ctrTitle"/>
          </p:nvPr>
        </p:nvSpPr>
        <p:spPr>
          <a:xfrm>
            <a:off x="3096250" y="1627200"/>
            <a:ext cx="2951400" cy="1584300"/>
          </a:xfrm>
          <a:prstGeom prst="rect">
            <a:avLst/>
          </a:prstGeom>
        </p:spPr>
        <p:txBody>
          <a:bodyPr spcFirstLastPara="1" wrap="square" lIns="91425" tIns="91425" rIns="91425" bIns="91425" anchor="ctr" anchorCtr="0"/>
          <a:lstStyle>
            <a:lvl1pPr lvl="0" algn="ctr">
              <a:spcBef>
                <a:spcPts val="0"/>
              </a:spcBef>
              <a:spcAft>
                <a:spcPts val="0"/>
              </a:spcAft>
              <a:buClr>
                <a:schemeClr val="lt1"/>
              </a:buClr>
              <a:buSzPts val="3200"/>
              <a:buFont typeface="Lato"/>
              <a:buNone/>
              <a:defRPr>
                <a:solidFill>
                  <a:schemeClr val="lt1"/>
                </a:solidFill>
                <a:latin typeface="Lato"/>
                <a:ea typeface="Lato"/>
                <a:cs typeface="Lato"/>
                <a:sym typeface="Lato"/>
              </a:defRPr>
            </a:lvl1pPr>
            <a:lvl2pPr lvl="1" algn="ctr">
              <a:spcBef>
                <a:spcPts val="0"/>
              </a:spcBef>
              <a:spcAft>
                <a:spcPts val="0"/>
              </a:spcAft>
              <a:buClr>
                <a:schemeClr val="lt1"/>
              </a:buClr>
              <a:buSzPts val="3200"/>
              <a:buFont typeface="Lato"/>
              <a:buNone/>
              <a:defRPr>
                <a:solidFill>
                  <a:schemeClr val="lt1"/>
                </a:solidFill>
                <a:latin typeface="Lato"/>
                <a:ea typeface="Lato"/>
                <a:cs typeface="Lato"/>
                <a:sym typeface="Lato"/>
              </a:defRPr>
            </a:lvl2pPr>
            <a:lvl3pPr lvl="2" algn="ctr">
              <a:spcBef>
                <a:spcPts val="0"/>
              </a:spcBef>
              <a:spcAft>
                <a:spcPts val="0"/>
              </a:spcAft>
              <a:buClr>
                <a:schemeClr val="lt1"/>
              </a:buClr>
              <a:buSzPts val="3200"/>
              <a:buFont typeface="Lato"/>
              <a:buNone/>
              <a:defRPr>
                <a:solidFill>
                  <a:schemeClr val="lt1"/>
                </a:solidFill>
                <a:latin typeface="Lato"/>
                <a:ea typeface="Lato"/>
                <a:cs typeface="Lato"/>
                <a:sym typeface="Lato"/>
              </a:defRPr>
            </a:lvl3pPr>
            <a:lvl4pPr lvl="3" algn="ctr">
              <a:spcBef>
                <a:spcPts val="0"/>
              </a:spcBef>
              <a:spcAft>
                <a:spcPts val="0"/>
              </a:spcAft>
              <a:buClr>
                <a:schemeClr val="lt1"/>
              </a:buClr>
              <a:buSzPts val="3200"/>
              <a:buFont typeface="Lato"/>
              <a:buNone/>
              <a:defRPr>
                <a:solidFill>
                  <a:schemeClr val="lt1"/>
                </a:solidFill>
                <a:latin typeface="Lato"/>
                <a:ea typeface="Lato"/>
                <a:cs typeface="Lato"/>
                <a:sym typeface="Lato"/>
              </a:defRPr>
            </a:lvl4pPr>
            <a:lvl5pPr lvl="4" algn="ctr">
              <a:spcBef>
                <a:spcPts val="0"/>
              </a:spcBef>
              <a:spcAft>
                <a:spcPts val="0"/>
              </a:spcAft>
              <a:buClr>
                <a:schemeClr val="lt1"/>
              </a:buClr>
              <a:buSzPts val="3200"/>
              <a:buFont typeface="Lato"/>
              <a:buNone/>
              <a:defRPr>
                <a:solidFill>
                  <a:schemeClr val="lt1"/>
                </a:solidFill>
                <a:latin typeface="Lato"/>
                <a:ea typeface="Lato"/>
                <a:cs typeface="Lato"/>
                <a:sym typeface="Lato"/>
              </a:defRPr>
            </a:lvl5pPr>
            <a:lvl6pPr lvl="5" algn="ctr">
              <a:spcBef>
                <a:spcPts val="0"/>
              </a:spcBef>
              <a:spcAft>
                <a:spcPts val="0"/>
              </a:spcAft>
              <a:buClr>
                <a:schemeClr val="lt1"/>
              </a:buClr>
              <a:buSzPts val="3200"/>
              <a:buFont typeface="Lato"/>
              <a:buNone/>
              <a:defRPr>
                <a:solidFill>
                  <a:schemeClr val="lt1"/>
                </a:solidFill>
                <a:latin typeface="Lato"/>
                <a:ea typeface="Lato"/>
                <a:cs typeface="Lato"/>
                <a:sym typeface="Lato"/>
              </a:defRPr>
            </a:lvl6pPr>
            <a:lvl7pPr lvl="6" algn="ctr">
              <a:spcBef>
                <a:spcPts val="0"/>
              </a:spcBef>
              <a:spcAft>
                <a:spcPts val="0"/>
              </a:spcAft>
              <a:buClr>
                <a:schemeClr val="lt1"/>
              </a:buClr>
              <a:buSzPts val="3200"/>
              <a:buFont typeface="Lato"/>
              <a:buNone/>
              <a:defRPr>
                <a:solidFill>
                  <a:schemeClr val="lt1"/>
                </a:solidFill>
                <a:latin typeface="Lato"/>
                <a:ea typeface="Lato"/>
                <a:cs typeface="Lato"/>
                <a:sym typeface="Lato"/>
              </a:defRPr>
            </a:lvl7pPr>
            <a:lvl8pPr lvl="7" algn="ctr">
              <a:spcBef>
                <a:spcPts val="0"/>
              </a:spcBef>
              <a:spcAft>
                <a:spcPts val="0"/>
              </a:spcAft>
              <a:buClr>
                <a:schemeClr val="lt1"/>
              </a:buClr>
              <a:buSzPts val="3200"/>
              <a:buFont typeface="Lato"/>
              <a:buNone/>
              <a:defRPr>
                <a:solidFill>
                  <a:schemeClr val="lt1"/>
                </a:solidFill>
                <a:latin typeface="Lato"/>
                <a:ea typeface="Lato"/>
                <a:cs typeface="Lato"/>
                <a:sym typeface="Lato"/>
              </a:defRPr>
            </a:lvl8pPr>
            <a:lvl9pPr lvl="8" algn="ctr">
              <a:spcBef>
                <a:spcPts val="0"/>
              </a:spcBef>
              <a:spcAft>
                <a:spcPts val="0"/>
              </a:spcAft>
              <a:buClr>
                <a:schemeClr val="lt1"/>
              </a:buClr>
              <a:buSzPts val="3200"/>
              <a:buFont typeface="Lato"/>
              <a:buNone/>
              <a:defRPr>
                <a:solidFill>
                  <a:schemeClr val="lt1"/>
                </a:solidFill>
                <a:latin typeface="Lato"/>
                <a:ea typeface="Lato"/>
                <a:cs typeface="Lato"/>
                <a:sym typeface="Lato"/>
              </a:defRPr>
            </a:lvl9pPr>
          </a:lstStyle>
          <a:p>
            <a:endParaRPr/>
          </a:p>
        </p:txBody>
      </p:sp>
      <p:sp>
        <p:nvSpPr>
          <p:cNvPr id="91" name="Google Shape;91;p22"/>
          <p:cNvSpPr txBox="1">
            <a:spLocks noGrp="1"/>
          </p:cNvSpPr>
          <p:nvPr>
            <p:ph type="subTitle" idx="1"/>
          </p:nvPr>
        </p:nvSpPr>
        <p:spPr>
          <a:xfrm>
            <a:off x="3096363" y="3266930"/>
            <a:ext cx="2951400" cy="701400"/>
          </a:xfrm>
          <a:prstGeom prst="rect">
            <a:avLst/>
          </a:prstGeom>
        </p:spPr>
        <p:txBody>
          <a:bodyPr spcFirstLastPara="1" wrap="square" lIns="91425" tIns="91425" rIns="91425" bIns="91425" anchor="b" anchorCtr="0"/>
          <a:lstStyle>
            <a:lvl1pPr lvl="0" algn="ctr">
              <a:lnSpc>
                <a:spcPct val="100000"/>
              </a:lnSpc>
              <a:spcBef>
                <a:spcPts val="0"/>
              </a:spcBef>
              <a:spcAft>
                <a:spcPts val="0"/>
              </a:spcAft>
              <a:buClr>
                <a:schemeClr val="lt1"/>
              </a:buClr>
              <a:buSzPts val="1800"/>
              <a:buFont typeface="Playfair Display"/>
              <a:buNone/>
              <a:defRPr b="1">
                <a:solidFill>
                  <a:schemeClr val="lt1"/>
                </a:solidFill>
                <a:latin typeface="Playfair Display"/>
                <a:ea typeface="Playfair Display"/>
                <a:cs typeface="Playfair Display"/>
                <a:sym typeface="Playfair Display"/>
              </a:defRPr>
            </a:lvl1pPr>
            <a:lvl2pPr lvl="1" algn="ctr">
              <a:lnSpc>
                <a:spcPct val="100000"/>
              </a:lnSpc>
              <a:spcBef>
                <a:spcPts val="0"/>
              </a:spcBef>
              <a:spcAft>
                <a:spcPts val="0"/>
              </a:spcAft>
              <a:buClr>
                <a:schemeClr val="lt1"/>
              </a:buClr>
              <a:buSzPts val="1800"/>
              <a:buFont typeface="Playfair Display"/>
              <a:buNone/>
              <a:defRPr sz="1800" b="1">
                <a:solidFill>
                  <a:schemeClr val="lt1"/>
                </a:solidFill>
                <a:latin typeface="Playfair Display"/>
                <a:ea typeface="Playfair Display"/>
                <a:cs typeface="Playfair Display"/>
                <a:sym typeface="Playfair Display"/>
              </a:defRPr>
            </a:lvl2pPr>
            <a:lvl3pPr lvl="2" algn="ctr">
              <a:lnSpc>
                <a:spcPct val="100000"/>
              </a:lnSpc>
              <a:spcBef>
                <a:spcPts val="0"/>
              </a:spcBef>
              <a:spcAft>
                <a:spcPts val="0"/>
              </a:spcAft>
              <a:buClr>
                <a:schemeClr val="lt1"/>
              </a:buClr>
              <a:buSzPts val="1800"/>
              <a:buFont typeface="Playfair Display"/>
              <a:buNone/>
              <a:defRPr sz="1800" b="1">
                <a:solidFill>
                  <a:schemeClr val="lt1"/>
                </a:solidFill>
                <a:latin typeface="Playfair Display"/>
                <a:ea typeface="Playfair Display"/>
                <a:cs typeface="Playfair Display"/>
                <a:sym typeface="Playfair Display"/>
              </a:defRPr>
            </a:lvl3pPr>
            <a:lvl4pPr lvl="3" algn="ctr">
              <a:lnSpc>
                <a:spcPct val="100000"/>
              </a:lnSpc>
              <a:spcBef>
                <a:spcPts val="0"/>
              </a:spcBef>
              <a:spcAft>
                <a:spcPts val="0"/>
              </a:spcAft>
              <a:buClr>
                <a:schemeClr val="lt1"/>
              </a:buClr>
              <a:buSzPts val="1800"/>
              <a:buFont typeface="Playfair Display"/>
              <a:buNone/>
              <a:defRPr sz="1800" b="1">
                <a:solidFill>
                  <a:schemeClr val="lt1"/>
                </a:solidFill>
                <a:latin typeface="Playfair Display"/>
                <a:ea typeface="Playfair Display"/>
                <a:cs typeface="Playfair Display"/>
                <a:sym typeface="Playfair Display"/>
              </a:defRPr>
            </a:lvl4pPr>
            <a:lvl5pPr lvl="4" algn="ctr">
              <a:lnSpc>
                <a:spcPct val="100000"/>
              </a:lnSpc>
              <a:spcBef>
                <a:spcPts val="0"/>
              </a:spcBef>
              <a:spcAft>
                <a:spcPts val="0"/>
              </a:spcAft>
              <a:buClr>
                <a:schemeClr val="lt1"/>
              </a:buClr>
              <a:buSzPts val="1800"/>
              <a:buFont typeface="Playfair Display"/>
              <a:buNone/>
              <a:defRPr sz="1800" b="1">
                <a:solidFill>
                  <a:schemeClr val="lt1"/>
                </a:solidFill>
                <a:latin typeface="Playfair Display"/>
                <a:ea typeface="Playfair Display"/>
                <a:cs typeface="Playfair Display"/>
                <a:sym typeface="Playfair Display"/>
              </a:defRPr>
            </a:lvl5pPr>
            <a:lvl6pPr lvl="5" algn="ctr">
              <a:lnSpc>
                <a:spcPct val="100000"/>
              </a:lnSpc>
              <a:spcBef>
                <a:spcPts val="0"/>
              </a:spcBef>
              <a:spcAft>
                <a:spcPts val="0"/>
              </a:spcAft>
              <a:buClr>
                <a:schemeClr val="lt1"/>
              </a:buClr>
              <a:buSzPts val="1800"/>
              <a:buFont typeface="Playfair Display"/>
              <a:buNone/>
              <a:defRPr sz="1800" b="1">
                <a:solidFill>
                  <a:schemeClr val="lt1"/>
                </a:solidFill>
                <a:latin typeface="Playfair Display"/>
                <a:ea typeface="Playfair Display"/>
                <a:cs typeface="Playfair Display"/>
                <a:sym typeface="Playfair Display"/>
              </a:defRPr>
            </a:lvl6pPr>
            <a:lvl7pPr lvl="6" algn="ctr">
              <a:lnSpc>
                <a:spcPct val="100000"/>
              </a:lnSpc>
              <a:spcBef>
                <a:spcPts val="0"/>
              </a:spcBef>
              <a:spcAft>
                <a:spcPts val="0"/>
              </a:spcAft>
              <a:buClr>
                <a:schemeClr val="lt1"/>
              </a:buClr>
              <a:buSzPts val="1800"/>
              <a:buFont typeface="Playfair Display"/>
              <a:buNone/>
              <a:defRPr sz="1800" b="1">
                <a:solidFill>
                  <a:schemeClr val="lt1"/>
                </a:solidFill>
                <a:latin typeface="Playfair Display"/>
                <a:ea typeface="Playfair Display"/>
                <a:cs typeface="Playfair Display"/>
                <a:sym typeface="Playfair Display"/>
              </a:defRPr>
            </a:lvl7pPr>
            <a:lvl8pPr lvl="7" algn="ctr">
              <a:lnSpc>
                <a:spcPct val="100000"/>
              </a:lnSpc>
              <a:spcBef>
                <a:spcPts val="0"/>
              </a:spcBef>
              <a:spcAft>
                <a:spcPts val="0"/>
              </a:spcAft>
              <a:buClr>
                <a:schemeClr val="lt1"/>
              </a:buClr>
              <a:buSzPts val="1800"/>
              <a:buFont typeface="Playfair Display"/>
              <a:buNone/>
              <a:defRPr sz="1800" b="1">
                <a:solidFill>
                  <a:schemeClr val="lt1"/>
                </a:solidFill>
                <a:latin typeface="Playfair Display"/>
                <a:ea typeface="Playfair Display"/>
                <a:cs typeface="Playfair Display"/>
                <a:sym typeface="Playfair Display"/>
              </a:defRPr>
            </a:lvl8pPr>
            <a:lvl9pPr lvl="8" algn="ctr">
              <a:lnSpc>
                <a:spcPct val="100000"/>
              </a:lnSpc>
              <a:spcBef>
                <a:spcPts val="0"/>
              </a:spcBef>
              <a:spcAft>
                <a:spcPts val="0"/>
              </a:spcAft>
              <a:buClr>
                <a:schemeClr val="lt1"/>
              </a:buClr>
              <a:buSzPts val="1800"/>
              <a:buFont typeface="Playfair Display"/>
              <a:buNone/>
              <a:defRPr sz="1800" b="1">
                <a:solidFill>
                  <a:schemeClr val="lt1"/>
                </a:solidFill>
                <a:latin typeface="Playfair Display"/>
                <a:ea typeface="Playfair Display"/>
                <a:cs typeface="Playfair Display"/>
                <a:sym typeface="Playfair Display"/>
              </a:defRPr>
            </a:lvl9pPr>
          </a:lstStyle>
          <a:p>
            <a:endParaRPr/>
          </a:p>
        </p:txBody>
      </p:sp>
      <p:sp>
        <p:nvSpPr>
          <p:cNvPr id="92" name="Google Shape;92;p22"/>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1"/>
        </a:solidFill>
        <a:effectLst/>
      </p:bgPr>
    </p:bg>
    <p:spTree>
      <p:nvGrpSpPr>
        <p:cNvPr id="1" name="Shape 15"/>
        <p:cNvGrpSpPr/>
        <p:nvPr/>
      </p:nvGrpSpPr>
      <p:grpSpPr>
        <a:xfrm>
          <a:off x="0" y="0"/>
          <a:ext cx="0" cy="0"/>
          <a:chOff x="0" y="0"/>
          <a:chExt cx="0" cy="0"/>
        </a:xfrm>
      </p:grpSpPr>
      <p:sp>
        <p:nvSpPr>
          <p:cNvPr id="16" name="Google Shape;16;p3"/>
          <p:cNvSpPr txBox="1">
            <a:spLocks noGrp="1"/>
          </p:cNvSpPr>
          <p:nvPr>
            <p:ph type="title"/>
          </p:nvPr>
        </p:nvSpPr>
        <p:spPr>
          <a:xfrm>
            <a:off x="509550" y="1423875"/>
            <a:ext cx="8124900" cy="1798200"/>
          </a:xfrm>
          <a:prstGeom prst="rect">
            <a:avLst/>
          </a:prstGeom>
        </p:spPr>
        <p:txBody>
          <a:bodyPr spcFirstLastPara="1" wrap="square" lIns="91425" tIns="91425" rIns="91425" bIns="91425" anchor="ctr" anchorCtr="0"/>
          <a:lstStyle>
            <a:lvl1pPr lvl="0" algn="ctr" rtl="0">
              <a:spcBef>
                <a:spcPts val="0"/>
              </a:spcBef>
              <a:spcAft>
                <a:spcPts val="0"/>
              </a:spcAft>
              <a:buClr>
                <a:schemeClr val="lt1"/>
              </a:buClr>
              <a:buSzPts val="4800"/>
              <a:buFont typeface="Lato"/>
              <a:buNone/>
              <a:defRPr sz="4800" b="0">
                <a:solidFill>
                  <a:schemeClr val="lt1"/>
                </a:solidFill>
                <a:latin typeface="Lato"/>
                <a:ea typeface="Lato"/>
                <a:cs typeface="Lato"/>
                <a:sym typeface="Lato"/>
              </a:defRPr>
            </a:lvl1pPr>
            <a:lvl2pPr lvl="1" algn="ctr" rtl="0">
              <a:spcBef>
                <a:spcPts val="0"/>
              </a:spcBef>
              <a:spcAft>
                <a:spcPts val="0"/>
              </a:spcAft>
              <a:buClr>
                <a:schemeClr val="lt1"/>
              </a:buClr>
              <a:buSzPts val="4800"/>
              <a:buFont typeface="Lato"/>
              <a:buNone/>
              <a:defRPr sz="4800" b="0">
                <a:solidFill>
                  <a:schemeClr val="lt1"/>
                </a:solidFill>
                <a:latin typeface="Lato"/>
                <a:ea typeface="Lato"/>
                <a:cs typeface="Lato"/>
                <a:sym typeface="Lato"/>
              </a:defRPr>
            </a:lvl2pPr>
            <a:lvl3pPr lvl="2" algn="ctr" rtl="0">
              <a:spcBef>
                <a:spcPts val="0"/>
              </a:spcBef>
              <a:spcAft>
                <a:spcPts val="0"/>
              </a:spcAft>
              <a:buClr>
                <a:schemeClr val="lt1"/>
              </a:buClr>
              <a:buSzPts val="4800"/>
              <a:buFont typeface="Lato"/>
              <a:buNone/>
              <a:defRPr sz="4800" b="0">
                <a:solidFill>
                  <a:schemeClr val="lt1"/>
                </a:solidFill>
                <a:latin typeface="Lato"/>
                <a:ea typeface="Lato"/>
                <a:cs typeface="Lato"/>
                <a:sym typeface="Lato"/>
              </a:defRPr>
            </a:lvl3pPr>
            <a:lvl4pPr lvl="3" algn="ctr" rtl="0">
              <a:spcBef>
                <a:spcPts val="0"/>
              </a:spcBef>
              <a:spcAft>
                <a:spcPts val="0"/>
              </a:spcAft>
              <a:buClr>
                <a:schemeClr val="lt1"/>
              </a:buClr>
              <a:buSzPts val="4800"/>
              <a:buFont typeface="Lato"/>
              <a:buNone/>
              <a:defRPr sz="4800" b="0">
                <a:solidFill>
                  <a:schemeClr val="lt1"/>
                </a:solidFill>
                <a:latin typeface="Lato"/>
                <a:ea typeface="Lato"/>
                <a:cs typeface="Lato"/>
                <a:sym typeface="Lato"/>
              </a:defRPr>
            </a:lvl4pPr>
            <a:lvl5pPr lvl="4" algn="ctr" rtl="0">
              <a:spcBef>
                <a:spcPts val="0"/>
              </a:spcBef>
              <a:spcAft>
                <a:spcPts val="0"/>
              </a:spcAft>
              <a:buClr>
                <a:schemeClr val="lt1"/>
              </a:buClr>
              <a:buSzPts val="4800"/>
              <a:buFont typeface="Lato"/>
              <a:buNone/>
              <a:defRPr sz="4800" b="0">
                <a:solidFill>
                  <a:schemeClr val="lt1"/>
                </a:solidFill>
                <a:latin typeface="Lato"/>
                <a:ea typeface="Lato"/>
                <a:cs typeface="Lato"/>
                <a:sym typeface="Lato"/>
              </a:defRPr>
            </a:lvl5pPr>
            <a:lvl6pPr lvl="5" algn="ctr" rtl="0">
              <a:spcBef>
                <a:spcPts val="0"/>
              </a:spcBef>
              <a:spcAft>
                <a:spcPts val="0"/>
              </a:spcAft>
              <a:buClr>
                <a:schemeClr val="lt1"/>
              </a:buClr>
              <a:buSzPts val="4800"/>
              <a:buFont typeface="Lato"/>
              <a:buNone/>
              <a:defRPr sz="4800" b="0">
                <a:solidFill>
                  <a:schemeClr val="lt1"/>
                </a:solidFill>
                <a:latin typeface="Lato"/>
                <a:ea typeface="Lato"/>
                <a:cs typeface="Lato"/>
                <a:sym typeface="Lato"/>
              </a:defRPr>
            </a:lvl6pPr>
            <a:lvl7pPr lvl="6" algn="ctr" rtl="0">
              <a:spcBef>
                <a:spcPts val="0"/>
              </a:spcBef>
              <a:spcAft>
                <a:spcPts val="0"/>
              </a:spcAft>
              <a:buClr>
                <a:schemeClr val="lt1"/>
              </a:buClr>
              <a:buSzPts val="4800"/>
              <a:buFont typeface="Lato"/>
              <a:buNone/>
              <a:defRPr sz="4800" b="0">
                <a:solidFill>
                  <a:schemeClr val="lt1"/>
                </a:solidFill>
                <a:latin typeface="Lato"/>
                <a:ea typeface="Lato"/>
                <a:cs typeface="Lato"/>
                <a:sym typeface="Lato"/>
              </a:defRPr>
            </a:lvl7pPr>
            <a:lvl8pPr lvl="7" algn="ctr" rtl="0">
              <a:spcBef>
                <a:spcPts val="0"/>
              </a:spcBef>
              <a:spcAft>
                <a:spcPts val="0"/>
              </a:spcAft>
              <a:buClr>
                <a:schemeClr val="lt1"/>
              </a:buClr>
              <a:buSzPts val="4800"/>
              <a:buFont typeface="Lato"/>
              <a:buNone/>
              <a:defRPr sz="4800" b="0">
                <a:solidFill>
                  <a:schemeClr val="lt1"/>
                </a:solidFill>
                <a:latin typeface="Lato"/>
                <a:ea typeface="Lato"/>
                <a:cs typeface="Lato"/>
                <a:sym typeface="Lato"/>
              </a:defRPr>
            </a:lvl8pPr>
            <a:lvl9pPr lvl="8" algn="ctr" rtl="0">
              <a:spcBef>
                <a:spcPts val="0"/>
              </a:spcBef>
              <a:spcAft>
                <a:spcPts val="0"/>
              </a:spcAft>
              <a:buClr>
                <a:schemeClr val="lt1"/>
              </a:buClr>
              <a:buSzPts val="4800"/>
              <a:buFont typeface="Lato"/>
              <a:buNone/>
              <a:defRPr sz="4800" b="0">
                <a:solidFill>
                  <a:schemeClr val="lt1"/>
                </a:solidFill>
                <a:latin typeface="Lato"/>
                <a:ea typeface="Lato"/>
                <a:cs typeface="Lato"/>
                <a:sym typeface="Lato"/>
              </a:defRPr>
            </a:lvl9pPr>
          </a:lstStyle>
          <a:p>
            <a:endParaRPr/>
          </a:p>
        </p:txBody>
      </p:sp>
      <p:sp>
        <p:nvSpPr>
          <p:cNvPr id="17" name="Google Shape;17;p3"/>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1"/>
        </a:solidFill>
        <a:effectLst/>
      </p:bgPr>
    </p:bg>
    <p:spTree>
      <p:nvGrpSpPr>
        <p:cNvPr id="1" name="Shape 93"/>
        <p:cNvGrpSpPr/>
        <p:nvPr/>
      </p:nvGrpSpPr>
      <p:grpSpPr>
        <a:xfrm>
          <a:off x="0" y="0"/>
          <a:ext cx="0" cy="0"/>
          <a:chOff x="0" y="0"/>
          <a:chExt cx="0" cy="0"/>
        </a:xfrm>
      </p:grpSpPr>
      <p:sp>
        <p:nvSpPr>
          <p:cNvPr id="94" name="Google Shape;94;p23"/>
          <p:cNvSpPr txBox="1">
            <a:spLocks noGrp="1"/>
          </p:cNvSpPr>
          <p:nvPr>
            <p:ph type="title"/>
          </p:nvPr>
        </p:nvSpPr>
        <p:spPr>
          <a:xfrm>
            <a:off x="509550" y="1423875"/>
            <a:ext cx="8124900" cy="1798200"/>
          </a:xfrm>
          <a:prstGeom prst="rect">
            <a:avLst/>
          </a:prstGeom>
        </p:spPr>
        <p:txBody>
          <a:bodyPr spcFirstLastPara="1" wrap="square" lIns="91425" tIns="91425" rIns="91425" bIns="91425" anchor="ctr" anchorCtr="0"/>
          <a:lstStyle>
            <a:lvl1pPr lvl="0" algn="ctr">
              <a:spcBef>
                <a:spcPts val="0"/>
              </a:spcBef>
              <a:spcAft>
                <a:spcPts val="0"/>
              </a:spcAft>
              <a:buClr>
                <a:schemeClr val="lt1"/>
              </a:buClr>
              <a:buSzPts val="4800"/>
              <a:buFont typeface="Lato"/>
              <a:buNone/>
              <a:defRPr sz="4800" b="0">
                <a:solidFill>
                  <a:schemeClr val="lt1"/>
                </a:solidFill>
                <a:latin typeface="Lato"/>
                <a:ea typeface="Lato"/>
                <a:cs typeface="Lato"/>
                <a:sym typeface="Lato"/>
              </a:defRPr>
            </a:lvl1pPr>
            <a:lvl2pPr lvl="1" algn="ctr">
              <a:spcBef>
                <a:spcPts val="0"/>
              </a:spcBef>
              <a:spcAft>
                <a:spcPts val="0"/>
              </a:spcAft>
              <a:buClr>
                <a:schemeClr val="lt1"/>
              </a:buClr>
              <a:buSzPts val="4800"/>
              <a:buFont typeface="Lato"/>
              <a:buNone/>
              <a:defRPr sz="4800" b="0">
                <a:solidFill>
                  <a:schemeClr val="lt1"/>
                </a:solidFill>
                <a:latin typeface="Lato"/>
                <a:ea typeface="Lato"/>
                <a:cs typeface="Lato"/>
                <a:sym typeface="Lato"/>
              </a:defRPr>
            </a:lvl2pPr>
            <a:lvl3pPr lvl="2" algn="ctr">
              <a:spcBef>
                <a:spcPts val="0"/>
              </a:spcBef>
              <a:spcAft>
                <a:spcPts val="0"/>
              </a:spcAft>
              <a:buClr>
                <a:schemeClr val="lt1"/>
              </a:buClr>
              <a:buSzPts val="4800"/>
              <a:buFont typeface="Lato"/>
              <a:buNone/>
              <a:defRPr sz="4800" b="0">
                <a:solidFill>
                  <a:schemeClr val="lt1"/>
                </a:solidFill>
                <a:latin typeface="Lato"/>
                <a:ea typeface="Lato"/>
                <a:cs typeface="Lato"/>
                <a:sym typeface="Lato"/>
              </a:defRPr>
            </a:lvl3pPr>
            <a:lvl4pPr lvl="3" algn="ctr">
              <a:spcBef>
                <a:spcPts val="0"/>
              </a:spcBef>
              <a:spcAft>
                <a:spcPts val="0"/>
              </a:spcAft>
              <a:buClr>
                <a:schemeClr val="lt1"/>
              </a:buClr>
              <a:buSzPts val="4800"/>
              <a:buFont typeface="Lato"/>
              <a:buNone/>
              <a:defRPr sz="4800" b="0">
                <a:solidFill>
                  <a:schemeClr val="lt1"/>
                </a:solidFill>
                <a:latin typeface="Lato"/>
                <a:ea typeface="Lato"/>
                <a:cs typeface="Lato"/>
                <a:sym typeface="Lato"/>
              </a:defRPr>
            </a:lvl4pPr>
            <a:lvl5pPr lvl="4" algn="ctr">
              <a:spcBef>
                <a:spcPts val="0"/>
              </a:spcBef>
              <a:spcAft>
                <a:spcPts val="0"/>
              </a:spcAft>
              <a:buClr>
                <a:schemeClr val="lt1"/>
              </a:buClr>
              <a:buSzPts val="4800"/>
              <a:buFont typeface="Lato"/>
              <a:buNone/>
              <a:defRPr sz="4800" b="0">
                <a:solidFill>
                  <a:schemeClr val="lt1"/>
                </a:solidFill>
                <a:latin typeface="Lato"/>
                <a:ea typeface="Lato"/>
                <a:cs typeface="Lato"/>
                <a:sym typeface="Lato"/>
              </a:defRPr>
            </a:lvl5pPr>
            <a:lvl6pPr lvl="5" algn="ctr">
              <a:spcBef>
                <a:spcPts val="0"/>
              </a:spcBef>
              <a:spcAft>
                <a:spcPts val="0"/>
              </a:spcAft>
              <a:buClr>
                <a:schemeClr val="lt1"/>
              </a:buClr>
              <a:buSzPts val="4800"/>
              <a:buFont typeface="Lato"/>
              <a:buNone/>
              <a:defRPr sz="4800" b="0">
                <a:solidFill>
                  <a:schemeClr val="lt1"/>
                </a:solidFill>
                <a:latin typeface="Lato"/>
                <a:ea typeface="Lato"/>
                <a:cs typeface="Lato"/>
                <a:sym typeface="Lato"/>
              </a:defRPr>
            </a:lvl6pPr>
            <a:lvl7pPr lvl="6" algn="ctr">
              <a:spcBef>
                <a:spcPts val="0"/>
              </a:spcBef>
              <a:spcAft>
                <a:spcPts val="0"/>
              </a:spcAft>
              <a:buClr>
                <a:schemeClr val="lt1"/>
              </a:buClr>
              <a:buSzPts val="4800"/>
              <a:buFont typeface="Lato"/>
              <a:buNone/>
              <a:defRPr sz="4800" b="0">
                <a:solidFill>
                  <a:schemeClr val="lt1"/>
                </a:solidFill>
                <a:latin typeface="Lato"/>
                <a:ea typeface="Lato"/>
                <a:cs typeface="Lato"/>
                <a:sym typeface="Lato"/>
              </a:defRPr>
            </a:lvl7pPr>
            <a:lvl8pPr lvl="7" algn="ctr">
              <a:spcBef>
                <a:spcPts val="0"/>
              </a:spcBef>
              <a:spcAft>
                <a:spcPts val="0"/>
              </a:spcAft>
              <a:buClr>
                <a:schemeClr val="lt1"/>
              </a:buClr>
              <a:buSzPts val="4800"/>
              <a:buFont typeface="Lato"/>
              <a:buNone/>
              <a:defRPr sz="4800" b="0">
                <a:solidFill>
                  <a:schemeClr val="lt1"/>
                </a:solidFill>
                <a:latin typeface="Lato"/>
                <a:ea typeface="Lato"/>
                <a:cs typeface="Lato"/>
                <a:sym typeface="Lato"/>
              </a:defRPr>
            </a:lvl8pPr>
            <a:lvl9pPr lvl="8" algn="ctr">
              <a:spcBef>
                <a:spcPts val="0"/>
              </a:spcBef>
              <a:spcAft>
                <a:spcPts val="0"/>
              </a:spcAft>
              <a:buClr>
                <a:schemeClr val="lt1"/>
              </a:buClr>
              <a:buSzPts val="4800"/>
              <a:buFont typeface="Lato"/>
              <a:buNone/>
              <a:defRPr sz="4800" b="0">
                <a:solidFill>
                  <a:schemeClr val="lt1"/>
                </a:solidFill>
                <a:latin typeface="Lato"/>
                <a:ea typeface="Lato"/>
                <a:cs typeface="Lato"/>
                <a:sym typeface="Lato"/>
              </a:defRPr>
            </a:lvl9pPr>
          </a:lstStyle>
          <a:p>
            <a:endParaRPr/>
          </a:p>
        </p:txBody>
      </p:sp>
      <p:sp>
        <p:nvSpPr>
          <p:cNvPr id="95" name="Google Shape;95;p23"/>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96"/>
        <p:cNvGrpSpPr/>
        <p:nvPr/>
      </p:nvGrpSpPr>
      <p:grpSpPr>
        <a:xfrm>
          <a:off x="0" y="0"/>
          <a:ext cx="0" cy="0"/>
          <a:chOff x="0" y="0"/>
          <a:chExt cx="0" cy="0"/>
        </a:xfrm>
      </p:grpSpPr>
      <p:sp>
        <p:nvSpPr>
          <p:cNvPr id="97" name="Google Shape;97;p24"/>
          <p:cNvSpPr/>
          <p:nvPr/>
        </p:nvSpPr>
        <p:spPr>
          <a:xfrm>
            <a:off x="0" y="5045700"/>
            <a:ext cx="9144000" cy="978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24"/>
          <p:cNvSpPr txBox="1">
            <a:spLocks noGrp="1"/>
          </p:cNvSpPr>
          <p:nvPr>
            <p:ph type="title"/>
          </p:nvPr>
        </p:nvSpPr>
        <p:spPr>
          <a:xfrm>
            <a:off x="311700" y="391350"/>
            <a:ext cx="8520600" cy="626100"/>
          </a:xfrm>
          <a:prstGeom prst="rect">
            <a:avLst/>
          </a:prstGeom>
        </p:spPr>
        <p:txBody>
          <a:bodyPr spcFirstLastPara="1" wrap="square" lIns="91425" tIns="91425" rIns="91425" bIns="91425" anchor="t" anchorCtr="0"/>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99" name="Google Shape;99;p2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00" name="Google Shape;100;p24"/>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01"/>
        <p:cNvGrpSpPr/>
        <p:nvPr/>
      </p:nvGrpSpPr>
      <p:grpSpPr>
        <a:xfrm>
          <a:off x="0" y="0"/>
          <a:ext cx="0" cy="0"/>
          <a:chOff x="0" y="0"/>
          <a:chExt cx="0" cy="0"/>
        </a:xfrm>
      </p:grpSpPr>
      <p:sp>
        <p:nvSpPr>
          <p:cNvPr id="102" name="Google Shape;102;p25"/>
          <p:cNvSpPr txBox="1">
            <a:spLocks noGrp="1"/>
          </p:cNvSpPr>
          <p:nvPr>
            <p:ph type="title"/>
          </p:nvPr>
        </p:nvSpPr>
        <p:spPr>
          <a:xfrm>
            <a:off x="311700" y="391350"/>
            <a:ext cx="8520600" cy="626100"/>
          </a:xfrm>
          <a:prstGeom prst="rect">
            <a:avLst/>
          </a:prstGeom>
        </p:spPr>
        <p:txBody>
          <a:bodyPr spcFirstLastPara="1" wrap="square" lIns="91425" tIns="91425" rIns="91425" bIns="91425" anchor="t" anchorCtr="0"/>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103" name="Google Shape;103;p2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104" name="Google Shape;104;p2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105" name="Google Shape;105;p25"/>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06"/>
        <p:cNvGrpSpPr/>
        <p:nvPr/>
      </p:nvGrpSpPr>
      <p:grpSpPr>
        <a:xfrm>
          <a:off x="0" y="0"/>
          <a:ext cx="0" cy="0"/>
          <a:chOff x="0" y="0"/>
          <a:chExt cx="0" cy="0"/>
        </a:xfrm>
      </p:grpSpPr>
      <p:sp>
        <p:nvSpPr>
          <p:cNvPr id="107" name="Google Shape;107;p26"/>
          <p:cNvSpPr txBox="1">
            <a:spLocks noGrp="1"/>
          </p:cNvSpPr>
          <p:nvPr>
            <p:ph type="title"/>
          </p:nvPr>
        </p:nvSpPr>
        <p:spPr>
          <a:xfrm>
            <a:off x="311700" y="391350"/>
            <a:ext cx="8520600" cy="626100"/>
          </a:xfrm>
          <a:prstGeom prst="rect">
            <a:avLst/>
          </a:prstGeom>
        </p:spPr>
        <p:txBody>
          <a:bodyPr spcFirstLastPara="1" wrap="square" lIns="91425" tIns="91425" rIns="91425" bIns="91425" anchor="t" anchorCtr="0"/>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108" name="Google Shape;108;p26"/>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09"/>
        <p:cNvGrpSpPr/>
        <p:nvPr/>
      </p:nvGrpSpPr>
      <p:grpSpPr>
        <a:xfrm>
          <a:off x="0" y="0"/>
          <a:ext cx="0" cy="0"/>
          <a:chOff x="0" y="0"/>
          <a:chExt cx="0" cy="0"/>
        </a:xfrm>
      </p:grpSpPr>
      <p:sp>
        <p:nvSpPr>
          <p:cNvPr id="110" name="Google Shape;110;p2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111" name="Google Shape;111;p27"/>
          <p:cNvSpPr txBox="1">
            <a:spLocks noGrp="1"/>
          </p:cNvSpPr>
          <p:nvPr>
            <p:ph type="body" idx="1"/>
          </p:nvPr>
        </p:nvSpPr>
        <p:spPr>
          <a:xfrm>
            <a:off x="311700" y="1391378"/>
            <a:ext cx="2808000" cy="3179400"/>
          </a:xfrm>
          <a:prstGeom prst="rect">
            <a:avLst/>
          </a:prstGeom>
        </p:spPr>
        <p:txBody>
          <a:bodyPr spcFirstLastPara="1" wrap="square" lIns="91425" tIns="91425" rIns="91425" bIns="91425" anchor="t" anchorCtr="0"/>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112" name="Google Shape;112;p27"/>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dk2"/>
        </a:solidFill>
        <a:effectLst/>
      </p:bgPr>
    </p:bg>
    <p:spTree>
      <p:nvGrpSpPr>
        <p:cNvPr id="1" name="Shape 113"/>
        <p:cNvGrpSpPr/>
        <p:nvPr/>
      </p:nvGrpSpPr>
      <p:grpSpPr>
        <a:xfrm>
          <a:off x="0" y="0"/>
          <a:ext cx="0" cy="0"/>
          <a:chOff x="0" y="0"/>
          <a:chExt cx="0" cy="0"/>
        </a:xfrm>
      </p:grpSpPr>
      <p:sp>
        <p:nvSpPr>
          <p:cNvPr id="114" name="Google Shape;114;p28"/>
          <p:cNvSpPr txBox="1">
            <a:spLocks noGrp="1"/>
          </p:cNvSpPr>
          <p:nvPr>
            <p:ph type="title"/>
          </p:nvPr>
        </p:nvSpPr>
        <p:spPr>
          <a:xfrm>
            <a:off x="490250" y="526350"/>
            <a:ext cx="5618700" cy="4090800"/>
          </a:xfrm>
          <a:prstGeom prst="rect">
            <a:avLst/>
          </a:prstGeom>
        </p:spPr>
        <p:txBody>
          <a:bodyPr spcFirstLastPara="1" wrap="square" lIns="91425" tIns="91425" rIns="91425" bIns="91425" anchor="ctr" anchorCtr="0"/>
          <a:lstStyle>
            <a:lvl1pPr lvl="0">
              <a:spcBef>
                <a:spcPts val="0"/>
              </a:spcBef>
              <a:spcAft>
                <a:spcPts val="0"/>
              </a:spcAft>
              <a:buClr>
                <a:schemeClr val="lt1"/>
              </a:buClr>
              <a:buSzPts val="4800"/>
              <a:buFont typeface="Lato"/>
              <a:buNone/>
              <a:defRPr sz="4800" b="0">
                <a:solidFill>
                  <a:schemeClr val="lt1"/>
                </a:solidFill>
                <a:latin typeface="Lato"/>
                <a:ea typeface="Lato"/>
                <a:cs typeface="Lato"/>
                <a:sym typeface="Lato"/>
              </a:defRPr>
            </a:lvl1pPr>
            <a:lvl2pPr lvl="1">
              <a:spcBef>
                <a:spcPts val="0"/>
              </a:spcBef>
              <a:spcAft>
                <a:spcPts val="0"/>
              </a:spcAft>
              <a:buClr>
                <a:schemeClr val="lt1"/>
              </a:buClr>
              <a:buSzPts val="4800"/>
              <a:buFont typeface="Lato"/>
              <a:buNone/>
              <a:defRPr sz="4800" b="0">
                <a:solidFill>
                  <a:schemeClr val="lt1"/>
                </a:solidFill>
                <a:latin typeface="Lato"/>
                <a:ea typeface="Lato"/>
                <a:cs typeface="Lato"/>
                <a:sym typeface="Lato"/>
              </a:defRPr>
            </a:lvl2pPr>
            <a:lvl3pPr lvl="2">
              <a:spcBef>
                <a:spcPts val="0"/>
              </a:spcBef>
              <a:spcAft>
                <a:spcPts val="0"/>
              </a:spcAft>
              <a:buClr>
                <a:schemeClr val="lt1"/>
              </a:buClr>
              <a:buSzPts val="4800"/>
              <a:buFont typeface="Lato"/>
              <a:buNone/>
              <a:defRPr sz="4800" b="0">
                <a:solidFill>
                  <a:schemeClr val="lt1"/>
                </a:solidFill>
                <a:latin typeface="Lato"/>
                <a:ea typeface="Lato"/>
                <a:cs typeface="Lato"/>
                <a:sym typeface="Lato"/>
              </a:defRPr>
            </a:lvl3pPr>
            <a:lvl4pPr lvl="3">
              <a:spcBef>
                <a:spcPts val="0"/>
              </a:spcBef>
              <a:spcAft>
                <a:spcPts val="0"/>
              </a:spcAft>
              <a:buClr>
                <a:schemeClr val="lt1"/>
              </a:buClr>
              <a:buSzPts val="4800"/>
              <a:buFont typeface="Lato"/>
              <a:buNone/>
              <a:defRPr sz="4800" b="0">
                <a:solidFill>
                  <a:schemeClr val="lt1"/>
                </a:solidFill>
                <a:latin typeface="Lato"/>
                <a:ea typeface="Lato"/>
                <a:cs typeface="Lato"/>
                <a:sym typeface="Lato"/>
              </a:defRPr>
            </a:lvl4pPr>
            <a:lvl5pPr lvl="4">
              <a:spcBef>
                <a:spcPts val="0"/>
              </a:spcBef>
              <a:spcAft>
                <a:spcPts val="0"/>
              </a:spcAft>
              <a:buClr>
                <a:schemeClr val="lt1"/>
              </a:buClr>
              <a:buSzPts val="4800"/>
              <a:buFont typeface="Lato"/>
              <a:buNone/>
              <a:defRPr sz="4800" b="0">
                <a:solidFill>
                  <a:schemeClr val="lt1"/>
                </a:solidFill>
                <a:latin typeface="Lato"/>
                <a:ea typeface="Lato"/>
                <a:cs typeface="Lato"/>
                <a:sym typeface="Lato"/>
              </a:defRPr>
            </a:lvl5pPr>
            <a:lvl6pPr lvl="5">
              <a:spcBef>
                <a:spcPts val="0"/>
              </a:spcBef>
              <a:spcAft>
                <a:spcPts val="0"/>
              </a:spcAft>
              <a:buClr>
                <a:schemeClr val="lt1"/>
              </a:buClr>
              <a:buSzPts val="4800"/>
              <a:buFont typeface="Lato"/>
              <a:buNone/>
              <a:defRPr sz="4800" b="0">
                <a:solidFill>
                  <a:schemeClr val="lt1"/>
                </a:solidFill>
                <a:latin typeface="Lato"/>
                <a:ea typeface="Lato"/>
                <a:cs typeface="Lato"/>
                <a:sym typeface="Lato"/>
              </a:defRPr>
            </a:lvl6pPr>
            <a:lvl7pPr lvl="6">
              <a:spcBef>
                <a:spcPts val="0"/>
              </a:spcBef>
              <a:spcAft>
                <a:spcPts val="0"/>
              </a:spcAft>
              <a:buClr>
                <a:schemeClr val="lt1"/>
              </a:buClr>
              <a:buSzPts val="4800"/>
              <a:buFont typeface="Lato"/>
              <a:buNone/>
              <a:defRPr sz="4800" b="0">
                <a:solidFill>
                  <a:schemeClr val="lt1"/>
                </a:solidFill>
                <a:latin typeface="Lato"/>
                <a:ea typeface="Lato"/>
                <a:cs typeface="Lato"/>
                <a:sym typeface="Lato"/>
              </a:defRPr>
            </a:lvl7pPr>
            <a:lvl8pPr lvl="7">
              <a:spcBef>
                <a:spcPts val="0"/>
              </a:spcBef>
              <a:spcAft>
                <a:spcPts val="0"/>
              </a:spcAft>
              <a:buClr>
                <a:schemeClr val="lt1"/>
              </a:buClr>
              <a:buSzPts val="4800"/>
              <a:buFont typeface="Lato"/>
              <a:buNone/>
              <a:defRPr sz="4800" b="0">
                <a:solidFill>
                  <a:schemeClr val="lt1"/>
                </a:solidFill>
                <a:latin typeface="Lato"/>
                <a:ea typeface="Lato"/>
                <a:cs typeface="Lato"/>
                <a:sym typeface="Lato"/>
              </a:defRPr>
            </a:lvl8pPr>
            <a:lvl9pPr lvl="8">
              <a:spcBef>
                <a:spcPts val="0"/>
              </a:spcBef>
              <a:spcAft>
                <a:spcPts val="0"/>
              </a:spcAft>
              <a:buClr>
                <a:schemeClr val="lt1"/>
              </a:buClr>
              <a:buSzPts val="4800"/>
              <a:buFont typeface="Lato"/>
              <a:buNone/>
              <a:defRPr sz="4800" b="0">
                <a:solidFill>
                  <a:schemeClr val="lt1"/>
                </a:solidFill>
                <a:latin typeface="Lato"/>
                <a:ea typeface="Lato"/>
                <a:cs typeface="Lato"/>
                <a:sym typeface="Lato"/>
              </a:defRPr>
            </a:lvl9pPr>
          </a:lstStyle>
          <a:p>
            <a:endParaRPr/>
          </a:p>
        </p:txBody>
      </p:sp>
      <p:sp>
        <p:nvSpPr>
          <p:cNvPr id="115" name="Google Shape;115;p28"/>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16"/>
        <p:cNvGrpSpPr/>
        <p:nvPr/>
      </p:nvGrpSpPr>
      <p:grpSpPr>
        <a:xfrm>
          <a:off x="0" y="0"/>
          <a:ext cx="0" cy="0"/>
          <a:chOff x="0" y="0"/>
          <a:chExt cx="0" cy="0"/>
        </a:xfrm>
      </p:grpSpPr>
      <p:sp>
        <p:nvSpPr>
          <p:cNvPr id="117" name="Google Shape;117;p29"/>
          <p:cNvSpPr/>
          <p:nvPr/>
        </p:nvSpPr>
        <p:spPr>
          <a:xfrm>
            <a:off x="4572000" y="-25"/>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18" name="Google Shape;118;p29"/>
          <p:cNvCxnSpPr/>
          <p:nvPr/>
        </p:nvCxnSpPr>
        <p:spPr>
          <a:xfrm>
            <a:off x="5029675" y="4495500"/>
            <a:ext cx="468300" cy="0"/>
          </a:xfrm>
          <a:prstGeom prst="straightConnector1">
            <a:avLst/>
          </a:prstGeom>
          <a:noFill/>
          <a:ln w="19050" cap="flat" cmpd="sng">
            <a:solidFill>
              <a:schemeClr val="lt1"/>
            </a:solidFill>
            <a:prstDash val="solid"/>
            <a:round/>
            <a:headEnd type="none" w="sm" len="sm"/>
            <a:tailEnd type="none" w="sm" len="sm"/>
          </a:ln>
        </p:spPr>
      </p:cxnSp>
      <p:sp>
        <p:nvSpPr>
          <p:cNvPr id="119" name="Google Shape;119;p29"/>
          <p:cNvSpPr txBox="1">
            <a:spLocks noGrp="1"/>
          </p:cNvSpPr>
          <p:nvPr>
            <p:ph type="title"/>
          </p:nvPr>
        </p:nvSpPr>
        <p:spPr>
          <a:xfrm>
            <a:off x="265500" y="1107950"/>
            <a:ext cx="4045200" cy="1683600"/>
          </a:xfrm>
          <a:prstGeom prst="rect">
            <a:avLst/>
          </a:prstGeom>
        </p:spPr>
        <p:txBody>
          <a:bodyPr spcFirstLastPara="1" wrap="square" lIns="91425" tIns="91425" rIns="91425" bIns="91425" anchor="b" anchorCtr="0"/>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120" name="Google Shape;120;p29"/>
          <p:cNvSpPr txBox="1">
            <a:spLocks noGrp="1"/>
          </p:cNvSpPr>
          <p:nvPr>
            <p:ph type="subTitle" idx="1"/>
          </p:nvPr>
        </p:nvSpPr>
        <p:spPr>
          <a:xfrm>
            <a:off x="265500" y="2845201"/>
            <a:ext cx="4045200" cy="13455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121" name="Google Shape;121;p2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lstStyle>
            <a:lvl1pPr marL="457200" lvl="0" indent="-342900">
              <a:spcBef>
                <a:spcPts val="0"/>
              </a:spcBef>
              <a:spcAft>
                <a:spcPts val="0"/>
              </a:spcAft>
              <a:buClr>
                <a:schemeClr val="lt1"/>
              </a:buClr>
              <a:buSzPts val="1800"/>
              <a:buChar char="●"/>
              <a:defRPr>
                <a:solidFill>
                  <a:schemeClr val="lt1"/>
                </a:solidFill>
              </a:defRPr>
            </a:lvl1pPr>
            <a:lvl2pPr marL="914400" lvl="1" indent="-317500">
              <a:spcBef>
                <a:spcPts val="1600"/>
              </a:spcBef>
              <a:spcAft>
                <a:spcPts val="0"/>
              </a:spcAft>
              <a:buClr>
                <a:schemeClr val="lt1"/>
              </a:buClr>
              <a:buSzPts val="1400"/>
              <a:buChar char="○"/>
              <a:defRPr>
                <a:solidFill>
                  <a:schemeClr val="lt1"/>
                </a:solidFill>
              </a:defRPr>
            </a:lvl2pPr>
            <a:lvl3pPr marL="1371600" lvl="2" indent="-317500">
              <a:spcBef>
                <a:spcPts val="1600"/>
              </a:spcBef>
              <a:spcAft>
                <a:spcPts val="0"/>
              </a:spcAft>
              <a:buClr>
                <a:schemeClr val="lt1"/>
              </a:buClr>
              <a:buSzPts val="1400"/>
              <a:buChar char="■"/>
              <a:defRPr>
                <a:solidFill>
                  <a:schemeClr val="lt1"/>
                </a:solidFill>
              </a:defRPr>
            </a:lvl3pPr>
            <a:lvl4pPr marL="1828800" lvl="3" indent="-317500">
              <a:spcBef>
                <a:spcPts val="1600"/>
              </a:spcBef>
              <a:spcAft>
                <a:spcPts val="0"/>
              </a:spcAft>
              <a:buClr>
                <a:schemeClr val="lt1"/>
              </a:buClr>
              <a:buSzPts val="1400"/>
              <a:buChar char="●"/>
              <a:defRPr>
                <a:solidFill>
                  <a:schemeClr val="lt1"/>
                </a:solidFill>
              </a:defRPr>
            </a:lvl4pPr>
            <a:lvl5pPr marL="2286000" lvl="4" indent="-317500">
              <a:spcBef>
                <a:spcPts val="1600"/>
              </a:spcBef>
              <a:spcAft>
                <a:spcPts val="0"/>
              </a:spcAft>
              <a:buClr>
                <a:schemeClr val="lt1"/>
              </a:buClr>
              <a:buSzPts val="1400"/>
              <a:buChar char="○"/>
              <a:defRPr>
                <a:solidFill>
                  <a:schemeClr val="lt1"/>
                </a:solidFill>
              </a:defRPr>
            </a:lvl5pPr>
            <a:lvl6pPr marL="2743200" lvl="5" indent="-317500">
              <a:spcBef>
                <a:spcPts val="1600"/>
              </a:spcBef>
              <a:spcAft>
                <a:spcPts val="0"/>
              </a:spcAft>
              <a:buClr>
                <a:schemeClr val="lt1"/>
              </a:buClr>
              <a:buSzPts val="1400"/>
              <a:buChar char="■"/>
              <a:defRPr>
                <a:solidFill>
                  <a:schemeClr val="lt1"/>
                </a:solidFill>
              </a:defRPr>
            </a:lvl6pPr>
            <a:lvl7pPr marL="3200400" lvl="6" indent="-317500">
              <a:spcBef>
                <a:spcPts val="1600"/>
              </a:spcBef>
              <a:spcAft>
                <a:spcPts val="0"/>
              </a:spcAft>
              <a:buClr>
                <a:schemeClr val="lt1"/>
              </a:buClr>
              <a:buSzPts val="1400"/>
              <a:buChar char="●"/>
              <a:defRPr>
                <a:solidFill>
                  <a:schemeClr val="lt1"/>
                </a:solidFill>
              </a:defRPr>
            </a:lvl7pPr>
            <a:lvl8pPr marL="3657600" lvl="7" indent="-317500">
              <a:spcBef>
                <a:spcPts val="1600"/>
              </a:spcBef>
              <a:spcAft>
                <a:spcPts val="0"/>
              </a:spcAft>
              <a:buClr>
                <a:schemeClr val="lt1"/>
              </a:buClr>
              <a:buSzPts val="1400"/>
              <a:buChar char="○"/>
              <a:defRPr>
                <a:solidFill>
                  <a:schemeClr val="lt1"/>
                </a:solidFill>
              </a:defRPr>
            </a:lvl8pPr>
            <a:lvl9pPr marL="4114800" lvl="8" indent="-317500">
              <a:spcBef>
                <a:spcPts val="1600"/>
              </a:spcBef>
              <a:spcAft>
                <a:spcPts val="1600"/>
              </a:spcAft>
              <a:buClr>
                <a:schemeClr val="lt1"/>
              </a:buClr>
              <a:buSzPts val="1400"/>
              <a:buChar char="■"/>
              <a:defRPr>
                <a:solidFill>
                  <a:schemeClr val="lt1"/>
                </a:solidFill>
              </a:defRPr>
            </a:lvl9pPr>
          </a:lstStyle>
          <a:p>
            <a:endParaRPr/>
          </a:p>
        </p:txBody>
      </p:sp>
      <p:sp>
        <p:nvSpPr>
          <p:cNvPr id="122" name="Google Shape;122;p29"/>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23"/>
        <p:cNvGrpSpPr/>
        <p:nvPr/>
      </p:nvGrpSpPr>
      <p:grpSpPr>
        <a:xfrm>
          <a:off x="0" y="0"/>
          <a:ext cx="0" cy="0"/>
          <a:chOff x="0" y="0"/>
          <a:chExt cx="0" cy="0"/>
        </a:xfrm>
      </p:grpSpPr>
      <p:sp>
        <p:nvSpPr>
          <p:cNvPr id="124" name="Google Shape;124;p30"/>
          <p:cNvSpPr txBox="1">
            <a:spLocks noGrp="1"/>
          </p:cNvSpPr>
          <p:nvPr>
            <p:ph type="body" idx="1"/>
          </p:nvPr>
        </p:nvSpPr>
        <p:spPr>
          <a:xfrm>
            <a:off x="319500" y="4230575"/>
            <a:ext cx="5998800" cy="598800"/>
          </a:xfrm>
          <a:prstGeom prst="rect">
            <a:avLst/>
          </a:prstGeom>
        </p:spPr>
        <p:txBody>
          <a:bodyPr spcFirstLastPara="1" wrap="square" lIns="91425" tIns="91425" rIns="91425" bIns="91425" anchor="ctr" anchorCtr="0"/>
          <a:lstStyle>
            <a:lvl1pPr marL="457200" lvl="0" indent="-228600">
              <a:lnSpc>
                <a:spcPct val="100000"/>
              </a:lnSpc>
              <a:spcBef>
                <a:spcPts val="0"/>
              </a:spcBef>
              <a:spcAft>
                <a:spcPts val="0"/>
              </a:spcAft>
              <a:buSzPts val="1800"/>
              <a:buNone/>
              <a:defRPr/>
            </a:lvl1pPr>
          </a:lstStyle>
          <a:p>
            <a:endParaRPr/>
          </a:p>
        </p:txBody>
      </p:sp>
      <p:sp>
        <p:nvSpPr>
          <p:cNvPr id="125" name="Google Shape;125;p30"/>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26"/>
        <p:cNvGrpSpPr/>
        <p:nvPr/>
      </p:nvGrpSpPr>
      <p:grpSpPr>
        <a:xfrm>
          <a:off x="0" y="0"/>
          <a:ext cx="0" cy="0"/>
          <a:chOff x="0" y="0"/>
          <a:chExt cx="0" cy="0"/>
        </a:xfrm>
      </p:grpSpPr>
      <p:sp>
        <p:nvSpPr>
          <p:cNvPr id="127" name="Google Shape;127;p31"/>
          <p:cNvSpPr/>
          <p:nvPr/>
        </p:nvSpPr>
        <p:spPr>
          <a:xfrm>
            <a:off x="0" y="5045700"/>
            <a:ext cx="9144000" cy="978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31"/>
          <p:cNvSpPr txBox="1">
            <a:spLocks noGrp="1"/>
          </p:cNvSpPr>
          <p:nvPr>
            <p:ph type="title" hasCustomPrompt="1"/>
          </p:nvPr>
        </p:nvSpPr>
        <p:spPr>
          <a:xfrm>
            <a:off x="311700" y="1233100"/>
            <a:ext cx="8520600" cy="1610100"/>
          </a:xfrm>
          <a:prstGeom prst="rect">
            <a:avLst/>
          </a:prstGeom>
        </p:spPr>
        <p:txBody>
          <a:bodyPr spcFirstLastPara="1" wrap="square" lIns="91425" tIns="91425" rIns="91425" bIns="91425" anchor="b" anchorCtr="0"/>
          <a:lstStyle>
            <a:lvl1pPr lvl="0" algn="ctr">
              <a:spcBef>
                <a:spcPts val="0"/>
              </a:spcBef>
              <a:spcAft>
                <a:spcPts val="0"/>
              </a:spcAft>
              <a:buSzPts val="10000"/>
              <a:buFont typeface="Lato"/>
              <a:buNone/>
              <a:defRPr sz="10000">
                <a:latin typeface="Lato"/>
                <a:ea typeface="Lato"/>
                <a:cs typeface="Lato"/>
                <a:sym typeface="Lato"/>
              </a:defRPr>
            </a:lvl1pPr>
            <a:lvl2pPr lvl="1" algn="ctr">
              <a:spcBef>
                <a:spcPts val="0"/>
              </a:spcBef>
              <a:spcAft>
                <a:spcPts val="0"/>
              </a:spcAft>
              <a:buSzPts val="10000"/>
              <a:buFont typeface="Lato"/>
              <a:buNone/>
              <a:defRPr sz="10000">
                <a:latin typeface="Lato"/>
                <a:ea typeface="Lato"/>
                <a:cs typeface="Lato"/>
                <a:sym typeface="Lato"/>
              </a:defRPr>
            </a:lvl2pPr>
            <a:lvl3pPr lvl="2" algn="ctr">
              <a:spcBef>
                <a:spcPts val="0"/>
              </a:spcBef>
              <a:spcAft>
                <a:spcPts val="0"/>
              </a:spcAft>
              <a:buSzPts val="10000"/>
              <a:buFont typeface="Lato"/>
              <a:buNone/>
              <a:defRPr sz="10000">
                <a:latin typeface="Lato"/>
                <a:ea typeface="Lato"/>
                <a:cs typeface="Lato"/>
                <a:sym typeface="Lato"/>
              </a:defRPr>
            </a:lvl3pPr>
            <a:lvl4pPr lvl="3" algn="ctr">
              <a:spcBef>
                <a:spcPts val="0"/>
              </a:spcBef>
              <a:spcAft>
                <a:spcPts val="0"/>
              </a:spcAft>
              <a:buSzPts val="10000"/>
              <a:buFont typeface="Lato"/>
              <a:buNone/>
              <a:defRPr sz="10000">
                <a:latin typeface="Lato"/>
                <a:ea typeface="Lato"/>
                <a:cs typeface="Lato"/>
                <a:sym typeface="Lato"/>
              </a:defRPr>
            </a:lvl4pPr>
            <a:lvl5pPr lvl="4" algn="ctr">
              <a:spcBef>
                <a:spcPts val="0"/>
              </a:spcBef>
              <a:spcAft>
                <a:spcPts val="0"/>
              </a:spcAft>
              <a:buSzPts val="10000"/>
              <a:buFont typeface="Lato"/>
              <a:buNone/>
              <a:defRPr sz="10000">
                <a:latin typeface="Lato"/>
                <a:ea typeface="Lato"/>
                <a:cs typeface="Lato"/>
                <a:sym typeface="Lato"/>
              </a:defRPr>
            </a:lvl5pPr>
            <a:lvl6pPr lvl="5" algn="ctr">
              <a:spcBef>
                <a:spcPts val="0"/>
              </a:spcBef>
              <a:spcAft>
                <a:spcPts val="0"/>
              </a:spcAft>
              <a:buSzPts val="10000"/>
              <a:buFont typeface="Lato"/>
              <a:buNone/>
              <a:defRPr sz="10000">
                <a:latin typeface="Lato"/>
                <a:ea typeface="Lato"/>
                <a:cs typeface="Lato"/>
                <a:sym typeface="Lato"/>
              </a:defRPr>
            </a:lvl6pPr>
            <a:lvl7pPr lvl="6" algn="ctr">
              <a:spcBef>
                <a:spcPts val="0"/>
              </a:spcBef>
              <a:spcAft>
                <a:spcPts val="0"/>
              </a:spcAft>
              <a:buSzPts val="10000"/>
              <a:buFont typeface="Lato"/>
              <a:buNone/>
              <a:defRPr sz="10000">
                <a:latin typeface="Lato"/>
                <a:ea typeface="Lato"/>
                <a:cs typeface="Lato"/>
                <a:sym typeface="Lato"/>
              </a:defRPr>
            </a:lvl7pPr>
            <a:lvl8pPr lvl="7" algn="ctr">
              <a:spcBef>
                <a:spcPts val="0"/>
              </a:spcBef>
              <a:spcAft>
                <a:spcPts val="0"/>
              </a:spcAft>
              <a:buSzPts val="10000"/>
              <a:buFont typeface="Lato"/>
              <a:buNone/>
              <a:defRPr sz="10000">
                <a:latin typeface="Lato"/>
                <a:ea typeface="Lato"/>
                <a:cs typeface="Lato"/>
                <a:sym typeface="Lato"/>
              </a:defRPr>
            </a:lvl8pPr>
            <a:lvl9pPr lvl="8" algn="ctr">
              <a:spcBef>
                <a:spcPts val="0"/>
              </a:spcBef>
              <a:spcAft>
                <a:spcPts val="0"/>
              </a:spcAft>
              <a:buSzPts val="10000"/>
              <a:buFont typeface="Lato"/>
              <a:buNone/>
              <a:defRPr sz="10000">
                <a:latin typeface="Lato"/>
                <a:ea typeface="Lato"/>
                <a:cs typeface="Lato"/>
                <a:sym typeface="Lato"/>
              </a:defRPr>
            </a:lvl9pPr>
          </a:lstStyle>
          <a:p>
            <a:r>
              <a:t>xx%</a:t>
            </a:r>
          </a:p>
        </p:txBody>
      </p:sp>
      <p:sp>
        <p:nvSpPr>
          <p:cNvPr id="129" name="Google Shape;129;p31"/>
          <p:cNvSpPr txBox="1">
            <a:spLocks noGrp="1"/>
          </p:cNvSpPr>
          <p:nvPr>
            <p:ph type="body" idx="1"/>
          </p:nvPr>
        </p:nvSpPr>
        <p:spPr>
          <a:xfrm>
            <a:off x="311700" y="2919450"/>
            <a:ext cx="8520600" cy="1071600"/>
          </a:xfrm>
          <a:prstGeom prst="rect">
            <a:avLst/>
          </a:prstGeom>
        </p:spPr>
        <p:txBody>
          <a:bodyPr spcFirstLastPara="1" wrap="square" lIns="91425" tIns="91425" rIns="91425" bIns="91425" anchor="t" anchorCtr="0"/>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130" name="Google Shape;130;p31"/>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31"/>
        <p:cNvGrpSpPr/>
        <p:nvPr/>
      </p:nvGrpSpPr>
      <p:grpSpPr>
        <a:xfrm>
          <a:off x="0" y="0"/>
          <a:ext cx="0" cy="0"/>
          <a:chOff x="0" y="0"/>
          <a:chExt cx="0" cy="0"/>
        </a:xfrm>
      </p:grpSpPr>
      <p:sp>
        <p:nvSpPr>
          <p:cNvPr id="132" name="Google Shape;132;p32"/>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8"/>
        <p:cNvGrpSpPr/>
        <p:nvPr/>
      </p:nvGrpSpPr>
      <p:grpSpPr>
        <a:xfrm>
          <a:off x="0" y="0"/>
          <a:ext cx="0" cy="0"/>
          <a:chOff x="0" y="0"/>
          <a:chExt cx="0" cy="0"/>
        </a:xfrm>
      </p:grpSpPr>
      <p:sp>
        <p:nvSpPr>
          <p:cNvPr id="19" name="Google Shape;19;p4"/>
          <p:cNvSpPr/>
          <p:nvPr/>
        </p:nvSpPr>
        <p:spPr>
          <a:xfrm>
            <a:off x="0" y="5045700"/>
            <a:ext cx="9144000" cy="978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4"/>
          <p:cNvSpPr txBox="1">
            <a:spLocks noGrp="1"/>
          </p:cNvSpPr>
          <p:nvPr>
            <p:ph type="title"/>
          </p:nvPr>
        </p:nvSpPr>
        <p:spPr>
          <a:xfrm>
            <a:off x="311700" y="391350"/>
            <a:ext cx="8520600" cy="626100"/>
          </a:xfrm>
          <a:prstGeom prst="rect">
            <a:avLst/>
          </a:prstGeom>
        </p:spPr>
        <p:txBody>
          <a:bodyPr spcFirstLastPara="1" wrap="square" lIns="91425" tIns="91425" rIns="91425" bIns="91425" anchor="t" anchorCtr="0"/>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21" name="Google Shape;21;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22" name="Google Shape;22;p4"/>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3"/>
        <p:cNvGrpSpPr/>
        <p:nvPr/>
      </p:nvGrpSpPr>
      <p:grpSpPr>
        <a:xfrm>
          <a:off x="0" y="0"/>
          <a:ext cx="0" cy="0"/>
          <a:chOff x="0" y="0"/>
          <a:chExt cx="0" cy="0"/>
        </a:xfrm>
      </p:grpSpPr>
      <p:sp>
        <p:nvSpPr>
          <p:cNvPr id="24" name="Google Shape;24;p5"/>
          <p:cNvSpPr txBox="1">
            <a:spLocks noGrp="1"/>
          </p:cNvSpPr>
          <p:nvPr>
            <p:ph type="title"/>
          </p:nvPr>
        </p:nvSpPr>
        <p:spPr>
          <a:xfrm>
            <a:off x="311700" y="391350"/>
            <a:ext cx="8520600" cy="626100"/>
          </a:xfrm>
          <a:prstGeom prst="rect">
            <a:avLst/>
          </a:prstGeom>
        </p:spPr>
        <p:txBody>
          <a:bodyPr spcFirstLastPara="1" wrap="square" lIns="91425" tIns="91425" rIns="91425" bIns="91425" anchor="t" anchorCtr="0"/>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25" name="Google Shape;25;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26" name="Google Shape;26;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27" name="Google Shape;27;p5"/>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8"/>
        <p:cNvGrpSpPr/>
        <p:nvPr/>
      </p:nvGrpSpPr>
      <p:grpSpPr>
        <a:xfrm>
          <a:off x="0" y="0"/>
          <a:ext cx="0" cy="0"/>
          <a:chOff x="0" y="0"/>
          <a:chExt cx="0" cy="0"/>
        </a:xfrm>
      </p:grpSpPr>
      <p:sp>
        <p:nvSpPr>
          <p:cNvPr id="29" name="Google Shape;29;p6"/>
          <p:cNvSpPr txBox="1">
            <a:spLocks noGrp="1"/>
          </p:cNvSpPr>
          <p:nvPr>
            <p:ph type="title"/>
          </p:nvPr>
        </p:nvSpPr>
        <p:spPr>
          <a:xfrm>
            <a:off x="311700" y="391350"/>
            <a:ext cx="8520600" cy="626100"/>
          </a:xfrm>
          <a:prstGeom prst="rect">
            <a:avLst/>
          </a:prstGeom>
        </p:spPr>
        <p:txBody>
          <a:bodyPr spcFirstLastPara="1" wrap="square" lIns="91425" tIns="91425" rIns="91425" bIns="91425" anchor="t" anchorCtr="0"/>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30" name="Google Shape;30;p6"/>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1"/>
        <p:cNvGrpSpPr/>
        <p:nvPr/>
      </p:nvGrpSpPr>
      <p:grpSpPr>
        <a:xfrm>
          <a:off x="0" y="0"/>
          <a:ext cx="0" cy="0"/>
          <a:chOff x="0" y="0"/>
          <a:chExt cx="0" cy="0"/>
        </a:xfrm>
      </p:grpSpPr>
      <p:sp>
        <p:nvSpPr>
          <p:cNvPr id="32" name="Google Shape;32;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33" name="Google Shape;33;p7"/>
          <p:cNvSpPr txBox="1">
            <a:spLocks noGrp="1"/>
          </p:cNvSpPr>
          <p:nvPr>
            <p:ph type="body" idx="1"/>
          </p:nvPr>
        </p:nvSpPr>
        <p:spPr>
          <a:xfrm>
            <a:off x="311700" y="1391378"/>
            <a:ext cx="2808000" cy="3179400"/>
          </a:xfrm>
          <a:prstGeom prst="rect">
            <a:avLst/>
          </a:prstGeom>
        </p:spPr>
        <p:txBody>
          <a:bodyPr spcFirstLastPara="1" wrap="square" lIns="91425" tIns="91425" rIns="91425" bIns="91425" anchor="t" anchorCtr="0"/>
          <a:lstStyle>
            <a:lvl1pPr marL="457200" lvl="0" indent="-304800" rtl="0">
              <a:spcBef>
                <a:spcPts val="0"/>
              </a:spcBef>
              <a:spcAft>
                <a:spcPts val="0"/>
              </a:spcAft>
              <a:buSzPts val="1200"/>
              <a:buChar char="●"/>
              <a:defRPr sz="12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34" name="Google Shape;34;p7"/>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dk2"/>
        </a:solidFill>
        <a:effectLst/>
      </p:bgPr>
    </p:bg>
    <p:spTree>
      <p:nvGrpSpPr>
        <p:cNvPr id="1" name="Shape 35"/>
        <p:cNvGrpSpPr/>
        <p:nvPr/>
      </p:nvGrpSpPr>
      <p:grpSpPr>
        <a:xfrm>
          <a:off x="0" y="0"/>
          <a:ext cx="0" cy="0"/>
          <a:chOff x="0" y="0"/>
          <a:chExt cx="0" cy="0"/>
        </a:xfrm>
      </p:grpSpPr>
      <p:sp>
        <p:nvSpPr>
          <p:cNvPr id="36" name="Google Shape;36;p8"/>
          <p:cNvSpPr txBox="1">
            <a:spLocks noGrp="1"/>
          </p:cNvSpPr>
          <p:nvPr>
            <p:ph type="title"/>
          </p:nvPr>
        </p:nvSpPr>
        <p:spPr>
          <a:xfrm>
            <a:off x="490250" y="526350"/>
            <a:ext cx="5618700" cy="4090800"/>
          </a:xfrm>
          <a:prstGeom prst="rect">
            <a:avLst/>
          </a:prstGeom>
        </p:spPr>
        <p:txBody>
          <a:bodyPr spcFirstLastPara="1" wrap="square" lIns="91425" tIns="91425" rIns="91425" bIns="91425" anchor="ctr" anchorCtr="0"/>
          <a:lstStyle>
            <a:lvl1pPr lvl="0" rtl="0">
              <a:spcBef>
                <a:spcPts val="0"/>
              </a:spcBef>
              <a:spcAft>
                <a:spcPts val="0"/>
              </a:spcAft>
              <a:buClr>
                <a:schemeClr val="lt1"/>
              </a:buClr>
              <a:buSzPts val="4800"/>
              <a:buFont typeface="Lato"/>
              <a:buNone/>
              <a:defRPr sz="4800" b="0">
                <a:solidFill>
                  <a:schemeClr val="lt1"/>
                </a:solidFill>
                <a:latin typeface="Lato"/>
                <a:ea typeface="Lato"/>
                <a:cs typeface="Lato"/>
                <a:sym typeface="Lato"/>
              </a:defRPr>
            </a:lvl1pPr>
            <a:lvl2pPr lvl="1" rtl="0">
              <a:spcBef>
                <a:spcPts val="0"/>
              </a:spcBef>
              <a:spcAft>
                <a:spcPts val="0"/>
              </a:spcAft>
              <a:buClr>
                <a:schemeClr val="lt1"/>
              </a:buClr>
              <a:buSzPts val="4800"/>
              <a:buFont typeface="Lato"/>
              <a:buNone/>
              <a:defRPr sz="4800" b="0">
                <a:solidFill>
                  <a:schemeClr val="lt1"/>
                </a:solidFill>
                <a:latin typeface="Lato"/>
                <a:ea typeface="Lato"/>
                <a:cs typeface="Lato"/>
                <a:sym typeface="Lato"/>
              </a:defRPr>
            </a:lvl2pPr>
            <a:lvl3pPr lvl="2" rtl="0">
              <a:spcBef>
                <a:spcPts val="0"/>
              </a:spcBef>
              <a:spcAft>
                <a:spcPts val="0"/>
              </a:spcAft>
              <a:buClr>
                <a:schemeClr val="lt1"/>
              </a:buClr>
              <a:buSzPts val="4800"/>
              <a:buFont typeface="Lato"/>
              <a:buNone/>
              <a:defRPr sz="4800" b="0">
                <a:solidFill>
                  <a:schemeClr val="lt1"/>
                </a:solidFill>
                <a:latin typeface="Lato"/>
                <a:ea typeface="Lato"/>
                <a:cs typeface="Lato"/>
                <a:sym typeface="Lato"/>
              </a:defRPr>
            </a:lvl3pPr>
            <a:lvl4pPr lvl="3" rtl="0">
              <a:spcBef>
                <a:spcPts val="0"/>
              </a:spcBef>
              <a:spcAft>
                <a:spcPts val="0"/>
              </a:spcAft>
              <a:buClr>
                <a:schemeClr val="lt1"/>
              </a:buClr>
              <a:buSzPts val="4800"/>
              <a:buFont typeface="Lato"/>
              <a:buNone/>
              <a:defRPr sz="4800" b="0">
                <a:solidFill>
                  <a:schemeClr val="lt1"/>
                </a:solidFill>
                <a:latin typeface="Lato"/>
                <a:ea typeface="Lato"/>
                <a:cs typeface="Lato"/>
                <a:sym typeface="Lato"/>
              </a:defRPr>
            </a:lvl4pPr>
            <a:lvl5pPr lvl="4" rtl="0">
              <a:spcBef>
                <a:spcPts val="0"/>
              </a:spcBef>
              <a:spcAft>
                <a:spcPts val="0"/>
              </a:spcAft>
              <a:buClr>
                <a:schemeClr val="lt1"/>
              </a:buClr>
              <a:buSzPts val="4800"/>
              <a:buFont typeface="Lato"/>
              <a:buNone/>
              <a:defRPr sz="4800" b="0">
                <a:solidFill>
                  <a:schemeClr val="lt1"/>
                </a:solidFill>
                <a:latin typeface="Lato"/>
                <a:ea typeface="Lato"/>
                <a:cs typeface="Lato"/>
                <a:sym typeface="Lato"/>
              </a:defRPr>
            </a:lvl5pPr>
            <a:lvl6pPr lvl="5" rtl="0">
              <a:spcBef>
                <a:spcPts val="0"/>
              </a:spcBef>
              <a:spcAft>
                <a:spcPts val="0"/>
              </a:spcAft>
              <a:buClr>
                <a:schemeClr val="lt1"/>
              </a:buClr>
              <a:buSzPts val="4800"/>
              <a:buFont typeface="Lato"/>
              <a:buNone/>
              <a:defRPr sz="4800" b="0">
                <a:solidFill>
                  <a:schemeClr val="lt1"/>
                </a:solidFill>
                <a:latin typeface="Lato"/>
                <a:ea typeface="Lato"/>
                <a:cs typeface="Lato"/>
                <a:sym typeface="Lato"/>
              </a:defRPr>
            </a:lvl6pPr>
            <a:lvl7pPr lvl="6" rtl="0">
              <a:spcBef>
                <a:spcPts val="0"/>
              </a:spcBef>
              <a:spcAft>
                <a:spcPts val="0"/>
              </a:spcAft>
              <a:buClr>
                <a:schemeClr val="lt1"/>
              </a:buClr>
              <a:buSzPts val="4800"/>
              <a:buFont typeface="Lato"/>
              <a:buNone/>
              <a:defRPr sz="4800" b="0">
                <a:solidFill>
                  <a:schemeClr val="lt1"/>
                </a:solidFill>
                <a:latin typeface="Lato"/>
                <a:ea typeface="Lato"/>
                <a:cs typeface="Lato"/>
                <a:sym typeface="Lato"/>
              </a:defRPr>
            </a:lvl7pPr>
            <a:lvl8pPr lvl="7" rtl="0">
              <a:spcBef>
                <a:spcPts val="0"/>
              </a:spcBef>
              <a:spcAft>
                <a:spcPts val="0"/>
              </a:spcAft>
              <a:buClr>
                <a:schemeClr val="lt1"/>
              </a:buClr>
              <a:buSzPts val="4800"/>
              <a:buFont typeface="Lato"/>
              <a:buNone/>
              <a:defRPr sz="4800" b="0">
                <a:solidFill>
                  <a:schemeClr val="lt1"/>
                </a:solidFill>
                <a:latin typeface="Lato"/>
                <a:ea typeface="Lato"/>
                <a:cs typeface="Lato"/>
                <a:sym typeface="Lato"/>
              </a:defRPr>
            </a:lvl8pPr>
            <a:lvl9pPr lvl="8" rtl="0">
              <a:spcBef>
                <a:spcPts val="0"/>
              </a:spcBef>
              <a:spcAft>
                <a:spcPts val="0"/>
              </a:spcAft>
              <a:buClr>
                <a:schemeClr val="lt1"/>
              </a:buClr>
              <a:buSzPts val="4800"/>
              <a:buFont typeface="Lato"/>
              <a:buNone/>
              <a:defRPr sz="4800" b="0">
                <a:solidFill>
                  <a:schemeClr val="lt1"/>
                </a:solidFill>
                <a:latin typeface="Lato"/>
                <a:ea typeface="Lato"/>
                <a:cs typeface="Lato"/>
                <a:sym typeface="Lato"/>
              </a:defRPr>
            </a:lvl9pPr>
          </a:lstStyle>
          <a:p>
            <a:endParaRPr/>
          </a:p>
        </p:txBody>
      </p:sp>
      <p:sp>
        <p:nvSpPr>
          <p:cNvPr id="37" name="Google Shape;37;p8"/>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8"/>
        <p:cNvGrpSpPr/>
        <p:nvPr/>
      </p:nvGrpSpPr>
      <p:grpSpPr>
        <a:xfrm>
          <a:off x="0" y="0"/>
          <a:ext cx="0" cy="0"/>
          <a:chOff x="0" y="0"/>
          <a:chExt cx="0" cy="0"/>
        </a:xfrm>
      </p:grpSpPr>
      <p:sp>
        <p:nvSpPr>
          <p:cNvPr id="39" name="Google Shape;39;p9"/>
          <p:cNvSpPr/>
          <p:nvPr/>
        </p:nvSpPr>
        <p:spPr>
          <a:xfrm>
            <a:off x="4572000" y="-25"/>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0" name="Google Shape;40;p9"/>
          <p:cNvCxnSpPr/>
          <p:nvPr/>
        </p:nvCxnSpPr>
        <p:spPr>
          <a:xfrm>
            <a:off x="5029675" y="4495500"/>
            <a:ext cx="468300" cy="0"/>
          </a:xfrm>
          <a:prstGeom prst="straightConnector1">
            <a:avLst/>
          </a:prstGeom>
          <a:noFill/>
          <a:ln w="19050" cap="flat" cmpd="sng">
            <a:solidFill>
              <a:schemeClr val="lt1"/>
            </a:solidFill>
            <a:prstDash val="solid"/>
            <a:round/>
            <a:headEnd type="none" w="sm" len="sm"/>
            <a:tailEnd type="none" w="sm" len="sm"/>
          </a:ln>
        </p:spPr>
      </p:cxnSp>
      <p:sp>
        <p:nvSpPr>
          <p:cNvPr id="41" name="Google Shape;41;p9"/>
          <p:cNvSpPr txBox="1">
            <a:spLocks noGrp="1"/>
          </p:cNvSpPr>
          <p:nvPr>
            <p:ph type="title"/>
          </p:nvPr>
        </p:nvSpPr>
        <p:spPr>
          <a:xfrm>
            <a:off x="265500" y="1107950"/>
            <a:ext cx="4045200" cy="1683600"/>
          </a:xfrm>
          <a:prstGeom prst="rect">
            <a:avLst/>
          </a:prstGeom>
        </p:spPr>
        <p:txBody>
          <a:bodyPr spcFirstLastPara="1" wrap="square" lIns="91425" tIns="91425" rIns="91425" bIns="91425" anchor="b" anchorCtr="0"/>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42" name="Google Shape;42;p9"/>
          <p:cNvSpPr txBox="1">
            <a:spLocks noGrp="1"/>
          </p:cNvSpPr>
          <p:nvPr>
            <p:ph type="subTitle" idx="1"/>
          </p:nvPr>
        </p:nvSpPr>
        <p:spPr>
          <a:xfrm>
            <a:off x="265500" y="2845201"/>
            <a:ext cx="4045200" cy="1345500"/>
          </a:xfrm>
          <a:prstGeom prst="rect">
            <a:avLst/>
          </a:prstGeom>
        </p:spPr>
        <p:txBody>
          <a:bodyPr spcFirstLastPara="1" wrap="square" lIns="91425" tIns="91425" rIns="91425" bIns="91425" anchor="t" anchorCtr="0"/>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43" name="Google Shape;43;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lstStyle>
            <a:lvl1pPr marL="457200" lvl="0" indent="-342900" rtl="0">
              <a:spcBef>
                <a:spcPts val="0"/>
              </a:spcBef>
              <a:spcAft>
                <a:spcPts val="0"/>
              </a:spcAft>
              <a:buClr>
                <a:schemeClr val="lt1"/>
              </a:buClr>
              <a:buSzPts val="1800"/>
              <a:buChar char="●"/>
              <a:defRPr>
                <a:solidFill>
                  <a:schemeClr val="lt1"/>
                </a:solidFill>
              </a:defRPr>
            </a:lvl1pPr>
            <a:lvl2pPr marL="914400" lvl="1" indent="-317500" rtl="0">
              <a:spcBef>
                <a:spcPts val="1600"/>
              </a:spcBef>
              <a:spcAft>
                <a:spcPts val="0"/>
              </a:spcAft>
              <a:buClr>
                <a:schemeClr val="lt1"/>
              </a:buClr>
              <a:buSzPts val="1400"/>
              <a:buChar char="○"/>
              <a:defRPr>
                <a:solidFill>
                  <a:schemeClr val="lt1"/>
                </a:solidFill>
              </a:defRPr>
            </a:lvl2pPr>
            <a:lvl3pPr marL="1371600" lvl="2" indent="-317500" rtl="0">
              <a:spcBef>
                <a:spcPts val="1600"/>
              </a:spcBef>
              <a:spcAft>
                <a:spcPts val="0"/>
              </a:spcAft>
              <a:buClr>
                <a:schemeClr val="lt1"/>
              </a:buClr>
              <a:buSzPts val="1400"/>
              <a:buChar char="■"/>
              <a:defRPr>
                <a:solidFill>
                  <a:schemeClr val="lt1"/>
                </a:solidFill>
              </a:defRPr>
            </a:lvl3pPr>
            <a:lvl4pPr marL="1828800" lvl="3" indent="-317500" rtl="0">
              <a:spcBef>
                <a:spcPts val="1600"/>
              </a:spcBef>
              <a:spcAft>
                <a:spcPts val="0"/>
              </a:spcAft>
              <a:buClr>
                <a:schemeClr val="lt1"/>
              </a:buClr>
              <a:buSzPts val="1400"/>
              <a:buChar char="●"/>
              <a:defRPr>
                <a:solidFill>
                  <a:schemeClr val="lt1"/>
                </a:solidFill>
              </a:defRPr>
            </a:lvl4pPr>
            <a:lvl5pPr marL="2286000" lvl="4" indent="-317500" rtl="0">
              <a:spcBef>
                <a:spcPts val="1600"/>
              </a:spcBef>
              <a:spcAft>
                <a:spcPts val="0"/>
              </a:spcAft>
              <a:buClr>
                <a:schemeClr val="lt1"/>
              </a:buClr>
              <a:buSzPts val="1400"/>
              <a:buChar char="○"/>
              <a:defRPr>
                <a:solidFill>
                  <a:schemeClr val="lt1"/>
                </a:solidFill>
              </a:defRPr>
            </a:lvl5pPr>
            <a:lvl6pPr marL="2743200" lvl="5" indent="-317500" rtl="0">
              <a:spcBef>
                <a:spcPts val="1600"/>
              </a:spcBef>
              <a:spcAft>
                <a:spcPts val="0"/>
              </a:spcAft>
              <a:buClr>
                <a:schemeClr val="lt1"/>
              </a:buClr>
              <a:buSzPts val="1400"/>
              <a:buChar char="■"/>
              <a:defRPr>
                <a:solidFill>
                  <a:schemeClr val="lt1"/>
                </a:solidFill>
              </a:defRPr>
            </a:lvl6pPr>
            <a:lvl7pPr marL="3200400" lvl="6" indent="-317500" rtl="0">
              <a:spcBef>
                <a:spcPts val="1600"/>
              </a:spcBef>
              <a:spcAft>
                <a:spcPts val="0"/>
              </a:spcAft>
              <a:buClr>
                <a:schemeClr val="lt1"/>
              </a:buClr>
              <a:buSzPts val="1400"/>
              <a:buChar char="●"/>
              <a:defRPr>
                <a:solidFill>
                  <a:schemeClr val="lt1"/>
                </a:solidFill>
              </a:defRPr>
            </a:lvl7pPr>
            <a:lvl8pPr marL="3657600" lvl="7" indent="-317500" rtl="0">
              <a:spcBef>
                <a:spcPts val="1600"/>
              </a:spcBef>
              <a:spcAft>
                <a:spcPts val="0"/>
              </a:spcAft>
              <a:buClr>
                <a:schemeClr val="lt1"/>
              </a:buClr>
              <a:buSzPts val="1400"/>
              <a:buChar char="○"/>
              <a:defRPr>
                <a:solidFill>
                  <a:schemeClr val="lt1"/>
                </a:solidFill>
              </a:defRPr>
            </a:lvl8pPr>
            <a:lvl9pPr marL="4114800" lvl="8" indent="-317500" rtl="0">
              <a:spcBef>
                <a:spcPts val="1600"/>
              </a:spcBef>
              <a:spcAft>
                <a:spcPts val="1600"/>
              </a:spcAft>
              <a:buClr>
                <a:schemeClr val="lt1"/>
              </a:buClr>
              <a:buSzPts val="1400"/>
              <a:buChar char="■"/>
              <a:defRPr>
                <a:solidFill>
                  <a:schemeClr val="lt1"/>
                </a:solidFill>
              </a:defRPr>
            </a:lvl9pPr>
          </a:lstStyle>
          <a:p>
            <a:endParaRPr/>
          </a:p>
        </p:txBody>
      </p:sp>
      <p:sp>
        <p:nvSpPr>
          <p:cNvPr id="44" name="Google Shape;44;p9"/>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5"/>
        <p:cNvGrpSpPr/>
        <p:nvPr/>
      </p:nvGrpSpPr>
      <p:grpSpPr>
        <a:xfrm>
          <a:off x="0" y="0"/>
          <a:ext cx="0" cy="0"/>
          <a:chOff x="0" y="0"/>
          <a:chExt cx="0" cy="0"/>
        </a:xfrm>
      </p:grpSpPr>
      <p:sp>
        <p:nvSpPr>
          <p:cNvPr id="46" name="Google Shape;46;p10"/>
          <p:cNvSpPr txBox="1">
            <a:spLocks noGrp="1"/>
          </p:cNvSpPr>
          <p:nvPr>
            <p:ph type="body" idx="1"/>
          </p:nvPr>
        </p:nvSpPr>
        <p:spPr>
          <a:xfrm>
            <a:off x="319500" y="4230575"/>
            <a:ext cx="5998800" cy="598800"/>
          </a:xfrm>
          <a:prstGeom prst="rect">
            <a:avLst/>
          </a:prstGeom>
        </p:spPr>
        <p:txBody>
          <a:bodyPr spcFirstLastPara="1" wrap="square" lIns="91425" tIns="91425" rIns="91425" bIns="91425" anchor="ctr" anchorCtr="0"/>
          <a:lstStyle>
            <a:lvl1pPr marL="457200" lvl="0" indent="-228600" rtl="0">
              <a:lnSpc>
                <a:spcPct val="100000"/>
              </a:lnSpc>
              <a:spcBef>
                <a:spcPts val="0"/>
              </a:spcBef>
              <a:spcAft>
                <a:spcPts val="0"/>
              </a:spcAft>
              <a:buSzPts val="1800"/>
              <a:buNone/>
              <a:defRPr/>
            </a:lvl1pPr>
          </a:lstStyle>
          <a:p>
            <a:endParaRPr/>
          </a:p>
        </p:txBody>
      </p:sp>
      <p:sp>
        <p:nvSpPr>
          <p:cNvPr id="47" name="Google Shape;47;p10"/>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29.xml"/><Relationship Id="rId12" Type="http://schemas.openxmlformats.org/officeDocument/2006/relationships/theme" Target="../theme/theme3.xml"/><Relationship Id="rId1" Type="http://schemas.openxmlformats.org/officeDocument/2006/relationships/slideLayout" Target="../slideLayouts/slideLayout19.xml"/><Relationship Id="rId2" Type="http://schemas.openxmlformats.org/officeDocument/2006/relationships/slideLayout" Target="../slideLayouts/slideLayout20.xml"/><Relationship Id="rId3" Type="http://schemas.openxmlformats.org/officeDocument/2006/relationships/slideLayout" Target="../slideLayouts/slideLayout21.xml"/><Relationship Id="rId4" Type="http://schemas.openxmlformats.org/officeDocument/2006/relationships/slideLayout" Target="../slideLayouts/slideLayout22.xml"/><Relationship Id="rId5" Type="http://schemas.openxmlformats.org/officeDocument/2006/relationships/slideLayout" Target="../slideLayouts/slideLayout23.xml"/><Relationship Id="rId6" Type="http://schemas.openxmlformats.org/officeDocument/2006/relationships/slideLayout" Target="../slideLayouts/slideLayout24.xml"/><Relationship Id="rId7" Type="http://schemas.openxmlformats.org/officeDocument/2006/relationships/slideLayout" Target="../slideLayouts/slideLayout25.xml"/><Relationship Id="rId8" Type="http://schemas.openxmlformats.org/officeDocument/2006/relationships/slideLayout" Target="../slideLayouts/slideLayout26.xml"/><Relationship Id="rId9" Type="http://schemas.openxmlformats.org/officeDocument/2006/relationships/slideLayout" Target="../slideLayouts/slideLayout27.xml"/><Relationship Id="rId10"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coral">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391350"/>
            <a:ext cx="8520600" cy="626100"/>
          </a:xfrm>
          <a:prstGeom prst="rect">
            <a:avLst/>
          </a:prstGeom>
          <a:noFill/>
          <a:ln>
            <a:noFill/>
          </a:ln>
        </p:spPr>
        <p:txBody>
          <a:bodyPr spcFirstLastPara="1" wrap="square" lIns="91425" tIns="91425" rIns="91425" bIns="91425" anchor="t" anchorCtr="0"/>
          <a:lstStyle>
            <a:lvl1pPr lvl="0" rtl="0">
              <a:spcBef>
                <a:spcPts val="0"/>
              </a:spcBef>
              <a:spcAft>
                <a:spcPts val="0"/>
              </a:spcAft>
              <a:buClr>
                <a:schemeClr val="dk1"/>
              </a:buClr>
              <a:buSzPts val="3200"/>
              <a:buFont typeface="Playfair Display"/>
              <a:buNone/>
              <a:defRPr sz="3200" b="1">
                <a:solidFill>
                  <a:schemeClr val="dk1"/>
                </a:solidFill>
                <a:latin typeface="Playfair Display"/>
                <a:ea typeface="Playfair Display"/>
                <a:cs typeface="Playfair Display"/>
                <a:sym typeface="Playfair Display"/>
              </a:defRPr>
            </a:lvl1pPr>
            <a:lvl2pPr lvl="1" rtl="0">
              <a:spcBef>
                <a:spcPts val="0"/>
              </a:spcBef>
              <a:spcAft>
                <a:spcPts val="0"/>
              </a:spcAft>
              <a:buClr>
                <a:schemeClr val="dk1"/>
              </a:buClr>
              <a:buSzPts val="3200"/>
              <a:buFont typeface="Playfair Display"/>
              <a:buNone/>
              <a:defRPr sz="3200" b="1">
                <a:solidFill>
                  <a:schemeClr val="dk1"/>
                </a:solidFill>
                <a:latin typeface="Playfair Display"/>
                <a:ea typeface="Playfair Display"/>
                <a:cs typeface="Playfair Display"/>
                <a:sym typeface="Playfair Display"/>
              </a:defRPr>
            </a:lvl2pPr>
            <a:lvl3pPr lvl="2" rtl="0">
              <a:spcBef>
                <a:spcPts val="0"/>
              </a:spcBef>
              <a:spcAft>
                <a:spcPts val="0"/>
              </a:spcAft>
              <a:buClr>
                <a:schemeClr val="dk1"/>
              </a:buClr>
              <a:buSzPts val="3200"/>
              <a:buFont typeface="Playfair Display"/>
              <a:buNone/>
              <a:defRPr sz="3200" b="1">
                <a:solidFill>
                  <a:schemeClr val="dk1"/>
                </a:solidFill>
                <a:latin typeface="Playfair Display"/>
                <a:ea typeface="Playfair Display"/>
                <a:cs typeface="Playfair Display"/>
                <a:sym typeface="Playfair Display"/>
              </a:defRPr>
            </a:lvl3pPr>
            <a:lvl4pPr lvl="3" rtl="0">
              <a:spcBef>
                <a:spcPts val="0"/>
              </a:spcBef>
              <a:spcAft>
                <a:spcPts val="0"/>
              </a:spcAft>
              <a:buClr>
                <a:schemeClr val="dk1"/>
              </a:buClr>
              <a:buSzPts val="3200"/>
              <a:buFont typeface="Playfair Display"/>
              <a:buNone/>
              <a:defRPr sz="3200" b="1">
                <a:solidFill>
                  <a:schemeClr val="dk1"/>
                </a:solidFill>
                <a:latin typeface="Playfair Display"/>
                <a:ea typeface="Playfair Display"/>
                <a:cs typeface="Playfair Display"/>
                <a:sym typeface="Playfair Display"/>
              </a:defRPr>
            </a:lvl4pPr>
            <a:lvl5pPr lvl="4" rtl="0">
              <a:spcBef>
                <a:spcPts val="0"/>
              </a:spcBef>
              <a:spcAft>
                <a:spcPts val="0"/>
              </a:spcAft>
              <a:buClr>
                <a:schemeClr val="dk1"/>
              </a:buClr>
              <a:buSzPts val="3200"/>
              <a:buFont typeface="Playfair Display"/>
              <a:buNone/>
              <a:defRPr sz="3200" b="1">
                <a:solidFill>
                  <a:schemeClr val="dk1"/>
                </a:solidFill>
                <a:latin typeface="Playfair Display"/>
                <a:ea typeface="Playfair Display"/>
                <a:cs typeface="Playfair Display"/>
                <a:sym typeface="Playfair Display"/>
              </a:defRPr>
            </a:lvl5pPr>
            <a:lvl6pPr lvl="5" rtl="0">
              <a:spcBef>
                <a:spcPts val="0"/>
              </a:spcBef>
              <a:spcAft>
                <a:spcPts val="0"/>
              </a:spcAft>
              <a:buClr>
                <a:schemeClr val="dk1"/>
              </a:buClr>
              <a:buSzPts val="3200"/>
              <a:buFont typeface="Playfair Display"/>
              <a:buNone/>
              <a:defRPr sz="3200" b="1">
                <a:solidFill>
                  <a:schemeClr val="dk1"/>
                </a:solidFill>
                <a:latin typeface="Playfair Display"/>
                <a:ea typeface="Playfair Display"/>
                <a:cs typeface="Playfair Display"/>
                <a:sym typeface="Playfair Display"/>
              </a:defRPr>
            </a:lvl6pPr>
            <a:lvl7pPr lvl="6" rtl="0">
              <a:spcBef>
                <a:spcPts val="0"/>
              </a:spcBef>
              <a:spcAft>
                <a:spcPts val="0"/>
              </a:spcAft>
              <a:buClr>
                <a:schemeClr val="dk1"/>
              </a:buClr>
              <a:buSzPts val="3200"/>
              <a:buFont typeface="Playfair Display"/>
              <a:buNone/>
              <a:defRPr sz="3200" b="1">
                <a:solidFill>
                  <a:schemeClr val="dk1"/>
                </a:solidFill>
                <a:latin typeface="Playfair Display"/>
                <a:ea typeface="Playfair Display"/>
                <a:cs typeface="Playfair Display"/>
                <a:sym typeface="Playfair Display"/>
              </a:defRPr>
            </a:lvl7pPr>
            <a:lvl8pPr lvl="7" rtl="0">
              <a:spcBef>
                <a:spcPts val="0"/>
              </a:spcBef>
              <a:spcAft>
                <a:spcPts val="0"/>
              </a:spcAft>
              <a:buClr>
                <a:schemeClr val="dk1"/>
              </a:buClr>
              <a:buSzPts val="3200"/>
              <a:buFont typeface="Playfair Display"/>
              <a:buNone/>
              <a:defRPr sz="3200" b="1">
                <a:solidFill>
                  <a:schemeClr val="dk1"/>
                </a:solidFill>
                <a:latin typeface="Playfair Display"/>
                <a:ea typeface="Playfair Display"/>
                <a:cs typeface="Playfair Display"/>
                <a:sym typeface="Playfair Display"/>
              </a:defRPr>
            </a:lvl8pPr>
            <a:lvl9pPr lvl="8" rtl="0">
              <a:spcBef>
                <a:spcPts val="0"/>
              </a:spcBef>
              <a:spcAft>
                <a:spcPts val="0"/>
              </a:spcAft>
              <a:buClr>
                <a:schemeClr val="dk1"/>
              </a:buClr>
              <a:buSzPts val="3200"/>
              <a:buFont typeface="Playfair Display"/>
              <a:buNone/>
              <a:defRPr sz="3200" b="1">
                <a:solidFill>
                  <a:schemeClr val="dk1"/>
                </a:solidFill>
                <a:latin typeface="Playfair Display"/>
                <a:ea typeface="Playfair Display"/>
                <a:cs typeface="Playfair Display"/>
                <a:sym typeface="Playfair Display"/>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lvl="0" indent="-342900" rtl="0">
              <a:lnSpc>
                <a:spcPct val="115000"/>
              </a:lnSpc>
              <a:spcBef>
                <a:spcPts val="0"/>
              </a:spcBef>
              <a:spcAft>
                <a:spcPts val="0"/>
              </a:spcAft>
              <a:buClr>
                <a:schemeClr val="dk2"/>
              </a:buClr>
              <a:buSzPts val="1800"/>
              <a:buFont typeface="Lato"/>
              <a:buChar char="●"/>
              <a:defRPr sz="1800">
                <a:solidFill>
                  <a:schemeClr val="dk2"/>
                </a:solidFill>
                <a:latin typeface="Lato"/>
                <a:ea typeface="Lato"/>
                <a:cs typeface="Lato"/>
                <a:sym typeface="Lato"/>
              </a:defRPr>
            </a:lvl1pPr>
            <a:lvl2pPr marL="914400" lvl="1" indent="-317500" rtl="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2pPr>
            <a:lvl3pPr marL="1371600" lvl="2" indent="-317500" rtl="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3pPr>
            <a:lvl4pPr marL="1828800" lvl="3" indent="-317500" rtl="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4pPr>
            <a:lvl5pPr marL="2286000" lvl="4" indent="-317500" rtl="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5pPr>
            <a:lvl6pPr marL="2743200" lvl="5" indent="-317500" rtl="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6pPr>
            <a:lvl7pPr marL="3200400" lvl="6" indent="-317500" rtl="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7pPr>
            <a:lvl8pPr marL="3657600" lvl="7" indent="-317500" rtl="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8pPr>
            <a:lvl9pPr marL="4114800" lvl="8" indent="-317500" rtl="0">
              <a:lnSpc>
                <a:spcPct val="115000"/>
              </a:lnSpc>
              <a:spcBef>
                <a:spcPts val="1600"/>
              </a:spcBef>
              <a:spcAft>
                <a:spcPts val="1600"/>
              </a:spcAft>
              <a:buClr>
                <a:schemeClr val="dk2"/>
              </a:buClr>
              <a:buSzPts val="1400"/>
              <a:buFont typeface="Lato"/>
              <a:buChar char="■"/>
              <a:defRPr>
                <a:solidFill>
                  <a:schemeClr val="dk2"/>
                </a:solidFill>
                <a:latin typeface="Lato"/>
                <a:ea typeface="Lato"/>
                <a:cs typeface="Lato"/>
                <a:sym typeface="Lato"/>
              </a:defRPr>
            </a:lvl9pPr>
          </a:lstStyle>
          <a:p>
            <a:endParaRPr/>
          </a:p>
        </p:txBody>
      </p:sp>
      <p:sp>
        <p:nvSpPr>
          <p:cNvPr id="8" name="Google Shape;8;p1"/>
          <p:cNvSpPr txBox="1">
            <a:spLocks noGrp="1"/>
          </p:cNvSpPr>
          <p:nvPr>
            <p:ph type="sldNum" idx="12"/>
          </p:nvPr>
        </p:nvSpPr>
        <p:spPr>
          <a:xfrm>
            <a:off x="8490250" y="4681009"/>
            <a:ext cx="548700" cy="393600"/>
          </a:xfrm>
          <a:prstGeom prst="rect">
            <a:avLst/>
          </a:prstGeom>
          <a:noFill/>
          <a:ln>
            <a:noFill/>
          </a:ln>
        </p:spPr>
        <p:txBody>
          <a:bodyPr spcFirstLastPara="1" wrap="square" lIns="91425" tIns="91425" rIns="91425" bIns="91425" anchor="ctr" anchorCtr="0">
            <a:noAutofit/>
          </a:bodyPr>
          <a:lstStyle>
            <a:lvl1pPr lvl="0" algn="r" rtl="0">
              <a:buNone/>
              <a:defRPr sz="1000">
                <a:solidFill>
                  <a:schemeClr val="dk2"/>
                </a:solidFill>
                <a:latin typeface="Lato"/>
                <a:ea typeface="Lato"/>
                <a:cs typeface="Lato"/>
                <a:sym typeface="Lato"/>
              </a:defRPr>
            </a:lvl1pPr>
            <a:lvl2pPr lvl="1" algn="r" rtl="0">
              <a:buNone/>
              <a:defRPr sz="1000">
                <a:solidFill>
                  <a:schemeClr val="dk2"/>
                </a:solidFill>
                <a:latin typeface="Lato"/>
                <a:ea typeface="Lato"/>
                <a:cs typeface="Lato"/>
                <a:sym typeface="Lato"/>
              </a:defRPr>
            </a:lvl2pPr>
            <a:lvl3pPr lvl="2" algn="r" rtl="0">
              <a:buNone/>
              <a:defRPr sz="1000">
                <a:solidFill>
                  <a:schemeClr val="dk2"/>
                </a:solidFill>
                <a:latin typeface="Lato"/>
                <a:ea typeface="Lato"/>
                <a:cs typeface="Lato"/>
                <a:sym typeface="Lato"/>
              </a:defRPr>
            </a:lvl3pPr>
            <a:lvl4pPr lvl="3" algn="r" rtl="0">
              <a:buNone/>
              <a:defRPr sz="1000">
                <a:solidFill>
                  <a:schemeClr val="dk2"/>
                </a:solidFill>
                <a:latin typeface="Lato"/>
                <a:ea typeface="Lato"/>
                <a:cs typeface="Lato"/>
                <a:sym typeface="Lato"/>
              </a:defRPr>
            </a:lvl4pPr>
            <a:lvl5pPr lvl="4" algn="r" rtl="0">
              <a:buNone/>
              <a:defRPr sz="1000">
                <a:solidFill>
                  <a:schemeClr val="dk2"/>
                </a:solidFill>
                <a:latin typeface="Lato"/>
                <a:ea typeface="Lato"/>
                <a:cs typeface="Lato"/>
                <a:sym typeface="Lato"/>
              </a:defRPr>
            </a:lvl5pPr>
            <a:lvl6pPr lvl="5" algn="r" rtl="0">
              <a:buNone/>
              <a:defRPr sz="1000">
                <a:solidFill>
                  <a:schemeClr val="dk2"/>
                </a:solidFill>
                <a:latin typeface="Lato"/>
                <a:ea typeface="Lato"/>
                <a:cs typeface="Lato"/>
                <a:sym typeface="Lato"/>
              </a:defRPr>
            </a:lvl6pPr>
            <a:lvl7pPr lvl="6" algn="r" rtl="0">
              <a:buNone/>
              <a:defRPr sz="1000">
                <a:solidFill>
                  <a:schemeClr val="dk2"/>
                </a:solidFill>
                <a:latin typeface="Lato"/>
                <a:ea typeface="Lato"/>
                <a:cs typeface="Lato"/>
                <a:sym typeface="Lato"/>
              </a:defRPr>
            </a:lvl7pPr>
            <a:lvl8pPr lvl="7" algn="r" rtl="0">
              <a:buNone/>
              <a:defRPr sz="1000">
                <a:solidFill>
                  <a:schemeClr val="dk2"/>
                </a:solidFill>
                <a:latin typeface="Lato"/>
                <a:ea typeface="Lato"/>
                <a:cs typeface="Lato"/>
                <a:sym typeface="Lato"/>
              </a:defRPr>
            </a:lvl8pPr>
            <a:lvl9pPr lvl="8" algn="r" rtl="0">
              <a:buNone/>
              <a:defRPr sz="1000">
                <a:solidFill>
                  <a:schemeClr val="dk2"/>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dark-2">
    <p:bg>
      <p:bgPr>
        <a:solidFill>
          <a:schemeClr val="lt1"/>
        </a:solidFill>
        <a:effectLst/>
      </p:bgPr>
    </p:bg>
    <p:spTree>
      <p:nvGrpSpPr>
        <p:cNvPr id="1" name="Shape 55"/>
        <p:cNvGrpSpPr/>
        <p:nvPr/>
      </p:nvGrpSpPr>
      <p:grpSpPr>
        <a:xfrm>
          <a:off x="0" y="0"/>
          <a:ext cx="0" cy="0"/>
          <a:chOff x="0" y="0"/>
          <a:chExt cx="0" cy="0"/>
        </a:xfrm>
      </p:grpSpPr>
      <p:sp>
        <p:nvSpPr>
          <p:cNvPr id="56" name="Google Shape;56;p1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57" name="Google Shape;57;p1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marR="0" lvl="0" indent="-342900" algn="l" rtl="0">
              <a:lnSpc>
                <a:spcPct val="115000"/>
              </a:lnSpc>
              <a:spcBef>
                <a:spcPts val="0"/>
              </a:spcBef>
              <a:spcAft>
                <a:spcPts val="0"/>
              </a:spcAft>
              <a:buClr>
                <a:schemeClr val="lt2"/>
              </a:buClr>
              <a:buSzPts val="1800"/>
              <a:buFont typeface="Arial"/>
              <a:buChar char="●"/>
              <a:defRPr sz="1800" b="0" i="0" u="none" strike="noStrike" cap="none">
                <a:solidFill>
                  <a:schemeClr val="lt2"/>
                </a:solidFill>
                <a:latin typeface="Arial"/>
                <a:ea typeface="Arial"/>
                <a:cs typeface="Arial"/>
                <a:sym typeface="Arial"/>
              </a:defRPr>
            </a:lvl1pPr>
            <a:lvl2pPr marL="914400" marR="0" lvl="1" indent="-317500" algn="l" rtl="0">
              <a:lnSpc>
                <a:spcPct val="115000"/>
              </a:lnSpc>
              <a:spcBef>
                <a:spcPts val="1600"/>
              </a:spcBef>
              <a:spcAft>
                <a:spcPts val="0"/>
              </a:spcAft>
              <a:buClr>
                <a:schemeClr val="lt2"/>
              </a:buClr>
              <a:buSzPts val="1400"/>
              <a:buFont typeface="Arial"/>
              <a:buChar char="○"/>
              <a:defRPr sz="1400" b="0" i="0" u="none" strike="noStrike" cap="none">
                <a:solidFill>
                  <a:schemeClr val="lt2"/>
                </a:solidFill>
                <a:latin typeface="Arial"/>
                <a:ea typeface="Arial"/>
                <a:cs typeface="Arial"/>
                <a:sym typeface="Arial"/>
              </a:defRPr>
            </a:lvl2pPr>
            <a:lvl3pPr marL="1371600" marR="0" lvl="2" indent="-317500" algn="l" rtl="0">
              <a:lnSpc>
                <a:spcPct val="115000"/>
              </a:lnSpc>
              <a:spcBef>
                <a:spcPts val="1600"/>
              </a:spcBef>
              <a:spcAft>
                <a:spcPts val="0"/>
              </a:spcAft>
              <a:buClr>
                <a:schemeClr val="lt2"/>
              </a:buClr>
              <a:buSzPts val="1400"/>
              <a:buFont typeface="Arial"/>
              <a:buChar char="■"/>
              <a:defRPr sz="1400" b="0" i="0" u="none" strike="noStrike" cap="none">
                <a:solidFill>
                  <a:schemeClr val="lt2"/>
                </a:solidFill>
                <a:latin typeface="Arial"/>
                <a:ea typeface="Arial"/>
                <a:cs typeface="Arial"/>
                <a:sym typeface="Arial"/>
              </a:defRPr>
            </a:lvl3pPr>
            <a:lvl4pPr marL="1828800" marR="0" lvl="3" indent="-317500" algn="l" rtl="0">
              <a:lnSpc>
                <a:spcPct val="115000"/>
              </a:lnSpc>
              <a:spcBef>
                <a:spcPts val="1600"/>
              </a:spcBef>
              <a:spcAft>
                <a:spcPts val="0"/>
              </a:spcAft>
              <a:buClr>
                <a:schemeClr val="lt2"/>
              </a:buClr>
              <a:buSzPts val="1400"/>
              <a:buFont typeface="Arial"/>
              <a:buChar char="●"/>
              <a:defRPr sz="1400" b="0" i="0" u="none" strike="noStrike" cap="none">
                <a:solidFill>
                  <a:schemeClr val="lt2"/>
                </a:solidFill>
                <a:latin typeface="Arial"/>
                <a:ea typeface="Arial"/>
                <a:cs typeface="Arial"/>
                <a:sym typeface="Arial"/>
              </a:defRPr>
            </a:lvl4pPr>
            <a:lvl5pPr marL="2286000" marR="0" lvl="4" indent="-317500" algn="l" rtl="0">
              <a:lnSpc>
                <a:spcPct val="115000"/>
              </a:lnSpc>
              <a:spcBef>
                <a:spcPts val="1600"/>
              </a:spcBef>
              <a:spcAft>
                <a:spcPts val="0"/>
              </a:spcAft>
              <a:buClr>
                <a:schemeClr val="lt2"/>
              </a:buClr>
              <a:buSzPts val="1400"/>
              <a:buFont typeface="Arial"/>
              <a:buChar char="○"/>
              <a:defRPr sz="1400" b="0" i="0" u="none" strike="noStrike" cap="none">
                <a:solidFill>
                  <a:schemeClr val="lt2"/>
                </a:solidFill>
                <a:latin typeface="Arial"/>
                <a:ea typeface="Arial"/>
                <a:cs typeface="Arial"/>
                <a:sym typeface="Arial"/>
              </a:defRPr>
            </a:lvl5pPr>
            <a:lvl6pPr marL="2743200" marR="0" lvl="5" indent="-317500" algn="l" rtl="0">
              <a:lnSpc>
                <a:spcPct val="115000"/>
              </a:lnSpc>
              <a:spcBef>
                <a:spcPts val="1600"/>
              </a:spcBef>
              <a:spcAft>
                <a:spcPts val="0"/>
              </a:spcAft>
              <a:buClr>
                <a:schemeClr val="lt2"/>
              </a:buClr>
              <a:buSzPts val="1400"/>
              <a:buFont typeface="Arial"/>
              <a:buChar char="■"/>
              <a:defRPr sz="1400" b="0" i="0" u="none" strike="noStrike" cap="none">
                <a:solidFill>
                  <a:schemeClr val="lt2"/>
                </a:solidFill>
                <a:latin typeface="Arial"/>
                <a:ea typeface="Arial"/>
                <a:cs typeface="Arial"/>
                <a:sym typeface="Arial"/>
              </a:defRPr>
            </a:lvl6pPr>
            <a:lvl7pPr marL="3200400" marR="0" lvl="6" indent="-317500" algn="l" rtl="0">
              <a:lnSpc>
                <a:spcPct val="115000"/>
              </a:lnSpc>
              <a:spcBef>
                <a:spcPts val="1600"/>
              </a:spcBef>
              <a:spcAft>
                <a:spcPts val="0"/>
              </a:spcAft>
              <a:buClr>
                <a:schemeClr val="lt2"/>
              </a:buClr>
              <a:buSzPts val="1400"/>
              <a:buFont typeface="Arial"/>
              <a:buChar char="●"/>
              <a:defRPr sz="1400" b="0" i="0" u="none" strike="noStrike" cap="none">
                <a:solidFill>
                  <a:schemeClr val="lt2"/>
                </a:solidFill>
                <a:latin typeface="Arial"/>
                <a:ea typeface="Arial"/>
                <a:cs typeface="Arial"/>
                <a:sym typeface="Arial"/>
              </a:defRPr>
            </a:lvl7pPr>
            <a:lvl8pPr marL="3657600" marR="0" lvl="7" indent="-317500" algn="l" rtl="0">
              <a:lnSpc>
                <a:spcPct val="115000"/>
              </a:lnSpc>
              <a:spcBef>
                <a:spcPts val="1600"/>
              </a:spcBef>
              <a:spcAft>
                <a:spcPts val="0"/>
              </a:spcAft>
              <a:buClr>
                <a:schemeClr val="lt2"/>
              </a:buClr>
              <a:buSzPts val="1400"/>
              <a:buFont typeface="Arial"/>
              <a:buChar char="○"/>
              <a:defRPr sz="1400" b="0" i="0" u="none" strike="noStrike" cap="none">
                <a:solidFill>
                  <a:schemeClr val="lt2"/>
                </a:solidFill>
                <a:latin typeface="Arial"/>
                <a:ea typeface="Arial"/>
                <a:cs typeface="Arial"/>
                <a:sym typeface="Arial"/>
              </a:defRPr>
            </a:lvl8pPr>
            <a:lvl9pPr marL="4114800" marR="0" lvl="8" indent="-317500" algn="l" rtl="0">
              <a:lnSpc>
                <a:spcPct val="115000"/>
              </a:lnSpc>
              <a:spcBef>
                <a:spcPts val="1600"/>
              </a:spcBef>
              <a:spcAft>
                <a:spcPts val="1600"/>
              </a:spcAft>
              <a:buClr>
                <a:schemeClr val="lt2"/>
              </a:buClr>
              <a:buSzPts val="1400"/>
              <a:buFont typeface="Arial"/>
              <a:buChar char="■"/>
              <a:defRPr sz="1400" b="0" i="0" u="none" strike="noStrike" cap="none">
                <a:solidFill>
                  <a:schemeClr val="lt2"/>
                </a:solidFill>
                <a:latin typeface="Arial"/>
                <a:ea typeface="Arial"/>
                <a:cs typeface="Arial"/>
                <a:sym typeface="Arial"/>
              </a:defRPr>
            </a:lvl9pPr>
          </a:lstStyle>
          <a:p>
            <a:endParaRPr/>
          </a:p>
        </p:txBody>
      </p:sp>
      <p:sp>
        <p:nvSpPr>
          <p:cNvPr id="58" name="Google Shape;58;p1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name="coral">
    <p:bg>
      <p:bgPr>
        <a:solidFill>
          <a:schemeClr val="lt1"/>
        </a:solidFill>
        <a:effectLst/>
      </p:bgPr>
    </p:bg>
    <p:spTree>
      <p:nvGrpSpPr>
        <p:cNvPr id="1" name="Shape 83"/>
        <p:cNvGrpSpPr/>
        <p:nvPr/>
      </p:nvGrpSpPr>
      <p:grpSpPr>
        <a:xfrm>
          <a:off x="0" y="0"/>
          <a:ext cx="0" cy="0"/>
          <a:chOff x="0" y="0"/>
          <a:chExt cx="0" cy="0"/>
        </a:xfrm>
      </p:grpSpPr>
      <p:sp>
        <p:nvSpPr>
          <p:cNvPr id="84" name="Google Shape;84;p21"/>
          <p:cNvSpPr txBox="1">
            <a:spLocks noGrp="1"/>
          </p:cNvSpPr>
          <p:nvPr>
            <p:ph type="title"/>
          </p:nvPr>
        </p:nvSpPr>
        <p:spPr>
          <a:xfrm>
            <a:off x="311700" y="391350"/>
            <a:ext cx="8520600" cy="626100"/>
          </a:xfrm>
          <a:prstGeom prst="rect">
            <a:avLst/>
          </a:prstGeom>
          <a:noFill/>
          <a:ln>
            <a:noFill/>
          </a:ln>
        </p:spPr>
        <p:txBody>
          <a:bodyPr spcFirstLastPara="1" wrap="square" lIns="91425" tIns="91425" rIns="91425" bIns="91425" anchor="t" anchorCtr="0"/>
          <a:lstStyle>
            <a:lvl1pPr lvl="0">
              <a:spcBef>
                <a:spcPts val="0"/>
              </a:spcBef>
              <a:spcAft>
                <a:spcPts val="0"/>
              </a:spcAft>
              <a:buClr>
                <a:schemeClr val="dk1"/>
              </a:buClr>
              <a:buSzPts val="3200"/>
              <a:buFont typeface="Playfair Display"/>
              <a:buNone/>
              <a:defRPr sz="3200" b="1">
                <a:solidFill>
                  <a:schemeClr val="dk1"/>
                </a:solidFill>
                <a:latin typeface="Playfair Display"/>
                <a:ea typeface="Playfair Display"/>
                <a:cs typeface="Playfair Display"/>
                <a:sym typeface="Playfair Display"/>
              </a:defRPr>
            </a:lvl1pPr>
            <a:lvl2pPr lvl="1">
              <a:spcBef>
                <a:spcPts val="0"/>
              </a:spcBef>
              <a:spcAft>
                <a:spcPts val="0"/>
              </a:spcAft>
              <a:buClr>
                <a:schemeClr val="dk1"/>
              </a:buClr>
              <a:buSzPts val="3200"/>
              <a:buFont typeface="Playfair Display"/>
              <a:buNone/>
              <a:defRPr sz="3200" b="1">
                <a:solidFill>
                  <a:schemeClr val="dk1"/>
                </a:solidFill>
                <a:latin typeface="Playfair Display"/>
                <a:ea typeface="Playfair Display"/>
                <a:cs typeface="Playfair Display"/>
                <a:sym typeface="Playfair Display"/>
              </a:defRPr>
            </a:lvl2pPr>
            <a:lvl3pPr lvl="2">
              <a:spcBef>
                <a:spcPts val="0"/>
              </a:spcBef>
              <a:spcAft>
                <a:spcPts val="0"/>
              </a:spcAft>
              <a:buClr>
                <a:schemeClr val="dk1"/>
              </a:buClr>
              <a:buSzPts val="3200"/>
              <a:buFont typeface="Playfair Display"/>
              <a:buNone/>
              <a:defRPr sz="3200" b="1">
                <a:solidFill>
                  <a:schemeClr val="dk1"/>
                </a:solidFill>
                <a:latin typeface="Playfair Display"/>
                <a:ea typeface="Playfair Display"/>
                <a:cs typeface="Playfair Display"/>
                <a:sym typeface="Playfair Display"/>
              </a:defRPr>
            </a:lvl3pPr>
            <a:lvl4pPr lvl="3">
              <a:spcBef>
                <a:spcPts val="0"/>
              </a:spcBef>
              <a:spcAft>
                <a:spcPts val="0"/>
              </a:spcAft>
              <a:buClr>
                <a:schemeClr val="dk1"/>
              </a:buClr>
              <a:buSzPts val="3200"/>
              <a:buFont typeface="Playfair Display"/>
              <a:buNone/>
              <a:defRPr sz="3200" b="1">
                <a:solidFill>
                  <a:schemeClr val="dk1"/>
                </a:solidFill>
                <a:latin typeface="Playfair Display"/>
                <a:ea typeface="Playfair Display"/>
                <a:cs typeface="Playfair Display"/>
                <a:sym typeface="Playfair Display"/>
              </a:defRPr>
            </a:lvl4pPr>
            <a:lvl5pPr lvl="4">
              <a:spcBef>
                <a:spcPts val="0"/>
              </a:spcBef>
              <a:spcAft>
                <a:spcPts val="0"/>
              </a:spcAft>
              <a:buClr>
                <a:schemeClr val="dk1"/>
              </a:buClr>
              <a:buSzPts val="3200"/>
              <a:buFont typeface="Playfair Display"/>
              <a:buNone/>
              <a:defRPr sz="3200" b="1">
                <a:solidFill>
                  <a:schemeClr val="dk1"/>
                </a:solidFill>
                <a:latin typeface="Playfair Display"/>
                <a:ea typeface="Playfair Display"/>
                <a:cs typeface="Playfair Display"/>
                <a:sym typeface="Playfair Display"/>
              </a:defRPr>
            </a:lvl5pPr>
            <a:lvl6pPr lvl="5">
              <a:spcBef>
                <a:spcPts val="0"/>
              </a:spcBef>
              <a:spcAft>
                <a:spcPts val="0"/>
              </a:spcAft>
              <a:buClr>
                <a:schemeClr val="dk1"/>
              </a:buClr>
              <a:buSzPts val="3200"/>
              <a:buFont typeface="Playfair Display"/>
              <a:buNone/>
              <a:defRPr sz="3200" b="1">
                <a:solidFill>
                  <a:schemeClr val="dk1"/>
                </a:solidFill>
                <a:latin typeface="Playfair Display"/>
                <a:ea typeface="Playfair Display"/>
                <a:cs typeface="Playfair Display"/>
                <a:sym typeface="Playfair Display"/>
              </a:defRPr>
            </a:lvl6pPr>
            <a:lvl7pPr lvl="6">
              <a:spcBef>
                <a:spcPts val="0"/>
              </a:spcBef>
              <a:spcAft>
                <a:spcPts val="0"/>
              </a:spcAft>
              <a:buClr>
                <a:schemeClr val="dk1"/>
              </a:buClr>
              <a:buSzPts val="3200"/>
              <a:buFont typeface="Playfair Display"/>
              <a:buNone/>
              <a:defRPr sz="3200" b="1">
                <a:solidFill>
                  <a:schemeClr val="dk1"/>
                </a:solidFill>
                <a:latin typeface="Playfair Display"/>
                <a:ea typeface="Playfair Display"/>
                <a:cs typeface="Playfair Display"/>
                <a:sym typeface="Playfair Display"/>
              </a:defRPr>
            </a:lvl7pPr>
            <a:lvl8pPr lvl="7">
              <a:spcBef>
                <a:spcPts val="0"/>
              </a:spcBef>
              <a:spcAft>
                <a:spcPts val="0"/>
              </a:spcAft>
              <a:buClr>
                <a:schemeClr val="dk1"/>
              </a:buClr>
              <a:buSzPts val="3200"/>
              <a:buFont typeface="Playfair Display"/>
              <a:buNone/>
              <a:defRPr sz="3200" b="1">
                <a:solidFill>
                  <a:schemeClr val="dk1"/>
                </a:solidFill>
                <a:latin typeface="Playfair Display"/>
                <a:ea typeface="Playfair Display"/>
                <a:cs typeface="Playfair Display"/>
                <a:sym typeface="Playfair Display"/>
              </a:defRPr>
            </a:lvl8pPr>
            <a:lvl9pPr lvl="8">
              <a:spcBef>
                <a:spcPts val="0"/>
              </a:spcBef>
              <a:spcAft>
                <a:spcPts val="0"/>
              </a:spcAft>
              <a:buClr>
                <a:schemeClr val="dk1"/>
              </a:buClr>
              <a:buSzPts val="3200"/>
              <a:buFont typeface="Playfair Display"/>
              <a:buNone/>
              <a:defRPr sz="3200" b="1">
                <a:solidFill>
                  <a:schemeClr val="dk1"/>
                </a:solidFill>
                <a:latin typeface="Playfair Display"/>
                <a:ea typeface="Playfair Display"/>
                <a:cs typeface="Playfair Display"/>
                <a:sym typeface="Playfair Display"/>
              </a:defRPr>
            </a:lvl9pPr>
          </a:lstStyle>
          <a:p>
            <a:endParaRPr/>
          </a:p>
        </p:txBody>
      </p:sp>
      <p:sp>
        <p:nvSpPr>
          <p:cNvPr id="85" name="Google Shape;85;p2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lvl="0" indent="-342900">
              <a:lnSpc>
                <a:spcPct val="115000"/>
              </a:lnSpc>
              <a:spcBef>
                <a:spcPts val="0"/>
              </a:spcBef>
              <a:spcAft>
                <a:spcPts val="0"/>
              </a:spcAft>
              <a:buClr>
                <a:schemeClr val="dk2"/>
              </a:buClr>
              <a:buSzPts val="1800"/>
              <a:buFont typeface="Lato"/>
              <a:buChar char="●"/>
              <a:defRPr sz="1800">
                <a:solidFill>
                  <a:schemeClr val="dk2"/>
                </a:solidFill>
                <a:latin typeface="Lato"/>
                <a:ea typeface="Lato"/>
                <a:cs typeface="Lato"/>
                <a:sym typeface="Lato"/>
              </a:defRPr>
            </a:lvl1pPr>
            <a:lvl2pPr marL="914400" lvl="1" indent="-31750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2pPr>
            <a:lvl3pPr marL="1371600" lvl="2" indent="-31750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3pPr>
            <a:lvl4pPr marL="1828800" lvl="3" indent="-31750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4pPr>
            <a:lvl5pPr marL="2286000" lvl="4" indent="-31750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5pPr>
            <a:lvl6pPr marL="2743200" lvl="5" indent="-31750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6pPr>
            <a:lvl7pPr marL="3200400" lvl="6" indent="-31750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7pPr>
            <a:lvl8pPr marL="3657600" lvl="7" indent="-31750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8pPr>
            <a:lvl9pPr marL="4114800" lvl="8" indent="-317500">
              <a:lnSpc>
                <a:spcPct val="115000"/>
              </a:lnSpc>
              <a:spcBef>
                <a:spcPts val="1600"/>
              </a:spcBef>
              <a:spcAft>
                <a:spcPts val="1600"/>
              </a:spcAft>
              <a:buClr>
                <a:schemeClr val="dk2"/>
              </a:buClr>
              <a:buSzPts val="1400"/>
              <a:buFont typeface="Lato"/>
              <a:buChar char="■"/>
              <a:defRPr>
                <a:solidFill>
                  <a:schemeClr val="dk2"/>
                </a:solidFill>
                <a:latin typeface="Lato"/>
                <a:ea typeface="Lato"/>
                <a:cs typeface="Lato"/>
                <a:sym typeface="Lato"/>
              </a:defRPr>
            </a:lvl9pPr>
          </a:lstStyle>
          <a:p>
            <a:endParaRPr/>
          </a:p>
        </p:txBody>
      </p:sp>
      <p:sp>
        <p:nvSpPr>
          <p:cNvPr id="86" name="Google Shape;86;p21"/>
          <p:cNvSpPr txBox="1">
            <a:spLocks noGrp="1"/>
          </p:cNvSpPr>
          <p:nvPr>
            <p:ph type="sldNum" idx="12"/>
          </p:nvPr>
        </p:nvSpPr>
        <p:spPr>
          <a:xfrm>
            <a:off x="8490250" y="4681009"/>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latin typeface="Lato"/>
                <a:ea typeface="Lato"/>
                <a:cs typeface="Lato"/>
                <a:sym typeface="Lato"/>
              </a:defRPr>
            </a:lvl1pPr>
            <a:lvl2pPr lvl="1" algn="r">
              <a:buNone/>
              <a:defRPr sz="1000">
                <a:solidFill>
                  <a:schemeClr val="dk2"/>
                </a:solidFill>
                <a:latin typeface="Lato"/>
                <a:ea typeface="Lato"/>
                <a:cs typeface="Lato"/>
                <a:sym typeface="Lato"/>
              </a:defRPr>
            </a:lvl2pPr>
            <a:lvl3pPr lvl="2" algn="r">
              <a:buNone/>
              <a:defRPr sz="1000">
                <a:solidFill>
                  <a:schemeClr val="dk2"/>
                </a:solidFill>
                <a:latin typeface="Lato"/>
                <a:ea typeface="Lato"/>
                <a:cs typeface="Lato"/>
                <a:sym typeface="Lato"/>
              </a:defRPr>
            </a:lvl3pPr>
            <a:lvl4pPr lvl="3" algn="r">
              <a:buNone/>
              <a:defRPr sz="1000">
                <a:solidFill>
                  <a:schemeClr val="dk2"/>
                </a:solidFill>
                <a:latin typeface="Lato"/>
                <a:ea typeface="Lato"/>
                <a:cs typeface="Lato"/>
                <a:sym typeface="Lato"/>
              </a:defRPr>
            </a:lvl4pPr>
            <a:lvl5pPr lvl="4" algn="r">
              <a:buNone/>
              <a:defRPr sz="1000">
                <a:solidFill>
                  <a:schemeClr val="dk2"/>
                </a:solidFill>
                <a:latin typeface="Lato"/>
                <a:ea typeface="Lato"/>
                <a:cs typeface="Lato"/>
                <a:sym typeface="Lato"/>
              </a:defRPr>
            </a:lvl5pPr>
            <a:lvl6pPr lvl="5" algn="r">
              <a:buNone/>
              <a:defRPr sz="1000">
                <a:solidFill>
                  <a:schemeClr val="dk2"/>
                </a:solidFill>
                <a:latin typeface="Lato"/>
                <a:ea typeface="Lato"/>
                <a:cs typeface="Lato"/>
                <a:sym typeface="Lato"/>
              </a:defRPr>
            </a:lvl6pPr>
            <a:lvl7pPr lvl="6" algn="r">
              <a:buNone/>
              <a:defRPr sz="1000">
                <a:solidFill>
                  <a:schemeClr val="dk2"/>
                </a:solidFill>
                <a:latin typeface="Lato"/>
                <a:ea typeface="Lato"/>
                <a:cs typeface="Lato"/>
                <a:sym typeface="Lato"/>
              </a:defRPr>
            </a:lvl7pPr>
            <a:lvl8pPr lvl="7" algn="r">
              <a:buNone/>
              <a:defRPr sz="1000">
                <a:solidFill>
                  <a:schemeClr val="dk2"/>
                </a:solidFill>
                <a:latin typeface="Lato"/>
                <a:ea typeface="Lato"/>
                <a:cs typeface="Lato"/>
                <a:sym typeface="Lato"/>
              </a:defRPr>
            </a:lvl8pPr>
            <a:lvl9pPr lvl="8" algn="r">
              <a:buNone/>
              <a:defRPr sz="1000">
                <a:solidFill>
                  <a:schemeClr val="dk2"/>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1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xml"/><Relationship Id="rId3" Type="http://schemas.openxmlformats.org/officeDocument/2006/relationships/image" Target="../media/image1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6.xml"/><Relationship Id="rId3"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image" Target="../media/image14.jpg"/><Relationship Id="rId4" Type="http://schemas.openxmlformats.org/officeDocument/2006/relationships/image" Target="../media/image15.png"/><Relationship Id="rId5" Type="http://schemas.openxmlformats.org/officeDocument/2006/relationships/image" Target="../media/image16.jpg"/><Relationship Id="rId1" Type="http://schemas.openxmlformats.org/officeDocument/2006/relationships/slideLayout" Target="../slideLayouts/slideLayout1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g"/><Relationship Id="rId4" Type="http://schemas.openxmlformats.org/officeDocument/2006/relationships/image" Target="../media/image18.jpg"/><Relationship Id="rId1" Type="http://schemas.openxmlformats.org/officeDocument/2006/relationships/slideLayout" Target="../slideLayouts/slideLayout1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9.xml"/><Relationship Id="rId3" Type="http://schemas.openxmlformats.org/officeDocument/2006/relationships/image" Target="../media/image1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19.jpg"/><Relationship Id="rId4" Type="http://schemas.openxmlformats.org/officeDocument/2006/relationships/image" Target="../media/image14.jpg"/><Relationship Id="rId1" Type="http://schemas.openxmlformats.org/officeDocument/2006/relationships/slideLayout" Target="../slideLayouts/slideLayout1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2.xml"/><Relationship Id="rId3" Type="http://schemas.openxmlformats.org/officeDocument/2006/relationships/image" Target="../media/image20.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3.xml"/><Relationship Id="rId3" Type="http://schemas.openxmlformats.org/officeDocument/2006/relationships/image" Target="../media/image21.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4.xml"/><Relationship Id="rId3" Type="http://schemas.openxmlformats.org/officeDocument/2006/relationships/image" Target="../media/image22.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5.xml"/><Relationship Id="rId3" Type="http://schemas.openxmlformats.org/officeDocument/2006/relationships/image" Target="../media/image2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2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7.xml"/><Relationship Id="rId3" Type="http://schemas.openxmlformats.org/officeDocument/2006/relationships/image" Target="../media/image2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png"/></Relationships>
</file>

<file path=ppt/slides/_rels/slide30.xml.rels><?xml version="1.0" encoding="UTF-8" standalone="yes"?>
<Relationships xmlns="http://schemas.openxmlformats.org/package/2006/relationships"><Relationship Id="rId3" Type="http://schemas.openxmlformats.org/officeDocument/2006/relationships/image" Target="../media/image25.jpg"/><Relationship Id="rId4" Type="http://schemas.openxmlformats.org/officeDocument/2006/relationships/image" Target="../media/image26.jpg"/><Relationship Id="rId1" Type="http://schemas.openxmlformats.org/officeDocument/2006/relationships/slideLayout" Target="../slideLayouts/slideLayout5.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hyperlink" Target="https://tools.wmflabs.org/geohack/geohack.php?pagename=National_Museum_of_Anthropology_(Mexico)&amp;params=19.426_N_99.186_W_type:landmark" TargetMode="External"/><Relationship Id="rId4" Type="http://schemas.openxmlformats.org/officeDocument/2006/relationships/image" Target="../media/image27.png"/><Relationship Id="rId5" Type="http://schemas.openxmlformats.org/officeDocument/2006/relationships/image" Target="../media/image28.png"/><Relationship Id="rId1" Type="http://schemas.openxmlformats.org/officeDocument/2006/relationships/slideLayout" Target="../slideLayouts/slideLayout5.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hyperlink" Target="https://tools.wmflabs.org/geohack/geohack.php?pagename=Palacio_de_Bellas_Artes&amp;params=19_26_8.3_N_99_8_28.6_W_type:landmark" TargetMode="External"/><Relationship Id="rId4" Type="http://schemas.openxmlformats.org/officeDocument/2006/relationships/image" Target="../media/image29.png"/><Relationship Id="rId1" Type="http://schemas.openxmlformats.org/officeDocument/2006/relationships/slideLayout" Target="../slideLayouts/slideLayout5.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hyperlink" Target="https://tools.wmflabs.org/geohack/geohack.php?pagename=Palacio_de_Bellas_Artes&amp;params=19_26_8.3_N_99_8_28.6_W_type:landmark" TargetMode="External"/><Relationship Id="rId4" Type="http://schemas.openxmlformats.org/officeDocument/2006/relationships/hyperlink" Target="https://tools.wmflabs.org/geohack/geohack.php?pagename=Chapultepec_Castle&amp;params=19_25_14_N_99_10_54_W_type:landmark" TargetMode="External"/><Relationship Id="rId5" Type="http://schemas.openxmlformats.org/officeDocument/2006/relationships/image" Target="../media/image30.png"/><Relationship Id="rId6" Type="http://schemas.openxmlformats.org/officeDocument/2006/relationships/image" Target="../media/image31.png"/><Relationship Id="rId1" Type="http://schemas.openxmlformats.org/officeDocument/2006/relationships/slideLayout" Target="../slideLayouts/slideLayout5.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hyperlink" Target="https://tools.wmflabs.org/geohack/geohack.php?pagename=National_Palace_(Mexico)&amp;params=19_25_57_N_99_7_52_W_region:MX_type:landmark" TargetMode="External"/><Relationship Id="rId4" Type="http://schemas.openxmlformats.org/officeDocument/2006/relationships/image" Target="../media/image32.png"/><Relationship Id="rId5" Type="http://schemas.openxmlformats.org/officeDocument/2006/relationships/image" Target="../media/image33.png"/><Relationship Id="rId1" Type="http://schemas.openxmlformats.org/officeDocument/2006/relationships/slideLayout" Target="../slideLayouts/slideLayout5.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hyperlink" Target="https://tools.wmflabs.org/geohack/geohack.php?pagename=Basilica_of_Our_Lady_of_Guadalupe&amp;params=19_29_2.4_N_99_7_1.2_W_region:MX_type:landmark" TargetMode="External"/><Relationship Id="rId4" Type="http://schemas.openxmlformats.org/officeDocument/2006/relationships/image" Target="../media/image34.png"/><Relationship Id="rId1" Type="http://schemas.openxmlformats.org/officeDocument/2006/relationships/slideLayout" Target="../slideLayouts/slideLayout5.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hyperlink" Target="https://tools.wmflabs.org/geohack/geohack.php?pagename=Museo_Soumaya&amp;params=19.440806_N_99.204583_W_type:landmark" TargetMode="External"/><Relationship Id="rId4" Type="http://schemas.openxmlformats.org/officeDocument/2006/relationships/image" Target="../media/image35.png"/><Relationship Id="rId1" Type="http://schemas.openxmlformats.org/officeDocument/2006/relationships/slideLayout" Target="../slideLayouts/slideLayout5.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8.xml"/><Relationship Id="rId3" Type="http://schemas.openxmlformats.org/officeDocument/2006/relationships/image" Target="../media/image36.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9.xml"/><Relationship Id="rId3" Type="http://schemas.openxmlformats.org/officeDocument/2006/relationships/image" Target="../media/image37.png"/></Relationships>
</file>

<file path=ppt/slides/_rels/slide4.xml.rels><?xml version="1.0" encoding="UTF-8" standalone="yes"?>
<Relationships xmlns="http://schemas.openxmlformats.org/package/2006/relationships"><Relationship Id="rId3" Type="http://schemas.openxmlformats.org/officeDocument/2006/relationships/hyperlink" Target="http://www.youtube.com/watch?v=zcruIov45bI" TargetMode="External"/><Relationship Id="rId4" Type="http://schemas.openxmlformats.org/officeDocument/2006/relationships/image" Target="../media/image2.jpg"/><Relationship Id="rId1" Type="http://schemas.openxmlformats.org/officeDocument/2006/relationships/slideLayout" Target="../slideLayouts/slideLayout5.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hyperlink" Target="https://tools.wmflabs.org/geohack/geohack.php?pagename=Desierto_de_los_Leones_National_Park&amp;params=19.31264_N_99.30628_W_region:MX_type:landmark" TargetMode="External"/><Relationship Id="rId4" Type="http://schemas.openxmlformats.org/officeDocument/2006/relationships/image" Target="../media/image38.png"/><Relationship Id="rId1" Type="http://schemas.openxmlformats.org/officeDocument/2006/relationships/slideLayout" Target="../slideLayouts/slideLayout5.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3" Type="http://schemas.openxmlformats.org/officeDocument/2006/relationships/hyperlink" Target="https://tools.wmflabs.org/geohack/geohack.php?pagename=Mexico_City_Metropolitan_Cathedral&amp;params=19_26_4_N_99_7_59_W_type:landmark" TargetMode="External"/><Relationship Id="rId4" Type="http://schemas.openxmlformats.org/officeDocument/2006/relationships/image" Target="../media/image39.png"/><Relationship Id="rId1" Type="http://schemas.openxmlformats.org/officeDocument/2006/relationships/slideLayout" Target="../slideLayouts/slideLayout5.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2.xml"/><Relationship Id="rId3" Type="http://schemas.openxmlformats.org/officeDocument/2006/relationships/image" Target="../media/image40.jpg"/></Relationships>
</file>

<file path=ppt/slides/_rels/slide43.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2.png"/><Relationship Id="rId1" Type="http://schemas.openxmlformats.org/officeDocument/2006/relationships/slideLayout" Target="../slideLayouts/slideLayout1.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3" Type="http://schemas.openxmlformats.org/officeDocument/2006/relationships/hyperlink" Target="http://www.youtube.com/watch?v=FTXBA6-JugM" TargetMode="External"/><Relationship Id="rId4" Type="http://schemas.openxmlformats.org/officeDocument/2006/relationships/image" Target="../media/image43.jpg"/><Relationship Id="rId1" Type="http://schemas.openxmlformats.org/officeDocument/2006/relationships/slideLayout" Target="../slideLayouts/slideLayout8.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5.png"/><Relationship Id="rId5" Type="http://schemas.openxmlformats.org/officeDocument/2006/relationships/image" Target="../media/image46.png"/><Relationship Id="rId6" Type="http://schemas.openxmlformats.org/officeDocument/2006/relationships/hyperlink" Target="https://www.funstockretro.co.uk/news/30-years-of-super-mario/" TargetMode="External"/><Relationship Id="rId1" Type="http://schemas.openxmlformats.org/officeDocument/2006/relationships/slideLayout" Target="../slideLayouts/slideLayout3.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3" Type="http://schemas.openxmlformats.org/officeDocument/2006/relationships/hyperlink" Target="http://www.youtube.com/watch?v=ia8bhFoqkVE" TargetMode="External"/><Relationship Id="rId4" Type="http://schemas.openxmlformats.org/officeDocument/2006/relationships/image" Target="../media/image47.jpg"/><Relationship Id="rId1" Type="http://schemas.openxmlformats.org/officeDocument/2006/relationships/slideLayout" Target="../slideLayouts/slideLayout8.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48.png"/></Relationships>
</file>

<file path=ppt/slides/_rels/slide48.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image" Target="../media/image50.png"/><Relationship Id="rId5" Type="http://schemas.openxmlformats.org/officeDocument/2006/relationships/image" Target="../media/image51.png"/><Relationship Id="rId6" Type="http://schemas.openxmlformats.org/officeDocument/2006/relationships/image" Target="../media/image52.png"/><Relationship Id="rId7" Type="http://schemas.openxmlformats.org/officeDocument/2006/relationships/image" Target="../media/image53.png"/><Relationship Id="rId8" Type="http://schemas.openxmlformats.org/officeDocument/2006/relationships/image" Target="../media/image19.jpg"/><Relationship Id="rId1" Type="http://schemas.openxmlformats.org/officeDocument/2006/relationships/slideLayout" Target="../slideLayouts/slideLayout7.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9.png"/><Relationship Id="rId5" Type="http://schemas.openxmlformats.org/officeDocument/2006/relationships/image" Target="../media/image31.png"/><Relationship Id="rId6" Type="http://schemas.openxmlformats.org/officeDocument/2006/relationships/hyperlink" Target="https://tools.wmflabs.org/geohack/geohack.php?pagename=Palacio_de_Bellas_Artes&amp;params=19_26_8.3_N_99_8_28.6_W_type:landmark" TargetMode="External"/><Relationship Id="rId7" Type="http://schemas.openxmlformats.org/officeDocument/2006/relationships/image" Target="../media/image34.png"/><Relationship Id="rId8" Type="http://schemas.openxmlformats.org/officeDocument/2006/relationships/image" Target="../media/image36.png"/><Relationship Id="rId9" Type="http://schemas.openxmlformats.org/officeDocument/2006/relationships/image" Target="../media/image39.png"/><Relationship Id="rId1" Type="http://schemas.openxmlformats.org/officeDocument/2006/relationships/slideLayout" Target="../slideLayouts/slideLayout7.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5.xml"/><Relationship Id="rId3" Type="http://schemas.openxmlformats.org/officeDocument/2006/relationships/image" Target="../media/image3.png"/></Relationships>
</file>

<file path=ppt/slides/_rels/slide50.xml.rels><?xml version="1.0" encoding="UTF-8" standalone="yes"?>
<Relationships xmlns="http://schemas.openxmlformats.org/package/2006/relationships"><Relationship Id="rId3" Type="http://schemas.openxmlformats.org/officeDocument/2006/relationships/image" Target="../media/image54.png"/><Relationship Id="rId4" Type="http://schemas.openxmlformats.org/officeDocument/2006/relationships/image" Target="../media/image55.png"/><Relationship Id="rId5" Type="http://schemas.openxmlformats.org/officeDocument/2006/relationships/image" Target="../media/image56.png"/><Relationship Id="rId6" Type="http://schemas.openxmlformats.org/officeDocument/2006/relationships/image" Target="../media/image57.png"/><Relationship Id="rId7" Type="http://schemas.openxmlformats.org/officeDocument/2006/relationships/image" Target="../media/image58.png"/><Relationship Id="rId1" Type="http://schemas.openxmlformats.org/officeDocument/2006/relationships/slideLayout" Target="../slideLayouts/slideLayout7.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2.xml"/><Relationship Id="rId3" Type="http://schemas.openxmlformats.org/officeDocument/2006/relationships/image" Target="../media/image59.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5.xml"/><Relationship Id="rId3" Type="http://schemas.openxmlformats.org/officeDocument/2006/relationships/image" Target="../media/image60.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6.xml"/><Relationship Id="rId3" Type="http://schemas.openxmlformats.org/officeDocument/2006/relationships/image" Target="../media/image61.gif"/></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4.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1.xml"/><Relationship Id="rId3" Type="http://schemas.openxmlformats.org/officeDocument/2006/relationships/image" Target="../media/image62.png"/></Relationships>
</file>

<file path=ppt/slides/_rels/slide62.xml.rels><?xml version="1.0" encoding="UTF-8" standalone="yes"?>
<Relationships xmlns="http://schemas.openxmlformats.org/package/2006/relationships"><Relationship Id="rId3" Type="http://schemas.openxmlformats.org/officeDocument/2006/relationships/image" Target="../media/image63.png"/><Relationship Id="rId4" Type="http://schemas.openxmlformats.org/officeDocument/2006/relationships/image" Target="../media/image64.png"/><Relationship Id="rId1" Type="http://schemas.openxmlformats.org/officeDocument/2006/relationships/slideLayout" Target="../slideLayouts/slideLayout5.xml"/><Relationship Id="rId2"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8.xml"/><Relationship Id="rId3" Type="http://schemas.openxmlformats.org/officeDocument/2006/relationships/image" Target="../media/image65.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9.xml"/><Relationship Id="rId3" Type="http://schemas.openxmlformats.org/officeDocument/2006/relationships/image" Target="../media/image6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5.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0.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1.xml"/><Relationship Id="rId3" Type="http://schemas.openxmlformats.org/officeDocument/2006/relationships/image" Target="../media/image67.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3.xml"/><Relationship Id="rId3" Type="http://schemas.openxmlformats.org/officeDocument/2006/relationships/image" Target="../media/image68.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5.xml"/></Relationships>
</file>

<file path=ppt/slides/_rels/slide76.xml.rels><?xml version="1.0" encoding="UTF-8" standalone="yes"?>
<Relationships xmlns="http://schemas.openxmlformats.org/package/2006/relationships"><Relationship Id="rId3" Type="http://schemas.openxmlformats.org/officeDocument/2006/relationships/hyperlink" Target="https://www.youtube.com/watch?v=9OPc7MRm4Y8" TargetMode="External"/><Relationship Id="rId4" Type="http://schemas.openxmlformats.org/officeDocument/2006/relationships/image" Target="../media/image64.png"/><Relationship Id="rId1" Type="http://schemas.openxmlformats.org/officeDocument/2006/relationships/slideLayout" Target="../slideLayouts/slideLayout5.xml"/><Relationship Id="rId2" Type="http://schemas.openxmlformats.org/officeDocument/2006/relationships/notesSlide" Target="../notesSlides/notesSlide7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8.xml"/><Relationship Id="rId3" Type="http://schemas.openxmlformats.org/officeDocument/2006/relationships/image" Target="../media/image64.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9.xml"/><Relationship Id="rId3" Type="http://schemas.openxmlformats.org/officeDocument/2006/relationships/image" Target="../media/image6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6.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0.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8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83.xml"/></Relationships>
</file>

<file path=ppt/slides/_rels/slide84.xml.rels><?xml version="1.0" encoding="UTF-8" standalone="yes"?>
<Relationships xmlns="http://schemas.openxmlformats.org/package/2006/relationships"><Relationship Id="rId3" Type="http://schemas.openxmlformats.org/officeDocument/2006/relationships/image" Target="../media/image69.png"/><Relationship Id="rId4" Type="http://schemas.openxmlformats.org/officeDocument/2006/relationships/image" Target="../media/image70.png"/><Relationship Id="rId1" Type="http://schemas.openxmlformats.org/officeDocument/2006/relationships/slideLayout" Target="../slideLayouts/slideLayout21.xml"/><Relationship Id="rId2" Type="http://schemas.openxmlformats.org/officeDocument/2006/relationships/notesSlide" Target="../notesSlides/notesSlide84.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85.xml"/><Relationship Id="rId3" Type="http://schemas.openxmlformats.org/officeDocument/2006/relationships/image" Target="../media/image71.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86.xml"/><Relationship Id="rId3" Type="http://schemas.openxmlformats.org/officeDocument/2006/relationships/image" Target="../media/image72.png"/></Relationships>
</file>

<file path=ppt/slides/_rels/slide87.xml.rels><?xml version="1.0" encoding="UTF-8" standalone="yes"?>
<Relationships xmlns="http://schemas.openxmlformats.org/package/2006/relationships"><Relationship Id="rId3" Type="http://schemas.openxmlformats.org/officeDocument/2006/relationships/image" Target="../media/image73.gif"/><Relationship Id="rId4" Type="http://schemas.openxmlformats.org/officeDocument/2006/relationships/image" Target="../media/image74.gif"/><Relationship Id="rId5" Type="http://schemas.openxmlformats.org/officeDocument/2006/relationships/image" Target="../media/image75.gif"/><Relationship Id="rId1" Type="http://schemas.openxmlformats.org/officeDocument/2006/relationships/slideLayout" Target="../slideLayouts/slideLayout21.xml"/><Relationship Id="rId2" Type="http://schemas.openxmlformats.org/officeDocument/2006/relationships/notesSlide" Target="../notesSlides/notesSlide87.xml"/></Relationships>
</file>

<file path=ppt/slides/_rels/slide88.xml.rels><?xml version="1.0" encoding="UTF-8" standalone="yes"?>
<Relationships xmlns="http://schemas.openxmlformats.org/package/2006/relationships"><Relationship Id="rId3" Type="http://schemas.openxmlformats.org/officeDocument/2006/relationships/image" Target="../media/image76.png"/><Relationship Id="rId4" Type="http://schemas.openxmlformats.org/officeDocument/2006/relationships/image" Target="../media/image77.png"/><Relationship Id="rId1" Type="http://schemas.openxmlformats.org/officeDocument/2006/relationships/slideLayout" Target="../slideLayouts/slideLayout21.xml"/><Relationship Id="rId2" Type="http://schemas.openxmlformats.org/officeDocument/2006/relationships/notesSlide" Target="../notesSlides/notesSlide88.xml"/></Relationships>
</file>

<file path=ppt/slides/_rels/slide89.xml.rels><?xml version="1.0" encoding="UTF-8" standalone="yes"?>
<Relationships xmlns="http://schemas.openxmlformats.org/package/2006/relationships"><Relationship Id="rId3" Type="http://schemas.openxmlformats.org/officeDocument/2006/relationships/image" Target="../media/image78.png"/><Relationship Id="rId4" Type="http://schemas.openxmlformats.org/officeDocument/2006/relationships/image" Target="../media/image79.png"/><Relationship Id="rId1" Type="http://schemas.openxmlformats.org/officeDocument/2006/relationships/slideLayout" Target="../slideLayouts/slideLayout21.xml"/><Relationship Id="rId2" Type="http://schemas.openxmlformats.org/officeDocument/2006/relationships/notesSlide" Target="../notesSlides/notesSlide8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7.png"/></Relationships>
</file>

<file path=ppt/slides/_rels/slide90.xml.rels><?xml version="1.0" encoding="UTF-8" standalone="yes"?>
<Relationships xmlns="http://schemas.openxmlformats.org/package/2006/relationships"><Relationship Id="rId3" Type="http://schemas.openxmlformats.org/officeDocument/2006/relationships/image" Target="../media/image80.png"/><Relationship Id="rId4" Type="http://schemas.openxmlformats.org/officeDocument/2006/relationships/image" Target="../media/image81.png"/><Relationship Id="rId1" Type="http://schemas.openxmlformats.org/officeDocument/2006/relationships/slideLayout" Target="../slideLayouts/slideLayout21.xml"/><Relationship Id="rId2" Type="http://schemas.openxmlformats.org/officeDocument/2006/relationships/notesSlide" Target="../notesSlides/notesSlide90.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91.xml"/><Relationship Id="rId3" Type="http://schemas.openxmlformats.org/officeDocument/2006/relationships/image" Target="../media/image82.png"/></Relationships>
</file>

<file path=ppt/slides/_rels/slide92.xml.rels><?xml version="1.0" encoding="UTF-8" standalone="yes"?>
<Relationships xmlns="http://schemas.openxmlformats.org/package/2006/relationships"><Relationship Id="rId3" Type="http://schemas.openxmlformats.org/officeDocument/2006/relationships/image" Target="../media/image83.png"/><Relationship Id="rId4" Type="http://schemas.openxmlformats.org/officeDocument/2006/relationships/image" Target="../media/image84.png"/><Relationship Id="rId1" Type="http://schemas.openxmlformats.org/officeDocument/2006/relationships/slideLayout" Target="../slideLayouts/slideLayout21.xml"/><Relationship Id="rId2" Type="http://schemas.openxmlformats.org/officeDocument/2006/relationships/notesSlide" Target="../notesSlides/notesSlide92.xml"/></Relationships>
</file>

<file path=ppt/slides/_rels/slide93.xml.rels><?xml version="1.0" encoding="UTF-8" standalone="yes"?>
<Relationships xmlns="http://schemas.openxmlformats.org/package/2006/relationships"><Relationship Id="rId3" Type="http://schemas.openxmlformats.org/officeDocument/2006/relationships/image" Target="../media/image85.png"/><Relationship Id="rId4" Type="http://schemas.openxmlformats.org/officeDocument/2006/relationships/image" Target="../media/image86.png"/><Relationship Id="rId5" Type="http://schemas.openxmlformats.org/officeDocument/2006/relationships/image" Target="../media/image87.png"/><Relationship Id="rId1" Type="http://schemas.openxmlformats.org/officeDocument/2006/relationships/slideLayout" Target="../slideLayouts/slideLayout21.xml"/><Relationship Id="rId2" Type="http://schemas.openxmlformats.org/officeDocument/2006/relationships/notesSlide" Target="../notesSlides/notesSlide93.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94.xml"/><Relationship Id="rId3" Type="http://schemas.openxmlformats.org/officeDocument/2006/relationships/image" Target="../media/image88.png"/></Relationships>
</file>

<file path=ppt/slides/_rels/slide95.xml.rels><?xml version="1.0" encoding="UTF-8" standalone="yes"?>
<Relationships xmlns="http://schemas.openxmlformats.org/package/2006/relationships"><Relationship Id="rId3" Type="http://schemas.openxmlformats.org/officeDocument/2006/relationships/image" Target="../media/image89.png"/><Relationship Id="rId4" Type="http://schemas.openxmlformats.org/officeDocument/2006/relationships/image" Target="../media/image90.png"/><Relationship Id="rId1" Type="http://schemas.openxmlformats.org/officeDocument/2006/relationships/slideLayout" Target="../slideLayouts/slideLayout21.xml"/><Relationship Id="rId2" Type="http://schemas.openxmlformats.org/officeDocument/2006/relationships/notesSlide" Target="../notesSlides/notesSlide9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p33"/>
          <p:cNvSpPr txBox="1">
            <a:spLocks noGrp="1"/>
          </p:cNvSpPr>
          <p:nvPr>
            <p:ph type="ctrTitle"/>
          </p:nvPr>
        </p:nvSpPr>
        <p:spPr>
          <a:xfrm>
            <a:off x="2968500" y="937950"/>
            <a:ext cx="3207000" cy="3267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Alegreya"/>
                <a:ea typeface="Alegreya"/>
                <a:cs typeface="Alegreya"/>
                <a:sym typeface="Alegreya"/>
              </a:rPr>
              <a:t>Does Where You Live in the Western Hemisphere Determine Your Happiness?</a:t>
            </a:r>
            <a:endParaRPr>
              <a:latin typeface="Alegreya"/>
              <a:ea typeface="Alegreya"/>
              <a:cs typeface="Alegreya"/>
              <a:sym typeface="Alegreya"/>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42"/>
          <p:cNvSpPr txBox="1">
            <a:spLocks noGrp="1"/>
          </p:cNvSpPr>
          <p:nvPr>
            <p:ph type="title"/>
          </p:nvPr>
        </p:nvSpPr>
        <p:spPr>
          <a:xfrm>
            <a:off x="311700" y="391350"/>
            <a:ext cx="8520600" cy="626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600">
                <a:latin typeface="Alegreya"/>
                <a:ea typeface="Alegreya"/>
                <a:cs typeface="Alegreya"/>
                <a:sym typeface="Alegreya"/>
              </a:rPr>
              <a:t>Does Fortnite Make You Happy ?</a:t>
            </a:r>
            <a:endParaRPr sz="3600">
              <a:latin typeface="Alegreya"/>
              <a:ea typeface="Alegreya"/>
              <a:cs typeface="Alegreya"/>
              <a:sym typeface="Alegreya"/>
            </a:endParaRPr>
          </a:p>
        </p:txBody>
      </p:sp>
      <p:pic>
        <p:nvPicPr>
          <p:cNvPr id="195" name="Google Shape;195;p42"/>
          <p:cNvPicPr preferRelativeResize="0"/>
          <p:nvPr/>
        </p:nvPicPr>
        <p:blipFill>
          <a:blip r:embed="rId3">
            <a:alphaModFix/>
          </a:blip>
          <a:stretch>
            <a:fillRect/>
          </a:stretch>
        </p:blipFill>
        <p:spPr>
          <a:xfrm>
            <a:off x="1228450" y="1180625"/>
            <a:ext cx="6793334" cy="3821251"/>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Google Shape;200;p43"/>
          <p:cNvSpPr txBox="1">
            <a:spLocks noGrp="1"/>
          </p:cNvSpPr>
          <p:nvPr>
            <p:ph type="title"/>
          </p:nvPr>
        </p:nvSpPr>
        <p:spPr>
          <a:xfrm>
            <a:off x="311700" y="391350"/>
            <a:ext cx="8520600" cy="626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600">
                <a:latin typeface="Alegreya"/>
                <a:ea typeface="Alegreya"/>
                <a:cs typeface="Alegreya"/>
                <a:sym typeface="Alegreya"/>
              </a:rPr>
              <a:t>Does Money Make You Happy ?</a:t>
            </a:r>
            <a:endParaRPr sz="3600">
              <a:latin typeface="Alegreya"/>
              <a:ea typeface="Alegreya"/>
              <a:cs typeface="Alegreya"/>
              <a:sym typeface="Alegreya"/>
            </a:endParaRPr>
          </a:p>
        </p:txBody>
      </p:sp>
      <p:pic>
        <p:nvPicPr>
          <p:cNvPr id="201" name="Google Shape;201;p43"/>
          <p:cNvPicPr preferRelativeResize="0"/>
          <p:nvPr/>
        </p:nvPicPr>
        <p:blipFill>
          <a:blip r:embed="rId3">
            <a:alphaModFix/>
          </a:blip>
          <a:stretch>
            <a:fillRect/>
          </a:stretch>
        </p:blipFill>
        <p:spPr>
          <a:xfrm>
            <a:off x="1598625" y="1190825"/>
            <a:ext cx="5946749" cy="352622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Google Shape;206;p44"/>
          <p:cNvSpPr txBox="1">
            <a:spLocks noGrp="1"/>
          </p:cNvSpPr>
          <p:nvPr>
            <p:ph type="title"/>
          </p:nvPr>
        </p:nvSpPr>
        <p:spPr>
          <a:xfrm>
            <a:off x="311700" y="391350"/>
            <a:ext cx="8520600" cy="626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600">
                <a:latin typeface="Alegreya"/>
                <a:ea typeface="Alegreya"/>
                <a:cs typeface="Alegreya"/>
                <a:sym typeface="Alegreya"/>
              </a:rPr>
              <a:t>Does Pollution Make You Happy ?</a:t>
            </a:r>
            <a:endParaRPr sz="3600">
              <a:latin typeface="Alegreya"/>
              <a:ea typeface="Alegreya"/>
              <a:cs typeface="Alegreya"/>
              <a:sym typeface="Alegreya"/>
            </a:endParaRPr>
          </a:p>
        </p:txBody>
      </p:sp>
      <p:pic>
        <p:nvPicPr>
          <p:cNvPr id="207" name="Google Shape;207;p44"/>
          <p:cNvPicPr preferRelativeResize="0"/>
          <p:nvPr/>
        </p:nvPicPr>
        <p:blipFill>
          <a:blip r:embed="rId3">
            <a:alphaModFix/>
          </a:blip>
          <a:stretch>
            <a:fillRect/>
          </a:stretch>
        </p:blipFill>
        <p:spPr>
          <a:xfrm>
            <a:off x="1699413" y="1073025"/>
            <a:ext cx="5745176" cy="3821251"/>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Google Shape;212;p45"/>
          <p:cNvSpPr txBox="1">
            <a:spLocks noGrp="1"/>
          </p:cNvSpPr>
          <p:nvPr>
            <p:ph type="title"/>
          </p:nvPr>
        </p:nvSpPr>
        <p:spPr>
          <a:xfrm>
            <a:off x="311700" y="391350"/>
            <a:ext cx="8520600" cy="626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600">
                <a:latin typeface="Alegreya"/>
                <a:ea typeface="Alegreya"/>
                <a:cs typeface="Alegreya"/>
                <a:sym typeface="Alegreya"/>
              </a:rPr>
              <a:t>Does Basketball Make You Happy ?</a:t>
            </a:r>
            <a:endParaRPr sz="3600">
              <a:latin typeface="Alegreya"/>
              <a:ea typeface="Alegreya"/>
              <a:cs typeface="Alegreya"/>
              <a:sym typeface="Alegreya"/>
            </a:endParaRPr>
          </a:p>
        </p:txBody>
      </p:sp>
      <p:pic>
        <p:nvPicPr>
          <p:cNvPr id="213" name="Google Shape;213;p45"/>
          <p:cNvPicPr preferRelativeResize="0"/>
          <p:nvPr/>
        </p:nvPicPr>
        <p:blipFill>
          <a:blip r:embed="rId3">
            <a:alphaModFix/>
          </a:blip>
          <a:stretch>
            <a:fillRect/>
          </a:stretch>
        </p:blipFill>
        <p:spPr>
          <a:xfrm>
            <a:off x="2024500" y="1127675"/>
            <a:ext cx="5095002" cy="3821252"/>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p46"/>
          <p:cNvSpPr txBox="1">
            <a:spLocks noGrp="1"/>
          </p:cNvSpPr>
          <p:nvPr>
            <p:ph type="title"/>
          </p:nvPr>
        </p:nvSpPr>
        <p:spPr>
          <a:xfrm>
            <a:off x="120470" y="158965"/>
            <a:ext cx="67626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3000" dirty="0">
                <a:latin typeface="Alegreya"/>
                <a:ea typeface="Alegreya"/>
                <a:cs typeface="Alegreya"/>
                <a:sym typeface="Alegreya"/>
              </a:rPr>
              <a:t>The Wise Woman and Her Secret </a:t>
            </a:r>
            <a:endParaRPr sz="3000" dirty="0">
              <a:latin typeface="Alegreya"/>
              <a:ea typeface="Alegreya"/>
              <a:cs typeface="Alegreya"/>
              <a:sym typeface="Alegreya"/>
            </a:endParaRPr>
          </a:p>
        </p:txBody>
      </p:sp>
      <p:sp>
        <p:nvSpPr>
          <p:cNvPr id="219" name="Google Shape;219;p46"/>
          <p:cNvSpPr txBox="1">
            <a:spLocks noGrp="1"/>
          </p:cNvSpPr>
          <p:nvPr>
            <p:ph type="body" idx="1"/>
          </p:nvPr>
        </p:nvSpPr>
        <p:spPr>
          <a:xfrm>
            <a:off x="172500" y="1065100"/>
            <a:ext cx="5767500" cy="3368100"/>
          </a:xfrm>
          <a:prstGeom prst="rect">
            <a:avLst/>
          </a:prstGeom>
        </p:spPr>
        <p:txBody>
          <a:bodyPr spcFirstLastPara="1" wrap="square" lIns="91425" tIns="91425" rIns="91425" bIns="91425" anchor="t" anchorCtr="0">
            <a:noAutofit/>
          </a:bodyPr>
          <a:lstStyle/>
          <a:p>
            <a:pPr marL="0" lvl="0" indent="457200" algn="l" rtl="0">
              <a:spcBef>
                <a:spcPts val="0"/>
              </a:spcBef>
              <a:spcAft>
                <a:spcPts val="0"/>
              </a:spcAft>
              <a:buNone/>
            </a:pPr>
            <a:r>
              <a:rPr lang="en" sz="1400" b="1">
                <a:solidFill>
                  <a:schemeClr val="accent1"/>
                </a:solidFill>
                <a:latin typeface="Alegreya"/>
                <a:ea typeface="Alegreya"/>
                <a:cs typeface="Alegreya"/>
                <a:sym typeface="Alegreya"/>
              </a:rPr>
              <a:t>The wise woman listened, and laughed. “My dear child, you have found the secret.” </a:t>
            </a:r>
            <a:endParaRPr sz="1400" b="1">
              <a:solidFill>
                <a:schemeClr val="accent1"/>
              </a:solidFill>
              <a:latin typeface="Alegreya"/>
              <a:ea typeface="Alegreya"/>
              <a:cs typeface="Alegreya"/>
              <a:sym typeface="Alegreya"/>
            </a:endParaRPr>
          </a:p>
          <a:p>
            <a:pPr marL="0" lvl="0" indent="457200" algn="l" rtl="0">
              <a:spcBef>
                <a:spcPts val="1600"/>
              </a:spcBef>
              <a:spcAft>
                <a:spcPts val="0"/>
              </a:spcAft>
              <a:buNone/>
            </a:pPr>
            <a:r>
              <a:rPr lang="en" sz="1400" b="1">
                <a:solidFill>
                  <a:schemeClr val="accent1"/>
                </a:solidFill>
                <a:latin typeface="Alegreya"/>
                <a:ea typeface="Alegreya"/>
                <a:cs typeface="Alegreya"/>
                <a:sym typeface="Alegreya"/>
              </a:rPr>
              <a:t>Jenny was puzzled. “How can I have found it?” </a:t>
            </a:r>
            <a:endParaRPr sz="1400" b="1">
              <a:solidFill>
                <a:schemeClr val="accent1"/>
              </a:solidFill>
              <a:latin typeface="Alegreya"/>
              <a:ea typeface="Alegreya"/>
              <a:cs typeface="Alegreya"/>
              <a:sym typeface="Alegreya"/>
            </a:endParaRPr>
          </a:p>
          <a:p>
            <a:pPr marL="0" lvl="0" indent="457200" algn="l" rtl="0">
              <a:spcBef>
                <a:spcPts val="1600"/>
              </a:spcBef>
              <a:spcAft>
                <a:spcPts val="0"/>
              </a:spcAft>
              <a:buNone/>
            </a:pPr>
            <a:r>
              <a:rPr lang="en" sz="1400" b="1">
                <a:solidFill>
                  <a:schemeClr val="accent1"/>
                </a:solidFill>
                <a:latin typeface="Alegreya"/>
                <a:ea typeface="Alegreya"/>
                <a:cs typeface="Alegreya"/>
                <a:sym typeface="Alegreya"/>
              </a:rPr>
              <a:t>“Because, you see, the secret of wisdom is to be curious--to take the time to look closely, to use all your senses to see and touch and taste and smell and hear. To keep on wandering and wondering.”</a:t>
            </a:r>
            <a:endParaRPr sz="1400" b="1">
              <a:solidFill>
                <a:schemeClr val="accent1"/>
              </a:solidFill>
              <a:latin typeface="Alegreya"/>
              <a:ea typeface="Alegreya"/>
              <a:cs typeface="Alegreya"/>
              <a:sym typeface="Alegreya"/>
            </a:endParaRPr>
          </a:p>
          <a:p>
            <a:pPr marL="0" lvl="0" indent="457200" algn="l" rtl="0">
              <a:spcBef>
                <a:spcPts val="1600"/>
              </a:spcBef>
              <a:spcAft>
                <a:spcPts val="0"/>
              </a:spcAft>
              <a:buNone/>
            </a:pPr>
            <a:r>
              <a:rPr lang="en" sz="1400" b="1">
                <a:solidFill>
                  <a:schemeClr val="accent1"/>
                </a:solidFill>
                <a:latin typeface="Alegreya"/>
                <a:ea typeface="Alegreya"/>
                <a:cs typeface="Alegreya"/>
                <a:sym typeface="Alegreya"/>
              </a:rPr>
              <a:t>“Wandering and wondering,” Jenny repeated softly. </a:t>
            </a:r>
            <a:endParaRPr sz="1400" b="1">
              <a:solidFill>
                <a:schemeClr val="accent1"/>
              </a:solidFill>
              <a:latin typeface="Alegreya"/>
              <a:ea typeface="Alegreya"/>
              <a:cs typeface="Alegreya"/>
              <a:sym typeface="Alegreya"/>
            </a:endParaRPr>
          </a:p>
          <a:p>
            <a:pPr marL="0" lvl="0" indent="457200" algn="l" rtl="0">
              <a:spcBef>
                <a:spcPts val="1600"/>
              </a:spcBef>
              <a:spcAft>
                <a:spcPts val="0"/>
              </a:spcAft>
              <a:buNone/>
            </a:pPr>
            <a:r>
              <a:rPr lang="en" sz="1400" b="1">
                <a:solidFill>
                  <a:schemeClr val="accent1"/>
                </a:solidFill>
                <a:latin typeface="Alegreya"/>
                <a:ea typeface="Alegreya"/>
                <a:cs typeface="Alegreya"/>
                <a:sym typeface="Alegreya"/>
              </a:rPr>
              <a:t>“And if you don’t find all the answers, you will surely find more to marvel at in this curving, curling world that spins around and around amid the stars.”</a:t>
            </a:r>
            <a:endParaRPr sz="1400" b="1">
              <a:solidFill>
                <a:schemeClr val="accent1"/>
              </a:solidFill>
              <a:latin typeface="Alegreya"/>
              <a:ea typeface="Alegreya"/>
              <a:cs typeface="Alegreya"/>
              <a:sym typeface="Alegreya"/>
            </a:endParaRPr>
          </a:p>
          <a:p>
            <a:pPr marL="0" lvl="0" indent="0" algn="l" rtl="0">
              <a:spcBef>
                <a:spcPts val="1600"/>
              </a:spcBef>
              <a:spcAft>
                <a:spcPts val="1600"/>
              </a:spcAft>
              <a:buNone/>
            </a:pPr>
            <a:endParaRPr/>
          </a:p>
        </p:txBody>
      </p:sp>
      <p:pic>
        <p:nvPicPr>
          <p:cNvPr id="220" name="Google Shape;220;p46"/>
          <p:cNvPicPr preferRelativeResize="0"/>
          <p:nvPr/>
        </p:nvPicPr>
        <p:blipFill>
          <a:blip r:embed="rId3">
            <a:alphaModFix/>
          </a:blip>
          <a:stretch>
            <a:fillRect/>
          </a:stretch>
        </p:blipFill>
        <p:spPr>
          <a:xfrm>
            <a:off x="6013116" y="913368"/>
            <a:ext cx="2930200" cy="3550034"/>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47"/>
          <p:cNvSpPr txBox="1">
            <a:spLocks noGrp="1"/>
          </p:cNvSpPr>
          <p:nvPr>
            <p:ph type="title"/>
          </p:nvPr>
        </p:nvSpPr>
        <p:spPr>
          <a:xfrm>
            <a:off x="1431075" y="235800"/>
            <a:ext cx="6585000" cy="626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600">
                <a:latin typeface="Alegreya"/>
                <a:ea typeface="Alegreya"/>
                <a:cs typeface="Alegreya"/>
                <a:sym typeface="Alegreya"/>
              </a:rPr>
              <a:t>Our Master List of Gratitude</a:t>
            </a:r>
            <a:endParaRPr sz="3600">
              <a:latin typeface="Alegreya"/>
              <a:ea typeface="Alegreya"/>
              <a:cs typeface="Alegreya"/>
              <a:sym typeface="Alegreya"/>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pic>
        <p:nvPicPr>
          <p:cNvPr id="230" name="Google Shape;230;p48"/>
          <p:cNvPicPr preferRelativeResize="0"/>
          <p:nvPr/>
        </p:nvPicPr>
        <p:blipFill>
          <a:blip r:embed="rId3">
            <a:alphaModFix/>
          </a:blip>
          <a:stretch>
            <a:fillRect/>
          </a:stretch>
        </p:blipFill>
        <p:spPr>
          <a:xfrm>
            <a:off x="525725" y="152400"/>
            <a:ext cx="8483710" cy="4838699"/>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p49"/>
          <p:cNvSpPr txBox="1"/>
          <p:nvPr/>
        </p:nvSpPr>
        <p:spPr>
          <a:xfrm>
            <a:off x="1219975" y="1239500"/>
            <a:ext cx="6792900" cy="20496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3600"/>
              <a:buFont typeface="Arial"/>
              <a:buNone/>
            </a:pPr>
            <a:r>
              <a:rPr lang="en" sz="3600" b="0" i="0" u="none" strike="noStrike" cap="none">
                <a:solidFill>
                  <a:srgbClr val="FFFFFF"/>
                </a:solidFill>
                <a:latin typeface="Arial"/>
                <a:ea typeface="Arial"/>
                <a:cs typeface="Arial"/>
                <a:sym typeface="Arial"/>
              </a:rPr>
              <a:t>Lesson 2: Montreal and New York City Trip!</a:t>
            </a:r>
            <a:endParaRPr/>
          </a:p>
          <a:p>
            <a:pPr marL="0" marR="0" lvl="0" indent="0" algn="ctr" rtl="0">
              <a:lnSpc>
                <a:spcPct val="100000"/>
              </a:lnSpc>
              <a:spcBef>
                <a:spcPts val="0"/>
              </a:spcBef>
              <a:spcAft>
                <a:spcPts val="0"/>
              </a:spcAft>
              <a:buClr>
                <a:srgbClr val="000000"/>
              </a:buClr>
              <a:buSzPts val="3600"/>
              <a:buFont typeface="Arial"/>
              <a:buNone/>
            </a:pPr>
            <a:r>
              <a:rPr lang="en" sz="3600" b="0" i="0" u="none" strike="noStrike" cap="none">
                <a:solidFill>
                  <a:srgbClr val="FFFFFF"/>
                </a:solidFill>
                <a:latin typeface="Arial"/>
                <a:ea typeface="Arial"/>
                <a:cs typeface="Arial"/>
                <a:sym typeface="Arial"/>
              </a:rPr>
              <a:t>By Ms. Katie and Amanda</a:t>
            </a:r>
            <a:endParaRPr sz="3600" b="0" i="0" u="none" strike="noStrike" cap="none">
              <a:solidFill>
                <a:srgbClr val="FFFFFF"/>
              </a:solidFill>
              <a:latin typeface="Arial"/>
              <a:ea typeface="Arial"/>
              <a:cs typeface="Arial"/>
              <a:sym typeface="Arial"/>
            </a:endParaRPr>
          </a:p>
        </p:txBody>
      </p:sp>
      <p:pic>
        <p:nvPicPr>
          <p:cNvPr id="236" name="Google Shape;236;p49" descr="See the source image"/>
          <p:cNvPicPr preferRelativeResize="0"/>
          <p:nvPr/>
        </p:nvPicPr>
        <p:blipFill rotWithShape="1">
          <a:blip r:embed="rId3">
            <a:alphaModFix/>
          </a:blip>
          <a:srcRect/>
          <a:stretch/>
        </p:blipFill>
        <p:spPr>
          <a:xfrm rot="-349059">
            <a:off x="315174" y="374397"/>
            <a:ext cx="2518702" cy="982809"/>
          </a:xfrm>
          <a:prstGeom prst="rect">
            <a:avLst/>
          </a:prstGeom>
          <a:noFill/>
          <a:ln>
            <a:noFill/>
          </a:ln>
        </p:spPr>
      </p:pic>
      <p:pic>
        <p:nvPicPr>
          <p:cNvPr id="237" name="Google Shape;237;p49"/>
          <p:cNvPicPr preferRelativeResize="0"/>
          <p:nvPr/>
        </p:nvPicPr>
        <p:blipFill rotWithShape="1">
          <a:blip r:embed="rId4">
            <a:alphaModFix/>
          </a:blip>
          <a:srcRect/>
          <a:stretch/>
        </p:blipFill>
        <p:spPr>
          <a:xfrm rot="915699">
            <a:off x="6595064" y="508228"/>
            <a:ext cx="2108888" cy="1054443"/>
          </a:xfrm>
          <a:prstGeom prst="rect">
            <a:avLst/>
          </a:prstGeom>
          <a:noFill/>
          <a:ln>
            <a:noFill/>
          </a:ln>
        </p:spPr>
      </p:pic>
      <p:pic>
        <p:nvPicPr>
          <p:cNvPr id="238" name="Google Shape;238;p49" descr="See the source image"/>
          <p:cNvPicPr preferRelativeResize="0"/>
          <p:nvPr/>
        </p:nvPicPr>
        <p:blipFill rotWithShape="1">
          <a:blip r:embed="rId5">
            <a:alphaModFix/>
          </a:blip>
          <a:srcRect/>
          <a:stretch/>
        </p:blipFill>
        <p:spPr>
          <a:xfrm>
            <a:off x="2680225" y="3154326"/>
            <a:ext cx="3493747" cy="1823274"/>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Google Shape;243;p50"/>
          <p:cNvSpPr txBox="1">
            <a:spLocks noGrp="1"/>
          </p:cNvSpPr>
          <p:nvPr>
            <p:ph type="title"/>
          </p:nvPr>
        </p:nvSpPr>
        <p:spPr>
          <a:xfrm>
            <a:off x="292150" y="198875"/>
            <a:ext cx="4968600" cy="8418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3600"/>
              <a:buNone/>
            </a:pPr>
            <a:r>
              <a:rPr lang="en" u="sng"/>
              <a:t>Pass forward the Homework!</a:t>
            </a:r>
            <a:endParaRPr u="sng"/>
          </a:p>
        </p:txBody>
      </p:sp>
      <p:sp>
        <p:nvSpPr>
          <p:cNvPr id="244" name="Google Shape;244;p50"/>
          <p:cNvSpPr txBox="1"/>
          <p:nvPr/>
        </p:nvSpPr>
        <p:spPr>
          <a:xfrm rot="-228">
            <a:off x="292205" y="1149224"/>
            <a:ext cx="4528500" cy="1660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pic>
        <p:nvPicPr>
          <p:cNvPr id="245" name="Google Shape;245;p50" descr="See the source image"/>
          <p:cNvPicPr preferRelativeResize="0"/>
          <p:nvPr/>
        </p:nvPicPr>
        <p:blipFill rotWithShape="1">
          <a:blip r:embed="rId3">
            <a:alphaModFix/>
          </a:blip>
          <a:srcRect/>
          <a:stretch/>
        </p:blipFill>
        <p:spPr>
          <a:xfrm>
            <a:off x="4680801" y="1581464"/>
            <a:ext cx="3158938" cy="2846550"/>
          </a:xfrm>
          <a:prstGeom prst="rect">
            <a:avLst/>
          </a:prstGeom>
          <a:noFill/>
          <a:ln>
            <a:noFill/>
          </a:ln>
        </p:spPr>
      </p:pic>
      <p:pic>
        <p:nvPicPr>
          <p:cNvPr id="246" name="Google Shape;246;p50"/>
          <p:cNvPicPr preferRelativeResize="0"/>
          <p:nvPr/>
        </p:nvPicPr>
        <p:blipFill rotWithShape="1">
          <a:blip r:embed="rId4">
            <a:alphaModFix/>
          </a:blip>
          <a:srcRect/>
          <a:stretch/>
        </p:blipFill>
        <p:spPr>
          <a:xfrm>
            <a:off x="659998" y="1786221"/>
            <a:ext cx="2444709" cy="296186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p51"/>
          <p:cNvSpPr txBox="1">
            <a:spLocks noGrp="1"/>
          </p:cNvSpPr>
          <p:nvPr>
            <p:ph type="title"/>
          </p:nvPr>
        </p:nvSpPr>
        <p:spPr>
          <a:xfrm>
            <a:off x="902100" y="223500"/>
            <a:ext cx="7339800" cy="8418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3600"/>
              <a:buNone/>
            </a:pPr>
            <a:r>
              <a:rPr lang="en"/>
              <a:t>The Five Themes of Geography</a:t>
            </a:r>
            <a:endParaRPr/>
          </a:p>
        </p:txBody>
      </p:sp>
      <p:sp>
        <p:nvSpPr>
          <p:cNvPr id="252" name="Google Shape;252;p51"/>
          <p:cNvSpPr txBox="1"/>
          <p:nvPr/>
        </p:nvSpPr>
        <p:spPr>
          <a:xfrm>
            <a:off x="-2287300" y="-150950"/>
            <a:ext cx="6687600" cy="780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3" name="Google Shape;253;p51"/>
          <p:cNvSpPr txBox="1"/>
          <p:nvPr/>
        </p:nvSpPr>
        <p:spPr>
          <a:xfrm>
            <a:off x="400150" y="1065300"/>
            <a:ext cx="2478900" cy="13065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n" sz="1600" b="0" i="0" u="sng" strike="noStrike" cap="none">
                <a:solidFill>
                  <a:schemeClr val="dk1"/>
                </a:solidFill>
                <a:latin typeface="Arial"/>
                <a:ea typeface="Arial"/>
                <a:cs typeface="Arial"/>
                <a:sym typeface="Arial"/>
              </a:rPr>
              <a:t>Location</a:t>
            </a:r>
            <a:endParaRPr sz="1600" b="0" i="0" u="sng"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chemeClr val="dk1"/>
                </a:solidFill>
                <a:latin typeface="Arial"/>
                <a:ea typeface="Arial"/>
                <a:cs typeface="Arial"/>
                <a:sym typeface="Arial"/>
              </a:rPr>
              <a:t>Where is this country? Where is it located Latitude and longitude or point of reference?</a:t>
            </a:r>
            <a:endParaRPr sz="1400" b="0" i="0" u="none" strike="noStrike" cap="none">
              <a:solidFill>
                <a:srgbClr val="000000"/>
              </a:solidFill>
              <a:latin typeface="Arial"/>
              <a:ea typeface="Arial"/>
              <a:cs typeface="Arial"/>
              <a:sym typeface="Arial"/>
            </a:endParaRPr>
          </a:p>
        </p:txBody>
      </p:sp>
      <p:sp>
        <p:nvSpPr>
          <p:cNvPr id="254" name="Google Shape;254;p51"/>
          <p:cNvSpPr txBox="1"/>
          <p:nvPr/>
        </p:nvSpPr>
        <p:spPr>
          <a:xfrm>
            <a:off x="6178075" y="1162200"/>
            <a:ext cx="2244900" cy="11127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n" sz="1600" b="0" i="0" u="sng" strike="noStrike" cap="none">
                <a:solidFill>
                  <a:schemeClr val="dk1"/>
                </a:solidFill>
                <a:latin typeface="Arial"/>
                <a:ea typeface="Arial"/>
                <a:cs typeface="Arial"/>
                <a:sym typeface="Arial"/>
              </a:rPr>
              <a:t>Place</a:t>
            </a:r>
            <a:endParaRPr sz="1600" b="0" i="0" u="sng"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chemeClr val="dk1"/>
                </a:solidFill>
                <a:latin typeface="Arial"/>
                <a:ea typeface="Arial"/>
                <a:cs typeface="Arial"/>
                <a:sym typeface="Arial"/>
              </a:rPr>
              <a:t>What is it like? Physical characteristics and human characteristics?</a:t>
            </a:r>
            <a:endParaRPr sz="1400" b="0" i="0" u="none" strike="noStrike" cap="none">
              <a:solidFill>
                <a:srgbClr val="000000"/>
              </a:solidFill>
              <a:latin typeface="Arial"/>
              <a:ea typeface="Arial"/>
              <a:cs typeface="Arial"/>
              <a:sym typeface="Arial"/>
            </a:endParaRPr>
          </a:p>
        </p:txBody>
      </p:sp>
      <p:sp>
        <p:nvSpPr>
          <p:cNvPr id="255" name="Google Shape;255;p51"/>
          <p:cNvSpPr txBox="1"/>
          <p:nvPr/>
        </p:nvSpPr>
        <p:spPr>
          <a:xfrm>
            <a:off x="214563" y="3367950"/>
            <a:ext cx="3103800" cy="12591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n" sz="1600" b="0" i="0" u="sng" strike="noStrike" cap="none">
                <a:solidFill>
                  <a:schemeClr val="dk1"/>
                </a:solidFill>
                <a:latin typeface="Arial"/>
                <a:ea typeface="Arial"/>
                <a:cs typeface="Arial"/>
                <a:sym typeface="Arial"/>
              </a:rPr>
              <a:t>Human/environment interaction</a:t>
            </a:r>
            <a:endParaRPr sz="1600" b="0" i="0" u="sng"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chemeClr val="dk1"/>
                </a:solidFill>
                <a:latin typeface="Arial"/>
                <a:ea typeface="Arial"/>
                <a:cs typeface="Arial"/>
                <a:sym typeface="Arial"/>
              </a:rPr>
              <a:t>How do people interact with and change their environment?</a:t>
            </a:r>
            <a:endParaRPr sz="1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chemeClr val="dk1"/>
                </a:solidFill>
                <a:latin typeface="Arial"/>
                <a:ea typeface="Arial"/>
                <a:cs typeface="Arial"/>
                <a:sym typeface="Arial"/>
              </a:rPr>
              <a:t>Do they adapt to their environment or do they modify or change it?</a:t>
            </a:r>
            <a:endParaRPr sz="1400" b="0" i="0" u="none" strike="noStrike" cap="none">
              <a:solidFill>
                <a:srgbClr val="000000"/>
              </a:solidFill>
              <a:latin typeface="Arial"/>
              <a:ea typeface="Arial"/>
              <a:cs typeface="Arial"/>
              <a:sym typeface="Arial"/>
            </a:endParaRPr>
          </a:p>
        </p:txBody>
      </p:sp>
      <p:sp>
        <p:nvSpPr>
          <p:cNvPr id="256" name="Google Shape;256;p51"/>
          <p:cNvSpPr txBox="1"/>
          <p:nvPr/>
        </p:nvSpPr>
        <p:spPr>
          <a:xfrm>
            <a:off x="5318650" y="3331050"/>
            <a:ext cx="3406200" cy="13329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n" sz="1600" b="0" i="0" u="sng" strike="noStrike" cap="none">
                <a:solidFill>
                  <a:schemeClr val="dk1"/>
                </a:solidFill>
                <a:latin typeface="Arial"/>
                <a:ea typeface="Arial"/>
                <a:cs typeface="Arial"/>
                <a:sym typeface="Arial"/>
              </a:rPr>
              <a:t>Movement</a:t>
            </a:r>
            <a:endParaRPr sz="1600" b="0" i="0" u="sng"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chemeClr val="dk1"/>
                </a:solidFill>
                <a:latin typeface="Arial"/>
                <a:ea typeface="Arial"/>
                <a:cs typeface="Arial"/>
                <a:sym typeface="Arial"/>
              </a:rPr>
              <a:t>How are people and places linked by communication and the flow of people, ideas and goods?  Transportation, communication and trade?</a:t>
            </a:r>
            <a:endParaRPr sz="1400" b="0" i="0" u="none" strike="noStrike" cap="none">
              <a:solidFill>
                <a:srgbClr val="000000"/>
              </a:solidFill>
              <a:latin typeface="Arial"/>
              <a:ea typeface="Arial"/>
              <a:cs typeface="Arial"/>
              <a:sym typeface="Arial"/>
            </a:endParaRPr>
          </a:p>
        </p:txBody>
      </p:sp>
      <p:sp>
        <p:nvSpPr>
          <p:cNvPr id="257" name="Google Shape;257;p51"/>
          <p:cNvSpPr txBox="1"/>
          <p:nvPr/>
        </p:nvSpPr>
        <p:spPr>
          <a:xfrm>
            <a:off x="3035350" y="1162200"/>
            <a:ext cx="2791200" cy="12591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n" sz="1600" b="0" i="0" u="sng" strike="noStrike" cap="none">
                <a:solidFill>
                  <a:schemeClr val="dk1"/>
                </a:solidFill>
                <a:latin typeface="Arial"/>
                <a:ea typeface="Arial"/>
                <a:cs typeface="Arial"/>
                <a:sym typeface="Arial"/>
              </a:rPr>
              <a:t>Regions</a:t>
            </a:r>
            <a:endParaRPr sz="1600" b="0" i="0" u="sng"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chemeClr val="dk1"/>
                </a:solidFill>
                <a:latin typeface="Arial"/>
                <a:ea typeface="Arial"/>
                <a:cs typeface="Arial"/>
                <a:sym typeface="Arial"/>
              </a:rPr>
              <a:t>What are their unifying features and how do they form and change over time?</a:t>
            </a:r>
            <a:endParaRPr sz="1400" b="0" i="0" u="none" strike="noStrike" cap="none">
              <a:solidFill>
                <a:srgbClr val="000000"/>
              </a:solidFill>
              <a:latin typeface="Arial"/>
              <a:ea typeface="Arial"/>
              <a:cs typeface="Arial"/>
              <a:sym typeface="Arial"/>
            </a:endParaRPr>
          </a:p>
        </p:txBody>
      </p:sp>
      <p:pic>
        <p:nvPicPr>
          <p:cNvPr id="258" name="Google Shape;258;p51"/>
          <p:cNvPicPr preferRelativeResize="0"/>
          <p:nvPr/>
        </p:nvPicPr>
        <p:blipFill rotWithShape="1">
          <a:blip r:embed="rId3">
            <a:alphaModFix/>
          </a:blip>
          <a:srcRect/>
          <a:stretch/>
        </p:blipFill>
        <p:spPr>
          <a:xfrm>
            <a:off x="3318364" y="2421303"/>
            <a:ext cx="2108889" cy="1054443"/>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34"/>
          <p:cNvSpPr txBox="1">
            <a:spLocks noGrp="1"/>
          </p:cNvSpPr>
          <p:nvPr>
            <p:ph type="ctrTitle"/>
          </p:nvPr>
        </p:nvSpPr>
        <p:spPr>
          <a:xfrm>
            <a:off x="3096300" y="1493200"/>
            <a:ext cx="2951400" cy="1790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Alegreya"/>
                <a:ea typeface="Alegreya"/>
                <a:cs typeface="Alegreya"/>
                <a:sym typeface="Alegreya"/>
              </a:rPr>
              <a:t>Lesson #1: The Pursuit of Happiness</a:t>
            </a:r>
            <a:endParaRPr>
              <a:latin typeface="Alegreya"/>
              <a:ea typeface="Alegreya"/>
              <a:cs typeface="Alegreya"/>
              <a:sym typeface="Alegreya"/>
            </a:endParaRPr>
          </a:p>
        </p:txBody>
      </p:sp>
      <p:sp>
        <p:nvSpPr>
          <p:cNvPr id="143" name="Google Shape;143;p34"/>
          <p:cNvSpPr txBox="1">
            <a:spLocks noGrp="1"/>
          </p:cNvSpPr>
          <p:nvPr>
            <p:ph type="subTitle" idx="1"/>
          </p:nvPr>
        </p:nvSpPr>
        <p:spPr>
          <a:xfrm>
            <a:off x="3031801" y="3428325"/>
            <a:ext cx="3080400" cy="7014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2400">
                <a:latin typeface="Alegreya"/>
                <a:ea typeface="Alegreya"/>
                <a:cs typeface="Alegreya"/>
                <a:sym typeface="Alegreya"/>
              </a:rPr>
              <a:t>Ms. Soldano &amp; Mr. Ferrara</a:t>
            </a:r>
            <a:endParaRPr sz="2400">
              <a:latin typeface="Alegreya"/>
              <a:ea typeface="Alegreya"/>
              <a:cs typeface="Alegreya"/>
              <a:sym typeface="Alegreya"/>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Google Shape;263;p52"/>
          <p:cNvSpPr txBox="1">
            <a:spLocks noGrp="1"/>
          </p:cNvSpPr>
          <p:nvPr>
            <p:ph type="title"/>
          </p:nvPr>
        </p:nvSpPr>
        <p:spPr>
          <a:xfrm>
            <a:off x="1915775" y="0"/>
            <a:ext cx="4597800" cy="7749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3600"/>
              <a:buNone/>
            </a:pPr>
            <a:r>
              <a:rPr lang="en">
                <a:solidFill>
                  <a:srgbClr val="FF0000"/>
                </a:solidFill>
              </a:rPr>
              <a:t>Let’s be CHAMPs!</a:t>
            </a:r>
            <a:endParaRPr>
              <a:solidFill>
                <a:srgbClr val="FF0000"/>
              </a:solidFill>
            </a:endParaRPr>
          </a:p>
        </p:txBody>
      </p:sp>
      <p:sp>
        <p:nvSpPr>
          <p:cNvPr id="264" name="Google Shape;264;p52"/>
          <p:cNvSpPr txBox="1"/>
          <p:nvPr/>
        </p:nvSpPr>
        <p:spPr>
          <a:xfrm>
            <a:off x="177825" y="528750"/>
            <a:ext cx="8664600" cy="4183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 sz="1600" b="1" i="0" u="none" strike="noStrike" cap="none">
                <a:solidFill>
                  <a:srgbClr val="FF0000"/>
                </a:solidFill>
                <a:latin typeface="Arial"/>
                <a:ea typeface="Arial"/>
                <a:cs typeface="Arial"/>
                <a:sym typeface="Arial"/>
              </a:rPr>
              <a:t>C</a:t>
            </a:r>
            <a:r>
              <a:rPr lang="en" sz="1600" b="1" i="0" u="none" strike="noStrike" cap="none">
                <a:solidFill>
                  <a:srgbClr val="FFFFFF"/>
                </a:solidFill>
                <a:latin typeface="Arial"/>
                <a:ea typeface="Arial"/>
                <a:cs typeface="Arial"/>
                <a:sym typeface="Arial"/>
              </a:rPr>
              <a:t>onversation</a:t>
            </a:r>
            <a:r>
              <a:rPr lang="en" sz="1600" b="0" i="0" u="none" strike="noStrike" cap="none">
                <a:solidFill>
                  <a:srgbClr val="FFFFFF"/>
                </a:solidFill>
                <a:latin typeface="Arial"/>
                <a:ea typeface="Arial"/>
                <a:cs typeface="Arial"/>
                <a:sym typeface="Arial"/>
              </a:rPr>
              <a:t>- Students will share their ideas and thoughts about the different places they have visited with their peers.  Let’s remember to be respectful of other people’s ideas and thoughts!</a:t>
            </a:r>
            <a:endParaRPr sz="1600" b="0" i="0" u="none" strike="noStrike" cap="none">
              <a:solidFill>
                <a:srgbClr val="FFFFFF"/>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FFFFFF"/>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 sz="1600" b="1" i="0" u="none" strike="noStrike" cap="none">
                <a:solidFill>
                  <a:srgbClr val="FF0000"/>
                </a:solidFill>
                <a:latin typeface="Arial"/>
                <a:ea typeface="Arial"/>
                <a:cs typeface="Arial"/>
                <a:sym typeface="Arial"/>
              </a:rPr>
              <a:t>H</a:t>
            </a:r>
            <a:r>
              <a:rPr lang="en" sz="1600" b="1" i="0" u="none" strike="noStrike" cap="none">
                <a:solidFill>
                  <a:srgbClr val="FFFFFF"/>
                </a:solidFill>
                <a:latin typeface="Arial"/>
                <a:ea typeface="Arial"/>
                <a:cs typeface="Arial"/>
                <a:sym typeface="Arial"/>
              </a:rPr>
              <a:t>elp</a:t>
            </a:r>
            <a:r>
              <a:rPr lang="en" sz="1600" b="0" i="0" u="none" strike="noStrike" cap="none">
                <a:solidFill>
                  <a:srgbClr val="FFFFFF"/>
                </a:solidFill>
                <a:latin typeface="Arial"/>
                <a:ea typeface="Arial"/>
                <a:cs typeface="Arial"/>
                <a:sym typeface="Arial"/>
              </a:rPr>
              <a:t>-Students may raise their hand is they need help, they can also turn and ask their peers for help as well.</a:t>
            </a:r>
            <a:endParaRPr sz="1600" b="0" i="0" u="none" strike="noStrike" cap="none">
              <a:solidFill>
                <a:srgbClr val="FFFFFF"/>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FFFFFF"/>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 sz="1600" b="1" i="0" u="none" strike="noStrike" cap="none">
                <a:solidFill>
                  <a:srgbClr val="FF0000"/>
                </a:solidFill>
                <a:latin typeface="Arial"/>
                <a:ea typeface="Arial"/>
                <a:cs typeface="Arial"/>
                <a:sym typeface="Arial"/>
              </a:rPr>
              <a:t>A</a:t>
            </a:r>
            <a:r>
              <a:rPr lang="en" sz="1600" b="1" i="0" u="none" strike="noStrike" cap="none">
                <a:solidFill>
                  <a:srgbClr val="FFFFFF"/>
                </a:solidFill>
                <a:latin typeface="Arial"/>
                <a:ea typeface="Arial"/>
                <a:cs typeface="Arial"/>
                <a:sym typeface="Arial"/>
              </a:rPr>
              <a:t>ctivity</a:t>
            </a:r>
            <a:r>
              <a:rPr lang="en" sz="1600" b="0" i="0" u="none" strike="noStrike" cap="none">
                <a:solidFill>
                  <a:srgbClr val="FFFFFF"/>
                </a:solidFill>
                <a:latin typeface="Arial"/>
                <a:ea typeface="Arial"/>
                <a:cs typeface="Arial"/>
                <a:sym typeface="Arial"/>
              </a:rPr>
              <a:t>-We will be writing a postcard back home including information we learned on the tour, so don’t forget to listen up and take great notes!</a:t>
            </a:r>
            <a:endParaRPr sz="1600" b="0" i="0" u="none" strike="noStrike" cap="none">
              <a:solidFill>
                <a:srgbClr val="FFFFFF"/>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FFFFFF"/>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 sz="1600" b="1" i="0" u="none" strike="noStrike" cap="none">
                <a:solidFill>
                  <a:srgbClr val="FF0000"/>
                </a:solidFill>
                <a:latin typeface="Arial"/>
                <a:ea typeface="Arial"/>
                <a:cs typeface="Arial"/>
                <a:sym typeface="Arial"/>
              </a:rPr>
              <a:t>M</a:t>
            </a:r>
            <a:r>
              <a:rPr lang="en" sz="1600" b="1" i="0" u="none" strike="noStrike" cap="none">
                <a:solidFill>
                  <a:srgbClr val="FFFFFF"/>
                </a:solidFill>
                <a:latin typeface="Arial"/>
                <a:ea typeface="Arial"/>
                <a:cs typeface="Arial"/>
                <a:sym typeface="Arial"/>
              </a:rPr>
              <a:t>ovement</a:t>
            </a:r>
            <a:r>
              <a:rPr lang="en" sz="1600" b="0" i="0" u="none" strike="noStrike" cap="none">
                <a:solidFill>
                  <a:srgbClr val="FFFFFF"/>
                </a:solidFill>
                <a:latin typeface="Arial"/>
                <a:ea typeface="Arial"/>
                <a:cs typeface="Arial"/>
                <a:sym typeface="Arial"/>
              </a:rPr>
              <a:t>- Please keep your hands and feet in the vehicle and on the plane at all times.  Also keep your hands to yourself, we don’t want to distract the driver!  Please act appropriately when eating our snacks!</a:t>
            </a:r>
            <a:endParaRPr sz="1600" b="0" i="0" u="none" strike="noStrike" cap="none">
              <a:solidFill>
                <a:srgbClr val="FFFFFF"/>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FFFFFF"/>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 sz="1600" b="1" i="0" u="none" strike="noStrike" cap="none">
                <a:solidFill>
                  <a:srgbClr val="FF0000"/>
                </a:solidFill>
                <a:latin typeface="Arial"/>
                <a:ea typeface="Arial"/>
                <a:cs typeface="Arial"/>
                <a:sym typeface="Arial"/>
              </a:rPr>
              <a:t>P</a:t>
            </a:r>
            <a:r>
              <a:rPr lang="en" sz="1600" b="1" i="0" u="none" strike="noStrike" cap="none">
                <a:solidFill>
                  <a:srgbClr val="FFFFFF"/>
                </a:solidFill>
                <a:latin typeface="Arial"/>
                <a:ea typeface="Arial"/>
                <a:cs typeface="Arial"/>
                <a:sym typeface="Arial"/>
              </a:rPr>
              <a:t>articipation</a:t>
            </a:r>
            <a:r>
              <a:rPr lang="en" sz="1600" b="0" i="0" u="none" strike="noStrike" cap="none">
                <a:solidFill>
                  <a:srgbClr val="FFFFFF"/>
                </a:solidFill>
                <a:latin typeface="Arial"/>
                <a:ea typeface="Arial"/>
                <a:cs typeface="Arial"/>
                <a:sym typeface="Arial"/>
              </a:rPr>
              <a:t>-Participation is vital to ensure all passengers get the most out of their tour!</a:t>
            </a:r>
            <a:endParaRPr sz="1600" b="0" i="0" u="none" strike="noStrike" cap="none">
              <a:solidFill>
                <a:srgbClr val="FFFFFF"/>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FFFFFF"/>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 sz="1600" b="1" i="0" u="none" strike="noStrike" cap="none">
                <a:solidFill>
                  <a:srgbClr val="FF0000"/>
                </a:solidFill>
                <a:latin typeface="Arial"/>
                <a:ea typeface="Arial"/>
                <a:cs typeface="Arial"/>
                <a:sym typeface="Arial"/>
              </a:rPr>
              <a:t>S</a:t>
            </a:r>
            <a:r>
              <a:rPr lang="en" sz="1600" b="1" i="0" u="none" strike="noStrike" cap="none">
                <a:solidFill>
                  <a:srgbClr val="FFFFFF"/>
                </a:solidFill>
                <a:latin typeface="Arial"/>
                <a:ea typeface="Arial"/>
                <a:cs typeface="Arial"/>
                <a:sym typeface="Arial"/>
              </a:rPr>
              <a:t>uccess</a:t>
            </a:r>
            <a:r>
              <a:rPr lang="en" sz="1600" b="0" i="0" u="none" strike="noStrike" cap="none">
                <a:solidFill>
                  <a:srgbClr val="FFFFFF"/>
                </a:solidFill>
                <a:latin typeface="Arial"/>
                <a:ea typeface="Arial"/>
                <a:cs typeface="Arial"/>
                <a:sym typeface="Arial"/>
              </a:rPr>
              <a:t>- Students will write a postcard back home telling their family or friends about a place they visited!</a:t>
            </a:r>
            <a:endParaRPr sz="1600" b="0" i="0" u="none" strike="noStrike" cap="none">
              <a:solidFill>
                <a:srgbClr val="FFFFFF"/>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p53"/>
          <p:cNvSpPr txBox="1">
            <a:spLocks noGrp="1"/>
          </p:cNvSpPr>
          <p:nvPr>
            <p:ph type="title"/>
          </p:nvPr>
        </p:nvSpPr>
        <p:spPr>
          <a:xfrm>
            <a:off x="387100" y="184350"/>
            <a:ext cx="2717100" cy="8418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3600"/>
              <a:buNone/>
            </a:pPr>
            <a:r>
              <a:rPr lang="en" sz="4000"/>
              <a:t>Canada</a:t>
            </a:r>
            <a:endParaRPr sz="4000"/>
          </a:p>
        </p:txBody>
      </p:sp>
      <p:pic>
        <p:nvPicPr>
          <p:cNvPr id="270" name="Google Shape;270;p53" descr="See the source image"/>
          <p:cNvPicPr preferRelativeResize="0"/>
          <p:nvPr/>
        </p:nvPicPr>
        <p:blipFill rotWithShape="1">
          <a:blip r:embed="rId3">
            <a:alphaModFix/>
          </a:blip>
          <a:srcRect/>
          <a:stretch/>
        </p:blipFill>
        <p:spPr>
          <a:xfrm>
            <a:off x="198850" y="1317075"/>
            <a:ext cx="6291649" cy="3345300"/>
          </a:xfrm>
          <a:prstGeom prst="rect">
            <a:avLst/>
          </a:prstGeom>
          <a:noFill/>
          <a:ln>
            <a:noFill/>
          </a:ln>
        </p:spPr>
      </p:pic>
      <p:sp>
        <p:nvSpPr>
          <p:cNvPr id="271" name="Google Shape;271;p53"/>
          <p:cNvSpPr txBox="1"/>
          <p:nvPr/>
        </p:nvSpPr>
        <p:spPr>
          <a:xfrm>
            <a:off x="6568925" y="724875"/>
            <a:ext cx="2517000" cy="3937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 sz="1600" b="0" i="0" u="none" strike="noStrike" cap="none">
                <a:solidFill>
                  <a:srgbClr val="FFFFFF"/>
                </a:solidFill>
                <a:latin typeface="Arial"/>
                <a:ea typeface="Arial"/>
                <a:cs typeface="Arial"/>
                <a:sym typeface="Arial"/>
              </a:rPr>
              <a:t>Canada is located north of the United States of America.</a:t>
            </a:r>
            <a:endParaRPr sz="1600" b="0" i="0" u="none" strike="noStrike" cap="none">
              <a:solidFill>
                <a:srgbClr val="FFFFFF"/>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FFFFFF"/>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 sz="1600" b="0" i="0" u="none" strike="noStrike" cap="none">
                <a:solidFill>
                  <a:srgbClr val="FFFFFF"/>
                </a:solidFill>
                <a:latin typeface="Arial"/>
                <a:ea typeface="Arial"/>
                <a:cs typeface="Arial"/>
                <a:sym typeface="Arial"/>
              </a:rPr>
              <a:t>Canada extends from the Atlantic to the Pacific oceans and northward into the Arctic Ocean.</a:t>
            </a:r>
            <a:endParaRPr sz="1600" b="0" i="0" u="none" strike="noStrike" cap="none">
              <a:solidFill>
                <a:srgbClr val="FFFFFF"/>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FFFFFF"/>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 sz="1600" b="0" i="0" u="none" strike="noStrike" cap="none">
                <a:solidFill>
                  <a:srgbClr val="FFFFFF"/>
                </a:solidFill>
                <a:latin typeface="Arial"/>
                <a:ea typeface="Arial"/>
                <a:cs typeface="Arial"/>
                <a:sym typeface="Arial"/>
              </a:rPr>
              <a:t>Unlike the U.S., Canada does not have states.  However, Canada is broken up into ten provinces and three territories.  </a:t>
            </a:r>
            <a:endParaRPr sz="1600" b="0" i="0" u="none" strike="noStrike" cap="none">
              <a:solidFill>
                <a:srgbClr val="FFFFFF"/>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FFFFFF"/>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FFFFFF"/>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pic>
        <p:nvPicPr>
          <p:cNvPr id="272" name="Google Shape;272;p53" descr="See the source image"/>
          <p:cNvPicPr preferRelativeResize="0"/>
          <p:nvPr/>
        </p:nvPicPr>
        <p:blipFill rotWithShape="1">
          <a:blip r:embed="rId4">
            <a:alphaModFix/>
          </a:blip>
          <a:srcRect/>
          <a:stretch/>
        </p:blipFill>
        <p:spPr>
          <a:xfrm>
            <a:off x="3612350" y="254025"/>
            <a:ext cx="2157331" cy="841801"/>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77" name="Google Shape;277;p54"/>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4800"/>
              <a:buNone/>
            </a:pPr>
            <a:r>
              <a:rPr lang="en"/>
              <a:t>Lets go to…</a:t>
            </a:r>
            <a:br>
              <a:rPr lang="en"/>
            </a:br>
            <a:r>
              <a:rPr lang="en"/>
              <a:t/>
            </a:r>
            <a:br>
              <a:rPr lang="en"/>
            </a:br>
            <a:r>
              <a:rPr lang="en"/>
              <a:t>Habitat 67</a:t>
            </a:r>
            <a:endParaRPr/>
          </a:p>
        </p:txBody>
      </p:sp>
      <p:pic>
        <p:nvPicPr>
          <p:cNvPr id="278" name="Google Shape;278;p54"/>
          <p:cNvPicPr preferRelativeResize="0"/>
          <p:nvPr/>
        </p:nvPicPr>
        <p:blipFill rotWithShape="1">
          <a:blip r:embed="rId3">
            <a:alphaModFix/>
          </a:blip>
          <a:srcRect/>
          <a:stretch/>
        </p:blipFill>
        <p:spPr>
          <a:xfrm>
            <a:off x="4509977" y="1037117"/>
            <a:ext cx="3200400" cy="33528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p55"/>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4800"/>
              <a:buNone/>
            </a:pPr>
            <a:r>
              <a:rPr lang="en"/>
              <a:t>Let’s go to </a:t>
            </a:r>
            <a:br>
              <a:rPr lang="en"/>
            </a:br>
            <a:r>
              <a:rPr lang="en" sz="1200"/>
              <a:t>-Olympic Stadium</a:t>
            </a:r>
            <a:br>
              <a:rPr lang="en" sz="1200"/>
            </a:br>
            <a:r>
              <a:rPr lang="en" sz="1200"/>
              <a:t/>
            </a:r>
            <a:br>
              <a:rPr lang="en" sz="1200"/>
            </a:br>
            <a:r>
              <a:rPr lang="en" sz="1200"/>
              <a:t>- Mount Royal </a:t>
            </a:r>
            <a:r>
              <a:rPr lang="en"/>
              <a:t/>
            </a:r>
            <a:br>
              <a:rPr lang="en"/>
            </a:br>
            <a:r>
              <a:rPr lang="en" sz="1200"/>
              <a:t/>
            </a:r>
            <a:br>
              <a:rPr lang="en" sz="1200"/>
            </a:br>
            <a:r>
              <a:rPr lang="en" sz="1200"/>
              <a:t>- Montreal Casino</a:t>
            </a:r>
            <a:br>
              <a:rPr lang="en" sz="1200"/>
            </a:br>
            <a:r>
              <a:rPr lang="en" sz="1200"/>
              <a:t/>
            </a:r>
            <a:br>
              <a:rPr lang="en" sz="1200"/>
            </a:br>
            <a:r>
              <a:rPr lang="en" sz="1200"/>
              <a:t>- La Ronde</a:t>
            </a:r>
            <a:br>
              <a:rPr lang="en" sz="1200"/>
            </a:br>
            <a:r>
              <a:rPr lang="en" sz="1200"/>
              <a:t/>
            </a:r>
            <a:br>
              <a:rPr lang="en" sz="1200"/>
            </a:br>
            <a:r>
              <a:rPr lang="en" sz="1200"/>
              <a:t>- Old Montreal/ statue of liberty</a:t>
            </a:r>
            <a:r>
              <a:rPr lang="en"/>
              <a:t/>
            </a:r>
            <a:br>
              <a:rPr lang="en"/>
            </a:br>
            <a:endParaRPr/>
          </a:p>
        </p:txBody>
      </p:sp>
      <p:pic>
        <p:nvPicPr>
          <p:cNvPr id="284" name="Google Shape;284;p55"/>
          <p:cNvPicPr preferRelativeResize="0"/>
          <p:nvPr/>
        </p:nvPicPr>
        <p:blipFill rotWithShape="1">
          <a:blip r:embed="rId3">
            <a:alphaModFix/>
          </a:blip>
          <a:srcRect/>
          <a:stretch/>
        </p:blipFill>
        <p:spPr>
          <a:xfrm>
            <a:off x="3350762" y="1560492"/>
            <a:ext cx="5445908" cy="3065519"/>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Google Shape;289;p56"/>
          <p:cNvSpPr txBox="1">
            <a:spLocks noGrp="1"/>
          </p:cNvSpPr>
          <p:nvPr>
            <p:ph type="title"/>
          </p:nvPr>
        </p:nvSpPr>
        <p:spPr>
          <a:xfrm>
            <a:off x="430725" y="402525"/>
            <a:ext cx="6367800" cy="40908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4800"/>
              <a:buNone/>
            </a:pPr>
            <a:r>
              <a:rPr lang="en"/>
              <a:t>Lets go to…</a:t>
            </a:r>
            <a:br>
              <a:rPr lang="en"/>
            </a:br>
            <a:r>
              <a:rPr lang="en"/>
              <a:t/>
            </a:r>
            <a:br>
              <a:rPr lang="en"/>
            </a:br>
            <a:r>
              <a:rPr lang="en" sz="1200"/>
              <a:t>-Madison square garden/ Rockefeller center.</a:t>
            </a:r>
            <a:br>
              <a:rPr lang="en" sz="1200"/>
            </a:br>
            <a:r>
              <a:rPr lang="en" sz="1200"/>
              <a:t/>
            </a:r>
            <a:br>
              <a:rPr lang="en" sz="1200"/>
            </a:br>
            <a:r>
              <a:rPr lang="en" sz="1200"/>
              <a:t>-Central Park</a:t>
            </a:r>
            <a:br>
              <a:rPr lang="en" sz="1200"/>
            </a:br>
            <a:r>
              <a:rPr lang="en" sz="1200"/>
              <a:t/>
            </a:r>
            <a:br>
              <a:rPr lang="en" sz="1200"/>
            </a:br>
            <a:r>
              <a:rPr lang="en" sz="1200"/>
              <a:t>- Empire state building</a:t>
            </a:r>
            <a:br>
              <a:rPr lang="en" sz="1200"/>
            </a:br>
            <a:r>
              <a:rPr lang="en" sz="1200"/>
              <a:t/>
            </a:r>
            <a:br>
              <a:rPr lang="en" sz="1200"/>
            </a:br>
            <a:r>
              <a:rPr lang="en" sz="1200"/>
              <a:t>- Coney island</a:t>
            </a:r>
            <a:br>
              <a:rPr lang="en" sz="1200"/>
            </a:br>
            <a:r>
              <a:rPr lang="en" sz="1200"/>
              <a:t/>
            </a:r>
            <a:br>
              <a:rPr lang="en" sz="1200"/>
            </a:br>
            <a:r>
              <a:rPr lang="en" sz="1200"/>
              <a:t>- Statue of liberty</a:t>
            </a:r>
            <a:r>
              <a:rPr lang="en"/>
              <a:t/>
            </a:r>
            <a:br>
              <a:rPr lang="en"/>
            </a:br>
            <a:endParaRPr/>
          </a:p>
        </p:txBody>
      </p:sp>
      <p:pic>
        <p:nvPicPr>
          <p:cNvPr id="290" name="Google Shape;290;p56"/>
          <p:cNvPicPr preferRelativeResize="0"/>
          <p:nvPr/>
        </p:nvPicPr>
        <p:blipFill>
          <a:blip r:embed="rId3">
            <a:alphaModFix/>
          </a:blip>
          <a:stretch>
            <a:fillRect/>
          </a:stretch>
        </p:blipFill>
        <p:spPr>
          <a:xfrm rot="1131020">
            <a:off x="3767150" y="2190750"/>
            <a:ext cx="5031049" cy="190737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pic>
        <p:nvPicPr>
          <p:cNvPr id="295" name="Google Shape;295;p57"/>
          <p:cNvPicPr preferRelativeResize="0"/>
          <p:nvPr/>
        </p:nvPicPr>
        <p:blipFill rotWithShape="1">
          <a:blip r:embed="rId3">
            <a:alphaModFix/>
          </a:blip>
          <a:srcRect/>
          <a:stretch/>
        </p:blipFill>
        <p:spPr>
          <a:xfrm>
            <a:off x="1786270" y="301275"/>
            <a:ext cx="4564911" cy="454095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sp>
        <p:nvSpPr>
          <p:cNvPr id="300" name="Google Shape;300;p58"/>
          <p:cNvSpPr txBox="1">
            <a:spLocks noGrp="1"/>
          </p:cNvSpPr>
          <p:nvPr>
            <p:ph type="ctrTitle"/>
          </p:nvPr>
        </p:nvSpPr>
        <p:spPr>
          <a:xfrm>
            <a:off x="3096375" y="1115125"/>
            <a:ext cx="2951400" cy="2435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Lesson 3: Who's happier: Mexico City or NYC?</a:t>
            </a:r>
            <a:endParaRPr/>
          </a:p>
        </p:txBody>
      </p:sp>
      <p:sp>
        <p:nvSpPr>
          <p:cNvPr id="301" name="Google Shape;301;p58"/>
          <p:cNvSpPr txBox="1">
            <a:spLocks noGrp="1"/>
          </p:cNvSpPr>
          <p:nvPr>
            <p:ph type="subTitle" idx="1"/>
          </p:nvPr>
        </p:nvSpPr>
        <p:spPr>
          <a:xfrm>
            <a:off x="3096375" y="3305774"/>
            <a:ext cx="2951400" cy="843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Ms. Cassidy and Ms. Yearwood</a:t>
            </a:r>
            <a:endParaRPr/>
          </a:p>
        </p:txBody>
      </p:sp>
      <p:pic>
        <p:nvPicPr>
          <p:cNvPr id="302" name="Google Shape;302;p58"/>
          <p:cNvPicPr preferRelativeResize="0"/>
          <p:nvPr/>
        </p:nvPicPr>
        <p:blipFill>
          <a:blip r:embed="rId3">
            <a:alphaModFix/>
          </a:blip>
          <a:stretch>
            <a:fillRect/>
          </a:stretch>
        </p:blipFill>
        <p:spPr>
          <a:xfrm>
            <a:off x="0" y="1695000"/>
            <a:ext cx="2759925" cy="1429550"/>
          </a:xfrm>
          <a:prstGeom prst="rect">
            <a:avLst/>
          </a:prstGeom>
          <a:noFill/>
          <a:ln>
            <a:noFill/>
          </a:ln>
        </p:spPr>
      </p:pic>
      <p:pic>
        <p:nvPicPr>
          <p:cNvPr id="303" name="Google Shape;303;p58"/>
          <p:cNvPicPr preferRelativeResize="0"/>
          <p:nvPr/>
        </p:nvPicPr>
        <p:blipFill>
          <a:blip r:embed="rId3">
            <a:alphaModFix/>
          </a:blip>
          <a:stretch>
            <a:fillRect/>
          </a:stretch>
        </p:blipFill>
        <p:spPr>
          <a:xfrm>
            <a:off x="6384225" y="1759400"/>
            <a:ext cx="2759925" cy="142955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Google Shape;308;p59"/>
          <p:cNvSpPr txBox="1">
            <a:spLocks noGrp="1"/>
          </p:cNvSpPr>
          <p:nvPr>
            <p:ph type="title"/>
          </p:nvPr>
        </p:nvSpPr>
        <p:spPr>
          <a:xfrm>
            <a:off x="492900" y="154400"/>
            <a:ext cx="8520600" cy="1030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600"/>
              <a:t>Please pass forward your homework!</a:t>
            </a:r>
            <a:endParaRPr sz="3600"/>
          </a:p>
        </p:txBody>
      </p:sp>
      <p:pic>
        <p:nvPicPr>
          <p:cNvPr id="309" name="Google Shape;309;p59"/>
          <p:cNvPicPr preferRelativeResize="0"/>
          <p:nvPr/>
        </p:nvPicPr>
        <p:blipFill rotWithShape="1">
          <a:blip r:embed="rId3">
            <a:alphaModFix/>
          </a:blip>
          <a:srcRect/>
          <a:stretch/>
        </p:blipFill>
        <p:spPr>
          <a:xfrm>
            <a:off x="2118725" y="989675"/>
            <a:ext cx="4781100" cy="4169726"/>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E06666"/>
        </a:solidFill>
        <a:effectLst/>
      </p:bgPr>
    </p:bg>
    <p:spTree>
      <p:nvGrpSpPr>
        <p:cNvPr id="1" name="Shape 313"/>
        <p:cNvGrpSpPr/>
        <p:nvPr/>
      </p:nvGrpSpPr>
      <p:grpSpPr>
        <a:xfrm>
          <a:off x="0" y="0"/>
          <a:ext cx="0" cy="0"/>
          <a:chOff x="0" y="0"/>
          <a:chExt cx="0" cy="0"/>
        </a:xfrm>
      </p:grpSpPr>
      <p:sp>
        <p:nvSpPr>
          <p:cNvPr id="314" name="Google Shape;314;p60"/>
          <p:cNvSpPr txBox="1">
            <a:spLocks noGrp="1"/>
          </p:cNvSpPr>
          <p:nvPr>
            <p:ph type="title"/>
          </p:nvPr>
        </p:nvSpPr>
        <p:spPr>
          <a:xfrm>
            <a:off x="902100" y="223500"/>
            <a:ext cx="7339800" cy="8418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3600"/>
              <a:buNone/>
            </a:pPr>
            <a:r>
              <a:rPr lang="en">
                <a:solidFill>
                  <a:srgbClr val="FFE599"/>
                </a:solidFill>
              </a:rPr>
              <a:t>The Five Themes of Geography</a:t>
            </a:r>
            <a:endParaRPr>
              <a:solidFill>
                <a:srgbClr val="FFE599"/>
              </a:solidFill>
            </a:endParaRPr>
          </a:p>
        </p:txBody>
      </p:sp>
      <p:sp>
        <p:nvSpPr>
          <p:cNvPr id="315" name="Google Shape;315;p60"/>
          <p:cNvSpPr txBox="1"/>
          <p:nvPr/>
        </p:nvSpPr>
        <p:spPr>
          <a:xfrm>
            <a:off x="-2287300" y="-150950"/>
            <a:ext cx="6687600" cy="780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6" name="Google Shape;316;p60"/>
          <p:cNvSpPr txBox="1"/>
          <p:nvPr/>
        </p:nvSpPr>
        <p:spPr>
          <a:xfrm>
            <a:off x="400150" y="1065300"/>
            <a:ext cx="2478900" cy="13065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n" sz="1600" b="0" i="0" u="sng" strike="noStrike" cap="none">
                <a:solidFill>
                  <a:srgbClr val="FFF2CC"/>
                </a:solidFill>
                <a:latin typeface="Arial"/>
                <a:ea typeface="Arial"/>
                <a:cs typeface="Arial"/>
                <a:sym typeface="Arial"/>
              </a:rPr>
              <a:t>Location</a:t>
            </a:r>
            <a:endParaRPr sz="1600" b="0" i="0" u="sng" strike="noStrike" cap="none">
              <a:solidFill>
                <a:srgbClr val="FFF2CC"/>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FFF2CC"/>
                </a:solidFill>
                <a:latin typeface="Arial"/>
                <a:ea typeface="Arial"/>
                <a:cs typeface="Arial"/>
                <a:sym typeface="Arial"/>
              </a:rPr>
              <a:t>Where is this country? Where is it located Latitude and longitude or point of reference?</a:t>
            </a:r>
            <a:endParaRPr sz="1400" b="0" i="0" u="none" strike="noStrike" cap="none">
              <a:solidFill>
                <a:srgbClr val="FFF2CC"/>
              </a:solidFill>
              <a:latin typeface="Arial"/>
              <a:ea typeface="Arial"/>
              <a:cs typeface="Arial"/>
              <a:sym typeface="Arial"/>
            </a:endParaRPr>
          </a:p>
        </p:txBody>
      </p:sp>
      <p:sp>
        <p:nvSpPr>
          <p:cNvPr id="317" name="Google Shape;317;p60"/>
          <p:cNvSpPr txBox="1"/>
          <p:nvPr/>
        </p:nvSpPr>
        <p:spPr>
          <a:xfrm>
            <a:off x="6178075" y="1162200"/>
            <a:ext cx="2244900" cy="11127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n" sz="1600" b="0" i="0" u="sng" strike="noStrike" cap="none">
                <a:solidFill>
                  <a:srgbClr val="FFF2CC"/>
                </a:solidFill>
                <a:latin typeface="Arial"/>
                <a:ea typeface="Arial"/>
                <a:cs typeface="Arial"/>
                <a:sym typeface="Arial"/>
              </a:rPr>
              <a:t>Place</a:t>
            </a:r>
            <a:endParaRPr sz="1600" b="0" i="0" u="sng" strike="noStrike" cap="none">
              <a:solidFill>
                <a:srgbClr val="FFF2CC"/>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FFF2CC"/>
                </a:solidFill>
                <a:latin typeface="Arial"/>
                <a:ea typeface="Arial"/>
                <a:cs typeface="Arial"/>
                <a:sym typeface="Arial"/>
              </a:rPr>
              <a:t>What is it like? Physical characteristics and human characteristics?</a:t>
            </a:r>
            <a:endParaRPr sz="1400" b="0" i="0" u="none" strike="noStrike" cap="none">
              <a:solidFill>
                <a:srgbClr val="FFF2CC"/>
              </a:solidFill>
              <a:latin typeface="Arial"/>
              <a:ea typeface="Arial"/>
              <a:cs typeface="Arial"/>
              <a:sym typeface="Arial"/>
            </a:endParaRPr>
          </a:p>
        </p:txBody>
      </p:sp>
      <p:sp>
        <p:nvSpPr>
          <p:cNvPr id="318" name="Google Shape;318;p60"/>
          <p:cNvSpPr txBox="1"/>
          <p:nvPr/>
        </p:nvSpPr>
        <p:spPr>
          <a:xfrm>
            <a:off x="214563" y="3367950"/>
            <a:ext cx="3103800" cy="12591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n" sz="1600" b="0" i="0" u="sng" strike="noStrike" cap="none">
                <a:solidFill>
                  <a:srgbClr val="FFF2CC"/>
                </a:solidFill>
                <a:latin typeface="Arial"/>
                <a:ea typeface="Arial"/>
                <a:cs typeface="Arial"/>
                <a:sym typeface="Arial"/>
              </a:rPr>
              <a:t>Human/environment interaction</a:t>
            </a:r>
            <a:endParaRPr sz="1600" b="0" i="0" u="sng" strike="noStrike" cap="none">
              <a:solidFill>
                <a:srgbClr val="FFF2CC"/>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FFF2CC"/>
                </a:solidFill>
                <a:latin typeface="Arial"/>
                <a:ea typeface="Arial"/>
                <a:cs typeface="Arial"/>
                <a:sym typeface="Arial"/>
              </a:rPr>
              <a:t>How do people interact with and change their environment?</a:t>
            </a:r>
            <a:endParaRPr sz="1400" b="0" i="0" u="none" strike="noStrike" cap="none">
              <a:solidFill>
                <a:srgbClr val="FFF2CC"/>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FFF2CC"/>
                </a:solidFill>
                <a:latin typeface="Arial"/>
                <a:ea typeface="Arial"/>
                <a:cs typeface="Arial"/>
                <a:sym typeface="Arial"/>
              </a:rPr>
              <a:t>Do they adapt to their environment or do they modify or change it?</a:t>
            </a:r>
            <a:endParaRPr sz="1400" b="0" i="0" u="none" strike="noStrike" cap="none">
              <a:solidFill>
                <a:srgbClr val="FFF2CC"/>
              </a:solidFill>
              <a:latin typeface="Arial"/>
              <a:ea typeface="Arial"/>
              <a:cs typeface="Arial"/>
              <a:sym typeface="Arial"/>
            </a:endParaRPr>
          </a:p>
        </p:txBody>
      </p:sp>
      <p:sp>
        <p:nvSpPr>
          <p:cNvPr id="319" name="Google Shape;319;p60"/>
          <p:cNvSpPr txBox="1"/>
          <p:nvPr/>
        </p:nvSpPr>
        <p:spPr>
          <a:xfrm>
            <a:off x="5318650" y="3331050"/>
            <a:ext cx="3406200" cy="13329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n" sz="1600" b="0" i="0" u="sng" strike="noStrike" cap="none">
                <a:solidFill>
                  <a:srgbClr val="FFF2CC"/>
                </a:solidFill>
                <a:latin typeface="Arial"/>
                <a:ea typeface="Arial"/>
                <a:cs typeface="Arial"/>
                <a:sym typeface="Arial"/>
              </a:rPr>
              <a:t>Movement</a:t>
            </a:r>
            <a:endParaRPr sz="1600" b="0" i="0" u="sng" strike="noStrike" cap="none">
              <a:solidFill>
                <a:srgbClr val="FFF2CC"/>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FFF2CC"/>
                </a:solidFill>
                <a:latin typeface="Arial"/>
                <a:ea typeface="Arial"/>
                <a:cs typeface="Arial"/>
                <a:sym typeface="Arial"/>
              </a:rPr>
              <a:t>How are people and places linked by communication and the flow of people, ideas and goods?  Transportation, communication and trade?</a:t>
            </a:r>
            <a:endParaRPr sz="1400" b="0" i="0" u="none" strike="noStrike" cap="none">
              <a:solidFill>
                <a:srgbClr val="FFF2CC"/>
              </a:solidFill>
              <a:latin typeface="Arial"/>
              <a:ea typeface="Arial"/>
              <a:cs typeface="Arial"/>
              <a:sym typeface="Arial"/>
            </a:endParaRPr>
          </a:p>
        </p:txBody>
      </p:sp>
      <p:sp>
        <p:nvSpPr>
          <p:cNvPr id="320" name="Google Shape;320;p60"/>
          <p:cNvSpPr txBox="1"/>
          <p:nvPr/>
        </p:nvSpPr>
        <p:spPr>
          <a:xfrm>
            <a:off x="3035350" y="1162200"/>
            <a:ext cx="2791200" cy="12591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n" sz="1600" b="0" i="0" u="sng" strike="noStrike" cap="none">
                <a:solidFill>
                  <a:srgbClr val="FFF2CC"/>
                </a:solidFill>
                <a:latin typeface="Arial"/>
                <a:ea typeface="Arial"/>
                <a:cs typeface="Arial"/>
                <a:sym typeface="Arial"/>
              </a:rPr>
              <a:t>Regions</a:t>
            </a:r>
            <a:endParaRPr sz="1600" b="0" i="0" u="sng" strike="noStrike" cap="none">
              <a:solidFill>
                <a:srgbClr val="FFF2CC"/>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FFF2CC"/>
                </a:solidFill>
                <a:latin typeface="Arial"/>
                <a:ea typeface="Arial"/>
                <a:cs typeface="Arial"/>
                <a:sym typeface="Arial"/>
              </a:rPr>
              <a:t>What are their unifying features and how do they form and change over time?</a:t>
            </a:r>
            <a:endParaRPr sz="1400" b="0" i="0" u="none" strike="noStrike" cap="none">
              <a:solidFill>
                <a:srgbClr val="FFF2CC"/>
              </a:solidFill>
              <a:latin typeface="Arial"/>
              <a:ea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E06666"/>
        </a:solidFill>
        <a:effectLst/>
      </p:bgPr>
    </p:bg>
    <p:spTree>
      <p:nvGrpSpPr>
        <p:cNvPr id="1" name="Shape 324"/>
        <p:cNvGrpSpPr/>
        <p:nvPr/>
      </p:nvGrpSpPr>
      <p:grpSpPr>
        <a:xfrm>
          <a:off x="0" y="0"/>
          <a:ext cx="0" cy="0"/>
          <a:chOff x="0" y="0"/>
          <a:chExt cx="0" cy="0"/>
        </a:xfrm>
      </p:grpSpPr>
      <p:sp>
        <p:nvSpPr>
          <p:cNvPr id="325" name="Google Shape;325;p61"/>
          <p:cNvSpPr txBox="1">
            <a:spLocks noGrp="1"/>
          </p:cNvSpPr>
          <p:nvPr>
            <p:ph type="title"/>
          </p:nvPr>
        </p:nvSpPr>
        <p:spPr>
          <a:xfrm>
            <a:off x="1915775" y="0"/>
            <a:ext cx="4597800" cy="7749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3600"/>
              <a:buNone/>
            </a:pPr>
            <a:r>
              <a:rPr lang="en">
                <a:solidFill>
                  <a:srgbClr val="FFF2CC"/>
                </a:solidFill>
              </a:rPr>
              <a:t>Let’s be CHAMPs!</a:t>
            </a:r>
            <a:endParaRPr>
              <a:solidFill>
                <a:srgbClr val="FFF2CC"/>
              </a:solidFill>
            </a:endParaRPr>
          </a:p>
        </p:txBody>
      </p:sp>
      <p:sp>
        <p:nvSpPr>
          <p:cNvPr id="326" name="Google Shape;326;p61"/>
          <p:cNvSpPr txBox="1"/>
          <p:nvPr/>
        </p:nvSpPr>
        <p:spPr>
          <a:xfrm>
            <a:off x="177825" y="528750"/>
            <a:ext cx="8664600" cy="4183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 sz="1600" b="1" i="0" u="none" strike="noStrike" cap="none">
                <a:solidFill>
                  <a:srgbClr val="FFF2CC"/>
                </a:solidFill>
                <a:latin typeface="Arial"/>
                <a:ea typeface="Arial"/>
                <a:cs typeface="Arial"/>
                <a:sym typeface="Arial"/>
              </a:rPr>
              <a:t>Conversation</a:t>
            </a:r>
            <a:r>
              <a:rPr lang="en" sz="1600" b="0" i="0" u="none" strike="noStrike" cap="none">
                <a:solidFill>
                  <a:srgbClr val="FFF2CC"/>
                </a:solidFill>
                <a:latin typeface="Arial"/>
                <a:ea typeface="Arial"/>
                <a:cs typeface="Arial"/>
                <a:sym typeface="Arial"/>
              </a:rPr>
              <a:t>- Students will share their ideas and thoughts about the different places they have visited with their peers.  Let’s remember to be respectful of other people’s ideas and thoughts!</a:t>
            </a:r>
            <a:endParaRPr sz="1600" b="0" i="0" u="none" strike="noStrike" cap="none">
              <a:solidFill>
                <a:srgbClr val="FFF2CC"/>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FFF2CC"/>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 sz="1600" b="1" i="0" u="none" strike="noStrike" cap="none">
                <a:solidFill>
                  <a:srgbClr val="FFF2CC"/>
                </a:solidFill>
                <a:latin typeface="Arial"/>
                <a:ea typeface="Arial"/>
                <a:cs typeface="Arial"/>
                <a:sym typeface="Arial"/>
              </a:rPr>
              <a:t>Help</a:t>
            </a:r>
            <a:r>
              <a:rPr lang="en" sz="1600" b="0" i="0" u="none" strike="noStrike" cap="none">
                <a:solidFill>
                  <a:srgbClr val="FFF2CC"/>
                </a:solidFill>
                <a:latin typeface="Arial"/>
                <a:ea typeface="Arial"/>
                <a:cs typeface="Arial"/>
                <a:sym typeface="Arial"/>
              </a:rPr>
              <a:t>-Students may raise their hand is they need help, they can also turn and ask their peers for help as well.</a:t>
            </a:r>
            <a:endParaRPr sz="1600" b="0" i="0" u="none" strike="noStrike" cap="none">
              <a:solidFill>
                <a:srgbClr val="FFF2CC"/>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FFF2CC"/>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 sz="1600" b="1" i="0" u="none" strike="noStrike" cap="none">
                <a:solidFill>
                  <a:srgbClr val="FFF2CC"/>
                </a:solidFill>
                <a:latin typeface="Arial"/>
                <a:ea typeface="Arial"/>
                <a:cs typeface="Arial"/>
                <a:sym typeface="Arial"/>
              </a:rPr>
              <a:t>Activity</a:t>
            </a:r>
            <a:r>
              <a:rPr lang="en" sz="1600" b="0" i="0" u="none" strike="noStrike" cap="none">
                <a:solidFill>
                  <a:srgbClr val="FFF2CC"/>
                </a:solidFill>
                <a:latin typeface="Arial"/>
                <a:ea typeface="Arial"/>
                <a:cs typeface="Arial"/>
                <a:sym typeface="Arial"/>
              </a:rPr>
              <a:t>-We will be writing a postcard back home including information we learned on the tour, so don’t forget to listen up and take great notes!</a:t>
            </a:r>
            <a:endParaRPr sz="1600" b="0" i="0" u="none" strike="noStrike" cap="none">
              <a:solidFill>
                <a:srgbClr val="FFF2CC"/>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FFF2CC"/>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 sz="1600" b="1" i="0" u="none" strike="noStrike" cap="none">
                <a:solidFill>
                  <a:srgbClr val="FFF2CC"/>
                </a:solidFill>
                <a:latin typeface="Arial"/>
                <a:ea typeface="Arial"/>
                <a:cs typeface="Arial"/>
                <a:sym typeface="Arial"/>
              </a:rPr>
              <a:t>Movement</a:t>
            </a:r>
            <a:r>
              <a:rPr lang="en" sz="1600" b="0" i="0" u="none" strike="noStrike" cap="none">
                <a:solidFill>
                  <a:srgbClr val="FFF2CC"/>
                </a:solidFill>
                <a:latin typeface="Arial"/>
                <a:ea typeface="Arial"/>
                <a:cs typeface="Arial"/>
                <a:sym typeface="Arial"/>
              </a:rPr>
              <a:t>- Please keep your hands and feet in the vehicle and on the plane at all times.  Also keep your hands to yourself, we don’t want to distract the driver!  Please act appropriately when eating our snacks!</a:t>
            </a:r>
            <a:endParaRPr sz="1600" b="0" i="0" u="none" strike="noStrike" cap="none">
              <a:solidFill>
                <a:srgbClr val="FFF2CC"/>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FFF2CC"/>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 sz="1600" b="1" i="0" u="none" strike="noStrike" cap="none">
                <a:solidFill>
                  <a:srgbClr val="FFF2CC"/>
                </a:solidFill>
                <a:latin typeface="Arial"/>
                <a:ea typeface="Arial"/>
                <a:cs typeface="Arial"/>
                <a:sym typeface="Arial"/>
              </a:rPr>
              <a:t>Participation</a:t>
            </a:r>
            <a:r>
              <a:rPr lang="en" sz="1600" b="0" i="0" u="none" strike="noStrike" cap="none">
                <a:solidFill>
                  <a:srgbClr val="FFF2CC"/>
                </a:solidFill>
                <a:latin typeface="Arial"/>
                <a:ea typeface="Arial"/>
                <a:cs typeface="Arial"/>
                <a:sym typeface="Arial"/>
              </a:rPr>
              <a:t>-Participation is vital to ensure all passengers get the most out of their tour!</a:t>
            </a:r>
            <a:endParaRPr sz="1600" b="0" i="0" u="none" strike="noStrike" cap="none">
              <a:solidFill>
                <a:srgbClr val="FFF2CC"/>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FFF2CC"/>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 sz="1600" b="1" i="0" u="none" strike="noStrike" cap="none">
                <a:solidFill>
                  <a:srgbClr val="FFF2CC"/>
                </a:solidFill>
                <a:latin typeface="Arial"/>
                <a:ea typeface="Arial"/>
                <a:cs typeface="Arial"/>
                <a:sym typeface="Arial"/>
              </a:rPr>
              <a:t>Success</a:t>
            </a:r>
            <a:r>
              <a:rPr lang="en" sz="1600" b="0" i="0" u="none" strike="noStrike" cap="none">
                <a:solidFill>
                  <a:srgbClr val="FFF2CC"/>
                </a:solidFill>
                <a:latin typeface="Arial"/>
                <a:ea typeface="Arial"/>
                <a:cs typeface="Arial"/>
                <a:sym typeface="Arial"/>
              </a:rPr>
              <a:t>- Students will write a postcard back home telling their family or friends about a place</a:t>
            </a:r>
            <a:r>
              <a:rPr lang="en" sz="1600" b="0" i="0" u="none" strike="noStrike" cap="none">
                <a:solidFill>
                  <a:srgbClr val="FFFFFF"/>
                </a:solidFill>
                <a:latin typeface="Arial"/>
                <a:ea typeface="Arial"/>
                <a:cs typeface="Arial"/>
                <a:sym typeface="Arial"/>
              </a:rPr>
              <a:t> they visited!</a:t>
            </a:r>
            <a:endParaRPr sz="1600" b="0" i="0" u="none" strike="noStrike" cap="none">
              <a:solidFill>
                <a:srgbClr val="FFFFFF"/>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p35"/>
          <p:cNvSpPr txBox="1">
            <a:spLocks noGrp="1"/>
          </p:cNvSpPr>
          <p:nvPr>
            <p:ph type="title"/>
          </p:nvPr>
        </p:nvSpPr>
        <p:spPr>
          <a:xfrm>
            <a:off x="311700" y="391350"/>
            <a:ext cx="8520600" cy="626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Alegreya"/>
                <a:ea typeface="Alegreya"/>
                <a:cs typeface="Alegreya"/>
                <a:sym typeface="Alegreya"/>
              </a:rPr>
              <a:t>Some Things to Remember </a:t>
            </a:r>
            <a:endParaRPr>
              <a:latin typeface="Alegreya"/>
              <a:ea typeface="Alegreya"/>
              <a:cs typeface="Alegreya"/>
              <a:sym typeface="Alegreya"/>
            </a:endParaRPr>
          </a:p>
        </p:txBody>
      </p:sp>
      <p:sp>
        <p:nvSpPr>
          <p:cNvPr id="149" name="Google Shape;149;p35"/>
          <p:cNvSpPr txBox="1">
            <a:spLocks noGrp="1"/>
          </p:cNvSpPr>
          <p:nvPr>
            <p:ph type="body" idx="1"/>
          </p:nvPr>
        </p:nvSpPr>
        <p:spPr>
          <a:xfrm>
            <a:off x="311700" y="1151000"/>
            <a:ext cx="41577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rgbClr val="000000"/>
              </a:buClr>
              <a:buSzPts val="1800"/>
              <a:buChar char="❖"/>
            </a:pPr>
            <a:r>
              <a:rPr lang="en">
                <a:solidFill>
                  <a:srgbClr val="000000"/>
                </a:solidFill>
                <a:latin typeface="Alegreya"/>
                <a:ea typeface="Alegreya"/>
                <a:cs typeface="Alegreya"/>
                <a:sym typeface="Alegreya"/>
              </a:rPr>
              <a:t>When moving around, please do so quickly and quietly</a:t>
            </a:r>
            <a:endParaRPr>
              <a:solidFill>
                <a:srgbClr val="000000"/>
              </a:solidFill>
              <a:latin typeface="Alegreya"/>
              <a:ea typeface="Alegreya"/>
              <a:cs typeface="Alegreya"/>
              <a:sym typeface="Alegreya"/>
            </a:endParaRPr>
          </a:p>
          <a:p>
            <a:pPr marL="457200" lvl="0" indent="-342900" algn="l" rtl="0">
              <a:spcBef>
                <a:spcPts val="0"/>
              </a:spcBef>
              <a:spcAft>
                <a:spcPts val="0"/>
              </a:spcAft>
              <a:buClr>
                <a:srgbClr val="000000"/>
              </a:buClr>
              <a:buSzPts val="1800"/>
              <a:buFont typeface="Alegreya"/>
              <a:buChar char="❖"/>
            </a:pPr>
            <a:r>
              <a:rPr lang="en">
                <a:solidFill>
                  <a:srgbClr val="000000"/>
                </a:solidFill>
                <a:latin typeface="Alegreya"/>
                <a:ea typeface="Alegreya"/>
                <a:cs typeface="Alegreya"/>
                <a:sym typeface="Alegreya"/>
              </a:rPr>
              <a:t>If you need help, raise your hand, and someone will be over to assist you</a:t>
            </a:r>
            <a:endParaRPr>
              <a:solidFill>
                <a:srgbClr val="000000"/>
              </a:solidFill>
              <a:latin typeface="Alegreya"/>
              <a:ea typeface="Alegreya"/>
              <a:cs typeface="Alegreya"/>
              <a:sym typeface="Alegreya"/>
            </a:endParaRPr>
          </a:p>
          <a:p>
            <a:pPr marL="457200" lvl="0" indent="-342900" algn="l" rtl="0">
              <a:spcBef>
                <a:spcPts val="0"/>
              </a:spcBef>
              <a:spcAft>
                <a:spcPts val="0"/>
              </a:spcAft>
              <a:buClr>
                <a:srgbClr val="000000"/>
              </a:buClr>
              <a:buSzPts val="1800"/>
              <a:buFont typeface="Alegreya"/>
              <a:buChar char="❖"/>
            </a:pPr>
            <a:r>
              <a:rPr lang="en">
                <a:solidFill>
                  <a:srgbClr val="000000"/>
                </a:solidFill>
                <a:latin typeface="Alegreya"/>
                <a:ea typeface="Alegreya"/>
                <a:cs typeface="Alegreya"/>
                <a:sym typeface="Alegreya"/>
              </a:rPr>
              <a:t>Stay on topic in discussions with your classmates</a:t>
            </a:r>
            <a:endParaRPr>
              <a:solidFill>
                <a:srgbClr val="000000"/>
              </a:solidFill>
              <a:latin typeface="Alegreya"/>
              <a:ea typeface="Alegreya"/>
              <a:cs typeface="Alegreya"/>
              <a:sym typeface="Alegreya"/>
            </a:endParaRPr>
          </a:p>
          <a:p>
            <a:pPr marL="457200" lvl="0" indent="-342900" algn="l" rtl="0">
              <a:spcBef>
                <a:spcPts val="0"/>
              </a:spcBef>
              <a:spcAft>
                <a:spcPts val="0"/>
              </a:spcAft>
              <a:buClr>
                <a:srgbClr val="000000"/>
              </a:buClr>
              <a:buSzPts val="1800"/>
              <a:buFont typeface="Alegreya"/>
              <a:buChar char="❖"/>
            </a:pPr>
            <a:r>
              <a:rPr lang="en">
                <a:solidFill>
                  <a:srgbClr val="000000"/>
                </a:solidFill>
                <a:latin typeface="Alegreya"/>
                <a:ea typeface="Alegreya"/>
                <a:cs typeface="Alegreya"/>
                <a:sym typeface="Alegreya"/>
              </a:rPr>
              <a:t>Never hesitate to ask a question</a:t>
            </a:r>
            <a:endParaRPr>
              <a:solidFill>
                <a:srgbClr val="000000"/>
              </a:solidFill>
              <a:latin typeface="Alegreya"/>
              <a:ea typeface="Alegreya"/>
              <a:cs typeface="Alegreya"/>
              <a:sym typeface="Alegreya"/>
            </a:endParaRPr>
          </a:p>
          <a:p>
            <a:pPr marL="457200" lvl="0" indent="-342900" algn="l" rtl="0">
              <a:spcBef>
                <a:spcPts val="0"/>
              </a:spcBef>
              <a:spcAft>
                <a:spcPts val="0"/>
              </a:spcAft>
              <a:buClr>
                <a:srgbClr val="000000"/>
              </a:buClr>
              <a:buSzPts val="1800"/>
              <a:buFont typeface="Alegreya"/>
              <a:buChar char="❖"/>
            </a:pPr>
            <a:r>
              <a:rPr lang="en">
                <a:solidFill>
                  <a:srgbClr val="000000"/>
                </a:solidFill>
                <a:latin typeface="Alegreya"/>
                <a:ea typeface="Alegreya"/>
                <a:cs typeface="Alegreya"/>
                <a:sym typeface="Alegreya"/>
              </a:rPr>
              <a:t>Try and take this lesson as serious as possible but do not be afraid to have fun!</a:t>
            </a:r>
            <a:endParaRPr>
              <a:solidFill>
                <a:srgbClr val="000000"/>
              </a:solidFill>
              <a:latin typeface="Alegreya"/>
              <a:ea typeface="Alegreya"/>
              <a:cs typeface="Alegreya"/>
              <a:sym typeface="Alegreya"/>
            </a:endParaRPr>
          </a:p>
        </p:txBody>
      </p:sp>
      <p:pic>
        <p:nvPicPr>
          <p:cNvPr id="150" name="Google Shape;150;p35"/>
          <p:cNvPicPr preferRelativeResize="0"/>
          <p:nvPr/>
        </p:nvPicPr>
        <p:blipFill rotWithShape="1">
          <a:blip r:embed="rId3">
            <a:alphaModFix/>
          </a:blip>
          <a:srcRect l="10365" r="14526"/>
          <a:stretch/>
        </p:blipFill>
        <p:spPr>
          <a:xfrm>
            <a:off x="5063275" y="1271050"/>
            <a:ext cx="3610925" cy="329635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E06666"/>
        </a:solidFill>
        <a:effectLst/>
      </p:bgPr>
    </p:bg>
    <p:spTree>
      <p:nvGrpSpPr>
        <p:cNvPr id="1" name="Shape 330"/>
        <p:cNvGrpSpPr/>
        <p:nvPr/>
      </p:nvGrpSpPr>
      <p:grpSpPr>
        <a:xfrm>
          <a:off x="0" y="0"/>
          <a:ext cx="0" cy="0"/>
          <a:chOff x="0" y="0"/>
          <a:chExt cx="0" cy="0"/>
        </a:xfrm>
      </p:grpSpPr>
      <p:sp>
        <p:nvSpPr>
          <p:cNvPr id="331" name="Google Shape;331;p62"/>
          <p:cNvSpPr txBox="1">
            <a:spLocks noGrp="1"/>
          </p:cNvSpPr>
          <p:nvPr>
            <p:ph type="title"/>
          </p:nvPr>
        </p:nvSpPr>
        <p:spPr>
          <a:xfrm>
            <a:off x="280200" y="90850"/>
            <a:ext cx="8520600" cy="1328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solidFill>
                  <a:srgbClr val="000000"/>
                </a:solidFill>
              </a:rPr>
              <a:t>Our flight has just landed. Welcome to Mexico City! </a:t>
            </a:r>
            <a:endParaRPr>
              <a:solidFill>
                <a:srgbClr val="000000"/>
              </a:solidFill>
            </a:endParaRPr>
          </a:p>
        </p:txBody>
      </p:sp>
      <p:sp>
        <p:nvSpPr>
          <p:cNvPr id="332" name="Google Shape;332;p62"/>
          <p:cNvSpPr txBox="1"/>
          <p:nvPr/>
        </p:nvSpPr>
        <p:spPr>
          <a:xfrm>
            <a:off x="606750" y="1290525"/>
            <a:ext cx="7867500" cy="2713200"/>
          </a:xfrm>
          <a:prstGeom prst="rect">
            <a:avLst/>
          </a:prstGeom>
          <a:noFill/>
          <a:ln>
            <a:noFill/>
          </a:ln>
        </p:spPr>
        <p:txBody>
          <a:bodyPr spcFirstLastPara="1" wrap="square" lIns="91425" tIns="91425" rIns="91425" bIns="91425" anchor="t" anchorCtr="0">
            <a:noAutofit/>
          </a:bodyPr>
          <a:lstStyle/>
          <a:p>
            <a:pPr marL="457200" lvl="0" indent="-381000" algn="l" rtl="0">
              <a:spcBef>
                <a:spcPts val="0"/>
              </a:spcBef>
              <a:spcAft>
                <a:spcPts val="0"/>
              </a:spcAft>
              <a:buClr>
                <a:srgbClr val="FFF2CC"/>
              </a:buClr>
              <a:buSzPts val="2400"/>
              <a:buFont typeface="Lato"/>
              <a:buChar char="●"/>
            </a:pPr>
            <a:r>
              <a:rPr lang="en" sz="2400" b="1">
                <a:solidFill>
                  <a:srgbClr val="FFF2CC"/>
                </a:solidFill>
                <a:latin typeface="Lato"/>
                <a:ea typeface="Lato"/>
                <a:cs typeface="Lato"/>
                <a:sym typeface="Lato"/>
              </a:rPr>
              <a:t>Mexico City has a subtropical highland climate! This means they have warm summers and mild winters. </a:t>
            </a:r>
            <a:endParaRPr sz="2400" b="1">
              <a:solidFill>
                <a:srgbClr val="FFF2CC"/>
              </a:solidFill>
              <a:latin typeface="Lato"/>
              <a:ea typeface="Lato"/>
              <a:cs typeface="Lato"/>
              <a:sym typeface="Lato"/>
            </a:endParaRPr>
          </a:p>
          <a:p>
            <a:pPr marL="457200" lvl="0" indent="0" algn="l" rtl="0">
              <a:spcBef>
                <a:spcPts val="0"/>
              </a:spcBef>
              <a:spcAft>
                <a:spcPts val="0"/>
              </a:spcAft>
              <a:buNone/>
            </a:pPr>
            <a:endParaRPr sz="2400" b="1">
              <a:solidFill>
                <a:srgbClr val="FFF2CC"/>
              </a:solidFill>
              <a:latin typeface="Lato"/>
              <a:ea typeface="Lato"/>
              <a:cs typeface="Lato"/>
              <a:sym typeface="Lato"/>
            </a:endParaRPr>
          </a:p>
          <a:p>
            <a:pPr marL="457200" lvl="0" indent="-381000" algn="l" rtl="0">
              <a:spcBef>
                <a:spcPts val="0"/>
              </a:spcBef>
              <a:spcAft>
                <a:spcPts val="0"/>
              </a:spcAft>
              <a:buClr>
                <a:srgbClr val="FFF2CC"/>
              </a:buClr>
              <a:buSzPts val="2400"/>
              <a:buFont typeface="Lato"/>
              <a:buChar char="●"/>
            </a:pPr>
            <a:r>
              <a:rPr lang="en" sz="2400" b="1">
                <a:solidFill>
                  <a:srgbClr val="FFF2CC"/>
                </a:solidFill>
                <a:latin typeface="Lato"/>
                <a:ea typeface="Lato"/>
                <a:cs typeface="Lato"/>
                <a:sym typeface="Lato"/>
              </a:rPr>
              <a:t>The annual average climate is 64 degrees. Today there is a high of 80 degrees and a low of 50 degrees. </a:t>
            </a:r>
            <a:endParaRPr sz="2400" b="1">
              <a:solidFill>
                <a:srgbClr val="FFF2CC"/>
              </a:solidFill>
              <a:latin typeface="Lato"/>
              <a:ea typeface="Lato"/>
              <a:cs typeface="Lato"/>
              <a:sym typeface="Lato"/>
            </a:endParaRPr>
          </a:p>
          <a:p>
            <a:pPr marL="457200" lvl="0" indent="0" algn="l" rtl="0">
              <a:spcBef>
                <a:spcPts val="0"/>
              </a:spcBef>
              <a:spcAft>
                <a:spcPts val="0"/>
              </a:spcAft>
              <a:buNone/>
            </a:pPr>
            <a:endParaRPr sz="2400" b="1">
              <a:solidFill>
                <a:srgbClr val="FFF2CC"/>
              </a:solidFill>
              <a:latin typeface="Lato"/>
              <a:ea typeface="Lato"/>
              <a:cs typeface="Lato"/>
              <a:sym typeface="Lato"/>
            </a:endParaRPr>
          </a:p>
          <a:p>
            <a:pPr marL="457200" lvl="0" indent="-381000" algn="l" rtl="0">
              <a:spcBef>
                <a:spcPts val="0"/>
              </a:spcBef>
              <a:spcAft>
                <a:spcPts val="0"/>
              </a:spcAft>
              <a:buClr>
                <a:srgbClr val="FFF2CC"/>
              </a:buClr>
              <a:buSzPts val="2400"/>
              <a:buFont typeface="Lato"/>
              <a:buChar char="●"/>
            </a:pPr>
            <a:r>
              <a:rPr lang="en" sz="2400" b="1">
                <a:solidFill>
                  <a:srgbClr val="FFF2CC"/>
                </a:solidFill>
                <a:latin typeface="Lato"/>
                <a:ea typeface="Lato"/>
                <a:cs typeface="Lato"/>
                <a:sym typeface="Lato"/>
              </a:rPr>
              <a:t>Mexico city is located in a valley called the Basin of Mexico. It is located on the Trans-mexican Volcanic Belt in the high Plateaus of south Central Mexico. </a:t>
            </a:r>
            <a:endParaRPr sz="2400" b="1">
              <a:solidFill>
                <a:srgbClr val="FFF2CC"/>
              </a:solidFill>
              <a:latin typeface="Lato"/>
              <a:ea typeface="Lato"/>
              <a:cs typeface="Lato"/>
              <a:sym typeface="Lato"/>
            </a:endParaRPr>
          </a:p>
        </p:txBody>
      </p:sp>
      <p:pic>
        <p:nvPicPr>
          <p:cNvPr id="333" name="Google Shape;333;p62"/>
          <p:cNvPicPr preferRelativeResize="0"/>
          <p:nvPr/>
        </p:nvPicPr>
        <p:blipFill>
          <a:blip r:embed="rId3">
            <a:alphaModFix/>
          </a:blip>
          <a:stretch>
            <a:fillRect/>
          </a:stretch>
        </p:blipFill>
        <p:spPr>
          <a:xfrm>
            <a:off x="5897425" y="630225"/>
            <a:ext cx="880399" cy="660300"/>
          </a:xfrm>
          <a:prstGeom prst="rect">
            <a:avLst/>
          </a:prstGeom>
          <a:noFill/>
          <a:ln>
            <a:noFill/>
          </a:ln>
        </p:spPr>
      </p:pic>
      <p:pic>
        <p:nvPicPr>
          <p:cNvPr id="334" name="Google Shape;334;p62"/>
          <p:cNvPicPr preferRelativeResize="0"/>
          <p:nvPr/>
        </p:nvPicPr>
        <p:blipFill>
          <a:blip r:embed="rId4">
            <a:alphaModFix/>
          </a:blip>
          <a:stretch>
            <a:fillRect/>
          </a:stretch>
        </p:blipFill>
        <p:spPr>
          <a:xfrm>
            <a:off x="1980625" y="691050"/>
            <a:ext cx="1068602" cy="660297"/>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339" name="Google Shape;339;p63"/>
          <p:cNvSpPr txBox="1">
            <a:spLocks noGrp="1"/>
          </p:cNvSpPr>
          <p:nvPr>
            <p:ph type="title"/>
          </p:nvPr>
        </p:nvSpPr>
        <p:spPr>
          <a:xfrm>
            <a:off x="311700" y="163000"/>
            <a:ext cx="8520600" cy="626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600">
                <a:latin typeface="Alegreya"/>
                <a:ea typeface="Alegreya"/>
                <a:cs typeface="Alegreya"/>
                <a:sym typeface="Alegreya"/>
              </a:rPr>
              <a:t>Let’s Get into Groups</a:t>
            </a:r>
            <a:endParaRPr/>
          </a:p>
        </p:txBody>
      </p:sp>
      <p:sp>
        <p:nvSpPr>
          <p:cNvPr id="340" name="Google Shape;340;p63"/>
          <p:cNvSpPr txBox="1"/>
          <p:nvPr/>
        </p:nvSpPr>
        <p:spPr>
          <a:xfrm>
            <a:off x="180250" y="1185700"/>
            <a:ext cx="1514100" cy="2515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b="1">
                <a:solidFill>
                  <a:srgbClr val="1C4587"/>
                </a:solidFill>
                <a:latin typeface="Alegreya"/>
                <a:ea typeface="Alegreya"/>
                <a:cs typeface="Alegreya"/>
                <a:sym typeface="Alegreya"/>
              </a:rPr>
              <a:t>Group 1</a:t>
            </a:r>
            <a:endParaRPr sz="3000" b="1">
              <a:solidFill>
                <a:srgbClr val="1C4587"/>
              </a:solidFill>
              <a:latin typeface="Alegreya"/>
              <a:ea typeface="Alegreya"/>
              <a:cs typeface="Alegreya"/>
              <a:sym typeface="Alegreya"/>
            </a:endParaRPr>
          </a:p>
          <a:p>
            <a:pPr marL="0" lvl="0" indent="0" algn="l" rtl="0">
              <a:spcBef>
                <a:spcPts val="0"/>
              </a:spcBef>
              <a:spcAft>
                <a:spcPts val="0"/>
              </a:spcAft>
              <a:buNone/>
            </a:pPr>
            <a:r>
              <a:rPr lang="en" sz="3000">
                <a:solidFill>
                  <a:srgbClr val="1C4587"/>
                </a:solidFill>
                <a:latin typeface="Alegreya"/>
                <a:ea typeface="Alegreya"/>
                <a:cs typeface="Alegreya"/>
                <a:sym typeface="Alegreya"/>
              </a:rPr>
              <a:t>Carl</a:t>
            </a:r>
            <a:endParaRPr sz="3000">
              <a:solidFill>
                <a:srgbClr val="1C4587"/>
              </a:solidFill>
              <a:latin typeface="Alegreya"/>
              <a:ea typeface="Alegreya"/>
              <a:cs typeface="Alegreya"/>
              <a:sym typeface="Alegreya"/>
            </a:endParaRPr>
          </a:p>
          <a:p>
            <a:pPr marL="0" lvl="0" indent="0" algn="l" rtl="0">
              <a:spcBef>
                <a:spcPts val="0"/>
              </a:spcBef>
              <a:spcAft>
                <a:spcPts val="0"/>
              </a:spcAft>
              <a:buNone/>
            </a:pPr>
            <a:r>
              <a:rPr lang="en" sz="3000">
                <a:solidFill>
                  <a:srgbClr val="1C4587"/>
                </a:solidFill>
                <a:latin typeface="Alegreya"/>
                <a:ea typeface="Alegreya"/>
                <a:cs typeface="Alegreya"/>
                <a:sym typeface="Alegreya"/>
              </a:rPr>
              <a:t>Jayden</a:t>
            </a:r>
            <a:endParaRPr sz="3000">
              <a:solidFill>
                <a:srgbClr val="1C4587"/>
              </a:solidFill>
              <a:latin typeface="Alegreya"/>
              <a:ea typeface="Alegreya"/>
              <a:cs typeface="Alegreya"/>
              <a:sym typeface="Alegreya"/>
            </a:endParaRPr>
          </a:p>
          <a:p>
            <a:pPr marL="0" lvl="0" indent="0" algn="l" rtl="0">
              <a:spcBef>
                <a:spcPts val="0"/>
              </a:spcBef>
              <a:spcAft>
                <a:spcPts val="0"/>
              </a:spcAft>
              <a:buNone/>
            </a:pPr>
            <a:r>
              <a:rPr lang="en" sz="3000">
                <a:solidFill>
                  <a:srgbClr val="1C4587"/>
                </a:solidFill>
                <a:latin typeface="Alegreya"/>
                <a:ea typeface="Alegreya"/>
                <a:cs typeface="Alegreya"/>
                <a:sym typeface="Alegreya"/>
              </a:rPr>
              <a:t>Cobby</a:t>
            </a:r>
            <a:endParaRPr sz="3000">
              <a:solidFill>
                <a:srgbClr val="1C4587"/>
              </a:solidFill>
              <a:latin typeface="Alegreya"/>
              <a:ea typeface="Alegreya"/>
              <a:cs typeface="Alegreya"/>
              <a:sym typeface="Alegreya"/>
            </a:endParaRPr>
          </a:p>
          <a:p>
            <a:pPr marL="0" lvl="0" indent="0" algn="l" rtl="0">
              <a:spcBef>
                <a:spcPts val="0"/>
              </a:spcBef>
              <a:spcAft>
                <a:spcPts val="0"/>
              </a:spcAft>
              <a:buNone/>
            </a:pPr>
            <a:r>
              <a:rPr lang="en" sz="3000">
                <a:solidFill>
                  <a:srgbClr val="1C4587"/>
                </a:solidFill>
                <a:latin typeface="Alegreya"/>
                <a:ea typeface="Alegreya"/>
                <a:cs typeface="Alegreya"/>
                <a:sym typeface="Alegreya"/>
              </a:rPr>
              <a:t>Steven</a:t>
            </a:r>
            <a:endParaRPr>
              <a:latin typeface="Lato"/>
              <a:ea typeface="Lato"/>
              <a:cs typeface="Lato"/>
              <a:sym typeface="Lato"/>
            </a:endParaRPr>
          </a:p>
        </p:txBody>
      </p:sp>
      <p:sp>
        <p:nvSpPr>
          <p:cNvPr id="341" name="Google Shape;341;p63"/>
          <p:cNvSpPr txBox="1"/>
          <p:nvPr/>
        </p:nvSpPr>
        <p:spPr>
          <a:xfrm>
            <a:off x="2169088" y="1185700"/>
            <a:ext cx="1610400" cy="259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b="1">
                <a:solidFill>
                  <a:srgbClr val="38761D"/>
                </a:solidFill>
                <a:latin typeface="Alegreya"/>
                <a:ea typeface="Alegreya"/>
                <a:cs typeface="Alegreya"/>
                <a:sym typeface="Alegreya"/>
              </a:rPr>
              <a:t>Group 2</a:t>
            </a:r>
            <a:endParaRPr sz="3000" b="1">
              <a:solidFill>
                <a:srgbClr val="38761D"/>
              </a:solidFill>
              <a:latin typeface="Alegreya"/>
              <a:ea typeface="Alegreya"/>
              <a:cs typeface="Alegreya"/>
              <a:sym typeface="Alegreya"/>
            </a:endParaRPr>
          </a:p>
          <a:p>
            <a:pPr marL="0" lvl="0" indent="0" algn="l" rtl="0">
              <a:spcBef>
                <a:spcPts val="0"/>
              </a:spcBef>
              <a:spcAft>
                <a:spcPts val="0"/>
              </a:spcAft>
              <a:buNone/>
            </a:pPr>
            <a:r>
              <a:rPr lang="en" sz="3000">
                <a:solidFill>
                  <a:srgbClr val="38761D"/>
                </a:solidFill>
                <a:latin typeface="Alegreya"/>
                <a:ea typeface="Alegreya"/>
                <a:cs typeface="Alegreya"/>
                <a:sym typeface="Alegreya"/>
              </a:rPr>
              <a:t>Carlos</a:t>
            </a:r>
            <a:endParaRPr sz="3000">
              <a:solidFill>
                <a:srgbClr val="38761D"/>
              </a:solidFill>
              <a:latin typeface="Alegreya"/>
              <a:ea typeface="Alegreya"/>
              <a:cs typeface="Alegreya"/>
              <a:sym typeface="Alegreya"/>
            </a:endParaRPr>
          </a:p>
          <a:p>
            <a:pPr marL="0" lvl="0" indent="0" algn="l" rtl="0">
              <a:spcBef>
                <a:spcPts val="0"/>
              </a:spcBef>
              <a:spcAft>
                <a:spcPts val="0"/>
              </a:spcAft>
              <a:buNone/>
            </a:pPr>
            <a:r>
              <a:rPr lang="en" sz="3000">
                <a:solidFill>
                  <a:srgbClr val="38761D"/>
                </a:solidFill>
                <a:latin typeface="Alegreya"/>
                <a:ea typeface="Alegreya"/>
                <a:cs typeface="Alegreya"/>
                <a:sym typeface="Alegreya"/>
              </a:rPr>
              <a:t>Aiden</a:t>
            </a:r>
            <a:endParaRPr sz="3000">
              <a:solidFill>
                <a:srgbClr val="38761D"/>
              </a:solidFill>
              <a:latin typeface="Alegreya"/>
              <a:ea typeface="Alegreya"/>
              <a:cs typeface="Alegreya"/>
              <a:sym typeface="Alegreya"/>
            </a:endParaRPr>
          </a:p>
          <a:p>
            <a:pPr marL="0" lvl="0" indent="0" algn="l" rtl="0">
              <a:spcBef>
                <a:spcPts val="0"/>
              </a:spcBef>
              <a:spcAft>
                <a:spcPts val="0"/>
              </a:spcAft>
              <a:buNone/>
            </a:pPr>
            <a:r>
              <a:rPr lang="en" sz="3000">
                <a:solidFill>
                  <a:srgbClr val="38761D"/>
                </a:solidFill>
                <a:latin typeface="Alegreya"/>
                <a:ea typeface="Alegreya"/>
                <a:cs typeface="Alegreya"/>
                <a:sym typeface="Alegreya"/>
              </a:rPr>
              <a:t>Victor</a:t>
            </a:r>
            <a:endParaRPr sz="3000">
              <a:solidFill>
                <a:srgbClr val="38761D"/>
              </a:solidFill>
              <a:latin typeface="Alegreya"/>
              <a:ea typeface="Alegreya"/>
              <a:cs typeface="Alegreya"/>
              <a:sym typeface="Alegreya"/>
            </a:endParaRPr>
          </a:p>
          <a:p>
            <a:pPr marL="0" lvl="0" indent="0" algn="l" rtl="0">
              <a:spcBef>
                <a:spcPts val="0"/>
              </a:spcBef>
              <a:spcAft>
                <a:spcPts val="0"/>
              </a:spcAft>
              <a:buNone/>
            </a:pPr>
            <a:r>
              <a:rPr lang="en" sz="3000">
                <a:solidFill>
                  <a:srgbClr val="38761D"/>
                </a:solidFill>
                <a:latin typeface="Alegreya"/>
                <a:ea typeface="Alegreya"/>
                <a:cs typeface="Alegreya"/>
                <a:sym typeface="Alegreya"/>
              </a:rPr>
              <a:t>Jordan</a:t>
            </a:r>
            <a:endParaRPr>
              <a:latin typeface="Lato"/>
              <a:ea typeface="Lato"/>
              <a:cs typeface="Lato"/>
              <a:sym typeface="Lato"/>
            </a:endParaRPr>
          </a:p>
        </p:txBody>
      </p:sp>
      <p:sp>
        <p:nvSpPr>
          <p:cNvPr id="342" name="Google Shape;342;p63"/>
          <p:cNvSpPr txBox="1"/>
          <p:nvPr/>
        </p:nvSpPr>
        <p:spPr>
          <a:xfrm>
            <a:off x="4254225" y="1185700"/>
            <a:ext cx="2115000" cy="259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b="1">
                <a:solidFill>
                  <a:srgbClr val="674EA7"/>
                </a:solidFill>
                <a:latin typeface="Alegreya"/>
                <a:ea typeface="Alegreya"/>
                <a:cs typeface="Alegreya"/>
                <a:sym typeface="Alegreya"/>
              </a:rPr>
              <a:t>Group 3</a:t>
            </a:r>
            <a:endParaRPr sz="3000" b="1">
              <a:solidFill>
                <a:srgbClr val="674EA7"/>
              </a:solidFill>
              <a:latin typeface="Alegreya"/>
              <a:ea typeface="Alegreya"/>
              <a:cs typeface="Alegreya"/>
              <a:sym typeface="Alegreya"/>
            </a:endParaRPr>
          </a:p>
          <a:p>
            <a:pPr marL="0" lvl="0" indent="0" algn="l" rtl="0">
              <a:spcBef>
                <a:spcPts val="0"/>
              </a:spcBef>
              <a:spcAft>
                <a:spcPts val="0"/>
              </a:spcAft>
              <a:buNone/>
            </a:pPr>
            <a:r>
              <a:rPr lang="en" sz="3000">
                <a:solidFill>
                  <a:srgbClr val="674EA7"/>
                </a:solidFill>
                <a:latin typeface="Alegreya"/>
                <a:ea typeface="Alegreya"/>
                <a:cs typeface="Alegreya"/>
                <a:sym typeface="Alegreya"/>
              </a:rPr>
              <a:t>Wilmer</a:t>
            </a:r>
            <a:endParaRPr sz="3000">
              <a:solidFill>
                <a:srgbClr val="674EA7"/>
              </a:solidFill>
              <a:latin typeface="Alegreya"/>
              <a:ea typeface="Alegreya"/>
              <a:cs typeface="Alegreya"/>
              <a:sym typeface="Alegreya"/>
            </a:endParaRPr>
          </a:p>
          <a:p>
            <a:pPr marL="0" lvl="0" indent="0" algn="l" rtl="0">
              <a:spcBef>
                <a:spcPts val="0"/>
              </a:spcBef>
              <a:spcAft>
                <a:spcPts val="0"/>
              </a:spcAft>
              <a:buNone/>
            </a:pPr>
            <a:r>
              <a:rPr lang="en" sz="3000">
                <a:solidFill>
                  <a:srgbClr val="674EA7"/>
                </a:solidFill>
                <a:latin typeface="Alegreya"/>
                <a:ea typeface="Alegreya"/>
                <a:cs typeface="Alegreya"/>
                <a:sym typeface="Alegreya"/>
              </a:rPr>
              <a:t>Anthony P. </a:t>
            </a:r>
            <a:endParaRPr sz="3000">
              <a:solidFill>
                <a:srgbClr val="674EA7"/>
              </a:solidFill>
              <a:latin typeface="Alegreya"/>
              <a:ea typeface="Alegreya"/>
              <a:cs typeface="Alegreya"/>
              <a:sym typeface="Alegreya"/>
            </a:endParaRPr>
          </a:p>
          <a:p>
            <a:pPr marL="0" lvl="0" indent="0" algn="l" rtl="0">
              <a:spcBef>
                <a:spcPts val="0"/>
              </a:spcBef>
              <a:spcAft>
                <a:spcPts val="0"/>
              </a:spcAft>
              <a:buNone/>
            </a:pPr>
            <a:r>
              <a:rPr lang="en" sz="3000">
                <a:solidFill>
                  <a:srgbClr val="674EA7"/>
                </a:solidFill>
                <a:latin typeface="Alegreya"/>
                <a:ea typeface="Alegreya"/>
                <a:cs typeface="Alegreya"/>
                <a:sym typeface="Alegreya"/>
              </a:rPr>
              <a:t>Anthony G. </a:t>
            </a:r>
            <a:endParaRPr sz="3000">
              <a:solidFill>
                <a:srgbClr val="674EA7"/>
              </a:solidFill>
              <a:latin typeface="Alegreya"/>
              <a:ea typeface="Alegreya"/>
              <a:cs typeface="Alegreya"/>
              <a:sym typeface="Alegreya"/>
            </a:endParaRPr>
          </a:p>
          <a:p>
            <a:pPr marL="0" lvl="0" indent="0" algn="l" rtl="0">
              <a:spcBef>
                <a:spcPts val="0"/>
              </a:spcBef>
              <a:spcAft>
                <a:spcPts val="0"/>
              </a:spcAft>
              <a:buNone/>
            </a:pPr>
            <a:r>
              <a:rPr lang="en" sz="3000">
                <a:solidFill>
                  <a:srgbClr val="674EA7"/>
                </a:solidFill>
                <a:latin typeface="Alegreya"/>
                <a:ea typeface="Alegreya"/>
                <a:cs typeface="Alegreya"/>
                <a:sym typeface="Alegreya"/>
              </a:rPr>
              <a:t>Edison</a:t>
            </a:r>
            <a:endParaRPr>
              <a:latin typeface="Lato"/>
              <a:ea typeface="Lato"/>
              <a:cs typeface="Lato"/>
              <a:sym typeface="Lato"/>
            </a:endParaRPr>
          </a:p>
        </p:txBody>
      </p:sp>
      <p:sp>
        <p:nvSpPr>
          <p:cNvPr id="343" name="Google Shape;343;p63"/>
          <p:cNvSpPr txBox="1"/>
          <p:nvPr/>
        </p:nvSpPr>
        <p:spPr>
          <a:xfrm>
            <a:off x="6861300" y="1185700"/>
            <a:ext cx="1971000" cy="259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b="1">
                <a:solidFill>
                  <a:srgbClr val="FF9900"/>
                </a:solidFill>
                <a:latin typeface="Alegreya"/>
                <a:ea typeface="Alegreya"/>
                <a:cs typeface="Alegreya"/>
                <a:sym typeface="Alegreya"/>
              </a:rPr>
              <a:t>Group 4</a:t>
            </a:r>
            <a:endParaRPr sz="3000" b="1">
              <a:solidFill>
                <a:srgbClr val="FF9900"/>
              </a:solidFill>
              <a:latin typeface="Alegreya"/>
              <a:ea typeface="Alegreya"/>
              <a:cs typeface="Alegreya"/>
              <a:sym typeface="Alegreya"/>
            </a:endParaRPr>
          </a:p>
          <a:p>
            <a:pPr marL="0" lvl="0" indent="0" algn="l" rtl="0">
              <a:spcBef>
                <a:spcPts val="0"/>
              </a:spcBef>
              <a:spcAft>
                <a:spcPts val="0"/>
              </a:spcAft>
              <a:buNone/>
            </a:pPr>
            <a:r>
              <a:rPr lang="en" sz="3000">
                <a:solidFill>
                  <a:srgbClr val="FF9900"/>
                </a:solidFill>
                <a:latin typeface="Alegreya"/>
                <a:ea typeface="Alegreya"/>
                <a:cs typeface="Alegreya"/>
                <a:sym typeface="Alegreya"/>
              </a:rPr>
              <a:t>Karim</a:t>
            </a:r>
            <a:endParaRPr sz="3000">
              <a:solidFill>
                <a:srgbClr val="FF9900"/>
              </a:solidFill>
              <a:latin typeface="Alegreya"/>
              <a:ea typeface="Alegreya"/>
              <a:cs typeface="Alegreya"/>
              <a:sym typeface="Alegreya"/>
            </a:endParaRPr>
          </a:p>
          <a:p>
            <a:pPr marL="0" lvl="0" indent="0" algn="l" rtl="0">
              <a:spcBef>
                <a:spcPts val="0"/>
              </a:spcBef>
              <a:spcAft>
                <a:spcPts val="0"/>
              </a:spcAft>
              <a:buNone/>
            </a:pPr>
            <a:r>
              <a:rPr lang="en" sz="3000">
                <a:solidFill>
                  <a:srgbClr val="FF9900"/>
                </a:solidFill>
                <a:latin typeface="Alegreya"/>
                <a:ea typeface="Alegreya"/>
                <a:cs typeface="Alegreya"/>
                <a:sym typeface="Alegreya"/>
              </a:rPr>
              <a:t>Stanley</a:t>
            </a:r>
            <a:endParaRPr sz="3000">
              <a:solidFill>
                <a:srgbClr val="FF9900"/>
              </a:solidFill>
              <a:latin typeface="Alegreya"/>
              <a:ea typeface="Alegreya"/>
              <a:cs typeface="Alegreya"/>
              <a:sym typeface="Alegreya"/>
            </a:endParaRPr>
          </a:p>
          <a:p>
            <a:pPr marL="0" lvl="0" indent="0" algn="l" rtl="0">
              <a:spcBef>
                <a:spcPts val="0"/>
              </a:spcBef>
              <a:spcAft>
                <a:spcPts val="0"/>
              </a:spcAft>
              <a:buNone/>
            </a:pPr>
            <a:r>
              <a:rPr lang="en" sz="3000">
                <a:solidFill>
                  <a:srgbClr val="FF9900"/>
                </a:solidFill>
                <a:latin typeface="Alegreya"/>
                <a:ea typeface="Alegreya"/>
                <a:cs typeface="Alegreya"/>
                <a:sym typeface="Alegreya"/>
              </a:rPr>
              <a:t>Walther</a:t>
            </a:r>
            <a:endParaRPr sz="3000">
              <a:solidFill>
                <a:srgbClr val="FF9900"/>
              </a:solidFill>
              <a:latin typeface="Alegreya"/>
              <a:ea typeface="Alegreya"/>
              <a:cs typeface="Alegreya"/>
              <a:sym typeface="Alegreya"/>
            </a:endParaRPr>
          </a:p>
          <a:p>
            <a:pPr marL="0" lvl="0" indent="0" algn="l" rtl="0">
              <a:spcBef>
                <a:spcPts val="0"/>
              </a:spcBef>
              <a:spcAft>
                <a:spcPts val="0"/>
              </a:spcAft>
              <a:buNone/>
            </a:pPr>
            <a:r>
              <a:rPr lang="en" sz="3000">
                <a:solidFill>
                  <a:srgbClr val="FF9900"/>
                </a:solidFill>
                <a:latin typeface="Alegreya"/>
                <a:ea typeface="Alegreya"/>
                <a:cs typeface="Alegreya"/>
                <a:sym typeface="Alegreya"/>
              </a:rPr>
              <a:t>Jason</a:t>
            </a:r>
            <a:endParaRPr>
              <a:latin typeface="Lato"/>
              <a:ea typeface="Lato"/>
              <a:cs typeface="Lato"/>
              <a:sym typeface="Lato"/>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sp>
        <p:nvSpPr>
          <p:cNvPr id="348" name="Google Shape;348;p64"/>
          <p:cNvSpPr txBox="1">
            <a:spLocks noGrp="1"/>
          </p:cNvSpPr>
          <p:nvPr>
            <p:ph type="title"/>
          </p:nvPr>
        </p:nvSpPr>
        <p:spPr>
          <a:xfrm>
            <a:off x="311700" y="210125"/>
            <a:ext cx="8832300" cy="1023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Our first stop: </a:t>
            </a:r>
            <a:r>
              <a:rPr lang="en" sz="2400" b="0">
                <a:solidFill>
                  <a:srgbClr val="000000"/>
                </a:solidFill>
              </a:rPr>
              <a:t>Museo Nacional de Antropología</a:t>
            </a:r>
            <a:r>
              <a:rPr lang="en" sz="2400" b="0">
                <a:solidFill>
                  <a:srgbClr val="000000"/>
                </a:solidFill>
                <a:highlight>
                  <a:srgbClr val="FFFFFF"/>
                </a:highlight>
              </a:rPr>
              <a:t> (</a:t>
            </a:r>
            <a:r>
              <a:rPr lang="en" sz="2400" b="0">
                <a:solidFill>
                  <a:srgbClr val="000000"/>
                </a:solidFill>
              </a:rPr>
              <a:t>National Museum of Anthropology)</a:t>
            </a:r>
            <a:r>
              <a:rPr lang="en" sz="2400"/>
              <a:t> </a:t>
            </a:r>
            <a:endParaRPr sz="2400"/>
          </a:p>
        </p:txBody>
      </p:sp>
      <p:sp>
        <p:nvSpPr>
          <p:cNvPr id="349" name="Google Shape;349;p64"/>
          <p:cNvSpPr txBox="1"/>
          <p:nvPr/>
        </p:nvSpPr>
        <p:spPr>
          <a:xfrm>
            <a:off x="311700" y="1320788"/>
            <a:ext cx="4404600" cy="906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latin typeface="Playfair Display"/>
                <a:ea typeface="Playfair Display"/>
                <a:cs typeface="Playfair Display"/>
                <a:sym typeface="Playfair Display"/>
              </a:rPr>
              <a:t>Coordinates: </a:t>
            </a:r>
            <a:r>
              <a:rPr lang="en" sz="2400">
                <a:solidFill>
                  <a:srgbClr val="663366"/>
                </a:solidFill>
                <a:highlight>
                  <a:srgbClr val="FFFFFF"/>
                </a:highlight>
                <a:uFill>
                  <a:noFill/>
                </a:uFill>
                <a:latin typeface="Playfair Display"/>
                <a:ea typeface="Playfair Display"/>
                <a:cs typeface="Playfair Display"/>
                <a:sym typeface="Playfair Display"/>
                <a:hlinkClick r:id="rId3"/>
              </a:rPr>
              <a:t>19.426°N 99.186°W</a:t>
            </a:r>
            <a:endParaRPr sz="2400">
              <a:latin typeface="Playfair Display"/>
              <a:ea typeface="Playfair Display"/>
              <a:cs typeface="Playfair Display"/>
              <a:sym typeface="Playfair Display"/>
            </a:endParaRPr>
          </a:p>
        </p:txBody>
      </p:sp>
      <p:pic>
        <p:nvPicPr>
          <p:cNvPr id="350" name="Google Shape;350;p64"/>
          <p:cNvPicPr preferRelativeResize="0"/>
          <p:nvPr/>
        </p:nvPicPr>
        <p:blipFill>
          <a:blip r:embed="rId4">
            <a:alphaModFix/>
          </a:blip>
          <a:stretch>
            <a:fillRect/>
          </a:stretch>
        </p:blipFill>
        <p:spPr>
          <a:xfrm>
            <a:off x="68750" y="2377425"/>
            <a:ext cx="4030250" cy="2762650"/>
          </a:xfrm>
          <a:prstGeom prst="rect">
            <a:avLst/>
          </a:prstGeom>
          <a:noFill/>
          <a:ln>
            <a:noFill/>
          </a:ln>
        </p:spPr>
      </p:pic>
      <p:pic>
        <p:nvPicPr>
          <p:cNvPr id="351" name="Google Shape;351;p64"/>
          <p:cNvPicPr preferRelativeResize="0"/>
          <p:nvPr/>
        </p:nvPicPr>
        <p:blipFill>
          <a:blip r:embed="rId5">
            <a:alphaModFix/>
          </a:blip>
          <a:stretch>
            <a:fillRect/>
          </a:stretch>
        </p:blipFill>
        <p:spPr>
          <a:xfrm>
            <a:off x="5095375" y="2380850"/>
            <a:ext cx="4048623" cy="2762649"/>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sp>
        <p:nvSpPr>
          <p:cNvPr id="356" name="Google Shape;356;p65"/>
          <p:cNvSpPr txBox="1">
            <a:spLocks noGrp="1"/>
          </p:cNvSpPr>
          <p:nvPr>
            <p:ph type="title"/>
          </p:nvPr>
        </p:nvSpPr>
        <p:spPr>
          <a:xfrm>
            <a:off x="111500" y="112575"/>
            <a:ext cx="9241500" cy="974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Our second stop: </a:t>
            </a:r>
            <a:r>
              <a:rPr lang="en" sz="2400" b="0">
                <a:solidFill>
                  <a:srgbClr val="000000"/>
                </a:solidFill>
              </a:rPr>
              <a:t>Palacio de Bellas Artes</a:t>
            </a:r>
            <a:r>
              <a:rPr lang="en" sz="2400" b="0">
                <a:solidFill>
                  <a:srgbClr val="000000"/>
                </a:solidFill>
                <a:highlight>
                  <a:srgbClr val="FFFFFF"/>
                </a:highlight>
              </a:rPr>
              <a:t> (Palace of Fine Arts)</a:t>
            </a:r>
            <a:endParaRPr sz="2400" b="0">
              <a:solidFill>
                <a:srgbClr val="000000"/>
              </a:solidFill>
              <a:highlight>
                <a:srgbClr val="FFFFFF"/>
              </a:highlight>
            </a:endParaRPr>
          </a:p>
          <a:p>
            <a:pPr marL="0" lvl="0" indent="0" algn="l" rtl="0">
              <a:spcBef>
                <a:spcPts val="0"/>
              </a:spcBef>
              <a:spcAft>
                <a:spcPts val="0"/>
              </a:spcAft>
              <a:buNone/>
            </a:pPr>
            <a:endParaRPr sz="1100" b="0">
              <a:solidFill>
                <a:srgbClr val="000000"/>
              </a:solidFill>
              <a:highlight>
                <a:srgbClr val="FFFFFF"/>
              </a:highlight>
              <a:latin typeface="Arial"/>
              <a:ea typeface="Arial"/>
              <a:cs typeface="Arial"/>
              <a:sym typeface="Arial"/>
            </a:endParaRPr>
          </a:p>
          <a:p>
            <a:pPr marL="0" lvl="0" indent="0" algn="l" rtl="0">
              <a:spcBef>
                <a:spcPts val="0"/>
              </a:spcBef>
              <a:spcAft>
                <a:spcPts val="0"/>
              </a:spcAft>
              <a:buNone/>
            </a:pPr>
            <a:endParaRPr sz="1100" b="0">
              <a:solidFill>
                <a:srgbClr val="000000"/>
              </a:solidFill>
              <a:highlight>
                <a:srgbClr val="FFFFFF"/>
              </a:highlight>
              <a:latin typeface="Arial"/>
              <a:ea typeface="Arial"/>
              <a:cs typeface="Arial"/>
              <a:sym typeface="Arial"/>
            </a:endParaRPr>
          </a:p>
          <a:p>
            <a:pPr marL="0" lvl="0" indent="0" algn="l" rtl="0">
              <a:spcBef>
                <a:spcPts val="0"/>
              </a:spcBef>
              <a:spcAft>
                <a:spcPts val="0"/>
              </a:spcAft>
              <a:buNone/>
            </a:pPr>
            <a:r>
              <a:rPr lang="en" sz="2400" b="0">
                <a:solidFill>
                  <a:srgbClr val="000000"/>
                </a:solidFill>
                <a:highlight>
                  <a:srgbClr val="FFFFFF"/>
                </a:highlight>
              </a:rPr>
              <a:t>Coordinates: </a:t>
            </a:r>
            <a:r>
              <a:rPr lang="en" sz="2400" b="0">
                <a:solidFill>
                  <a:srgbClr val="663366"/>
                </a:solidFill>
                <a:highlight>
                  <a:srgbClr val="FFFFFF"/>
                </a:highlight>
                <a:uFill>
                  <a:noFill/>
                </a:uFill>
                <a:hlinkClick r:id="rId3"/>
              </a:rPr>
              <a:t>19°26′8.3″N99°8′28.6″W</a:t>
            </a:r>
            <a:endParaRPr sz="2400" b="0">
              <a:solidFill>
                <a:srgbClr val="663366"/>
              </a:solidFill>
              <a:highlight>
                <a:srgbClr val="FFFFFF"/>
              </a:highlight>
              <a:uFill>
                <a:noFill/>
              </a:uFill>
              <a:hlinkClick r:id="rId3"/>
            </a:endParaRPr>
          </a:p>
          <a:p>
            <a:pPr marL="0" lvl="0" indent="0" algn="l" rtl="0">
              <a:spcBef>
                <a:spcPts val="0"/>
              </a:spcBef>
              <a:spcAft>
                <a:spcPts val="0"/>
              </a:spcAft>
              <a:buNone/>
            </a:pPr>
            <a:endParaRPr/>
          </a:p>
        </p:txBody>
      </p:sp>
      <p:pic>
        <p:nvPicPr>
          <p:cNvPr id="357" name="Google Shape;357;p65"/>
          <p:cNvPicPr preferRelativeResize="0"/>
          <p:nvPr/>
        </p:nvPicPr>
        <p:blipFill>
          <a:blip r:embed="rId4">
            <a:alphaModFix/>
          </a:blip>
          <a:stretch>
            <a:fillRect/>
          </a:stretch>
        </p:blipFill>
        <p:spPr>
          <a:xfrm>
            <a:off x="2244175" y="2049025"/>
            <a:ext cx="4516250" cy="3094475"/>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sp>
        <p:nvSpPr>
          <p:cNvPr id="362" name="Google Shape;362;p66"/>
          <p:cNvSpPr txBox="1">
            <a:spLocks noGrp="1"/>
          </p:cNvSpPr>
          <p:nvPr>
            <p:ph type="title"/>
          </p:nvPr>
        </p:nvSpPr>
        <p:spPr>
          <a:xfrm>
            <a:off x="320600" y="238025"/>
            <a:ext cx="9144000" cy="988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Our third stop: </a:t>
            </a:r>
            <a:r>
              <a:rPr lang="en" sz="2400" b="0">
                <a:solidFill>
                  <a:srgbClr val="000000"/>
                </a:solidFill>
                <a:highlight>
                  <a:srgbClr val="FFFFFF"/>
                </a:highlight>
                <a:uFill>
                  <a:noFill/>
                </a:uFill>
                <a:hlinkClick r:id="rId3"/>
              </a:rPr>
              <a:t>Castillo de Chapultepec (Chapultepec Castle)</a:t>
            </a:r>
            <a:endParaRPr sz="2400"/>
          </a:p>
          <a:p>
            <a:pPr marL="0" lvl="0" indent="0" algn="l" rtl="0">
              <a:spcBef>
                <a:spcPts val="0"/>
              </a:spcBef>
              <a:spcAft>
                <a:spcPts val="0"/>
              </a:spcAft>
              <a:buNone/>
            </a:pPr>
            <a:endParaRPr/>
          </a:p>
          <a:p>
            <a:pPr marL="0" lvl="0" indent="0" algn="l" rtl="0">
              <a:spcBef>
                <a:spcPts val="0"/>
              </a:spcBef>
              <a:spcAft>
                <a:spcPts val="0"/>
              </a:spcAft>
              <a:buNone/>
            </a:pPr>
            <a:endParaRPr sz="1100" b="0">
              <a:solidFill>
                <a:srgbClr val="000000"/>
              </a:solidFill>
              <a:latin typeface="Arial"/>
              <a:ea typeface="Arial"/>
              <a:cs typeface="Arial"/>
              <a:sym typeface="Arial"/>
            </a:endParaRPr>
          </a:p>
          <a:p>
            <a:pPr marL="0" lvl="0" indent="0" algn="l" rtl="0">
              <a:spcBef>
                <a:spcPts val="0"/>
              </a:spcBef>
              <a:spcAft>
                <a:spcPts val="0"/>
              </a:spcAft>
              <a:buNone/>
            </a:pPr>
            <a:endParaRPr/>
          </a:p>
        </p:txBody>
      </p:sp>
      <p:sp>
        <p:nvSpPr>
          <p:cNvPr id="363" name="Google Shape;363;p66"/>
          <p:cNvSpPr txBox="1"/>
          <p:nvPr/>
        </p:nvSpPr>
        <p:spPr>
          <a:xfrm>
            <a:off x="320600" y="1296350"/>
            <a:ext cx="6988800" cy="730500"/>
          </a:xfrm>
          <a:prstGeom prst="rect">
            <a:avLst/>
          </a:prstGeom>
          <a:noFill/>
          <a:ln>
            <a:noFill/>
          </a:ln>
        </p:spPr>
        <p:txBody>
          <a:bodyPr spcFirstLastPara="1" wrap="square" lIns="91425" tIns="91425" rIns="91425" bIns="91425" anchor="t" anchorCtr="0">
            <a:noAutofit/>
          </a:bodyPr>
          <a:lstStyle/>
          <a:p>
            <a:pPr marL="0" lvl="0" indent="0" algn="l" rtl="0">
              <a:lnSpc>
                <a:spcPct val="200000"/>
              </a:lnSpc>
              <a:spcBef>
                <a:spcPts val="0"/>
              </a:spcBef>
              <a:spcAft>
                <a:spcPts val="0"/>
              </a:spcAft>
              <a:buNone/>
            </a:pPr>
            <a:r>
              <a:rPr lang="en" sz="2400">
                <a:latin typeface="Playfair Display"/>
                <a:ea typeface="Playfair Display"/>
                <a:cs typeface="Playfair Display"/>
                <a:sym typeface="Playfair Display"/>
              </a:rPr>
              <a:t>Coordinates: </a:t>
            </a:r>
            <a:r>
              <a:rPr lang="en" sz="2400">
                <a:solidFill>
                  <a:srgbClr val="663366"/>
                </a:solidFill>
                <a:highlight>
                  <a:srgbClr val="FFFFFF"/>
                </a:highlight>
                <a:uFill>
                  <a:noFill/>
                </a:uFill>
                <a:latin typeface="Playfair Display"/>
                <a:ea typeface="Playfair Display"/>
                <a:cs typeface="Playfair Display"/>
                <a:sym typeface="Playfair Display"/>
                <a:hlinkClick r:id="rId4"/>
              </a:rPr>
              <a:t>19°25′14″N99°10′54″W</a:t>
            </a:r>
            <a:endParaRPr sz="2400">
              <a:latin typeface="Playfair Display"/>
              <a:ea typeface="Playfair Display"/>
              <a:cs typeface="Playfair Display"/>
              <a:sym typeface="Playfair Display"/>
            </a:endParaRPr>
          </a:p>
        </p:txBody>
      </p:sp>
      <p:pic>
        <p:nvPicPr>
          <p:cNvPr id="364" name="Google Shape;364;p66"/>
          <p:cNvPicPr preferRelativeResize="0"/>
          <p:nvPr/>
        </p:nvPicPr>
        <p:blipFill>
          <a:blip r:embed="rId5">
            <a:alphaModFix/>
          </a:blip>
          <a:stretch>
            <a:fillRect/>
          </a:stretch>
        </p:blipFill>
        <p:spPr>
          <a:xfrm>
            <a:off x="0" y="2096675"/>
            <a:ext cx="4228350" cy="3046826"/>
          </a:xfrm>
          <a:prstGeom prst="rect">
            <a:avLst/>
          </a:prstGeom>
          <a:noFill/>
          <a:ln>
            <a:noFill/>
          </a:ln>
        </p:spPr>
      </p:pic>
      <p:pic>
        <p:nvPicPr>
          <p:cNvPr id="365" name="Google Shape;365;p66"/>
          <p:cNvPicPr preferRelativeResize="0"/>
          <p:nvPr/>
        </p:nvPicPr>
        <p:blipFill>
          <a:blip r:embed="rId6">
            <a:alphaModFix/>
          </a:blip>
          <a:stretch>
            <a:fillRect/>
          </a:stretch>
        </p:blipFill>
        <p:spPr>
          <a:xfrm>
            <a:off x="4915650" y="2096675"/>
            <a:ext cx="4228350" cy="3046824"/>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sp>
        <p:nvSpPr>
          <p:cNvPr id="370" name="Google Shape;370;p67"/>
          <p:cNvSpPr txBox="1">
            <a:spLocks noGrp="1"/>
          </p:cNvSpPr>
          <p:nvPr>
            <p:ph type="title"/>
          </p:nvPr>
        </p:nvSpPr>
        <p:spPr>
          <a:xfrm>
            <a:off x="311700" y="196200"/>
            <a:ext cx="8520600" cy="62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Our fourth stop: </a:t>
            </a:r>
            <a:r>
              <a:rPr lang="en" sz="2400" b="0">
                <a:solidFill>
                  <a:srgbClr val="222222"/>
                </a:solidFill>
                <a:highlight>
                  <a:srgbClr val="FFFFFF"/>
                </a:highlight>
              </a:rPr>
              <a:t>Palacio Nacional (National Palace)</a:t>
            </a:r>
            <a:endParaRPr sz="2400"/>
          </a:p>
        </p:txBody>
      </p:sp>
      <p:sp>
        <p:nvSpPr>
          <p:cNvPr id="371" name="Google Shape;371;p67"/>
          <p:cNvSpPr txBox="1"/>
          <p:nvPr/>
        </p:nvSpPr>
        <p:spPr>
          <a:xfrm>
            <a:off x="418175" y="906050"/>
            <a:ext cx="4794900" cy="87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latin typeface="Playfair Display"/>
                <a:ea typeface="Playfair Display"/>
                <a:cs typeface="Playfair Display"/>
                <a:sym typeface="Playfair Display"/>
              </a:rPr>
              <a:t>Coordinates: </a:t>
            </a:r>
            <a:r>
              <a:rPr lang="en" sz="2400">
                <a:solidFill>
                  <a:srgbClr val="663366"/>
                </a:solidFill>
                <a:highlight>
                  <a:srgbClr val="FFFFFF"/>
                </a:highlight>
                <a:uFill>
                  <a:noFill/>
                </a:uFill>
                <a:latin typeface="Playfair Display"/>
                <a:ea typeface="Playfair Display"/>
                <a:cs typeface="Playfair Display"/>
                <a:sym typeface="Playfair Display"/>
                <a:hlinkClick r:id="rId3"/>
              </a:rPr>
              <a:t>19°25′57″N 99°7′52″W</a:t>
            </a:r>
            <a:endParaRPr sz="2400">
              <a:latin typeface="Playfair Display"/>
              <a:ea typeface="Playfair Display"/>
              <a:cs typeface="Playfair Display"/>
              <a:sym typeface="Playfair Display"/>
            </a:endParaRPr>
          </a:p>
        </p:txBody>
      </p:sp>
      <p:pic>
        <p:nvPicPr>
          <p:cNvPr id="372" name="Google Shape;372;p67"/>
          <p:cNvPicPr preferRelativeResize="0"/>
          <p:nvPr/>
        </p:nvPicPr>
        <p:blipFill>
          <a:blip r:embed="rId4">
            <a:alphaModFix/>
          </a:blip>
          <a:stretch>
            <a:fillRect/>
          </a:stretch>
        </p:blipFill>
        <p:spPr>
          <a:xfrm>
            <a:off x="0" y="2035150"/>
            <a:ext cx="4223525" cy="3108350"/>
          </a:xfrm>
          <a:prstGeom prst="rect">
            <a:avLst/>
          </a:prstGeom>
          <a:noFill/>
          <a:ln>
            <a:noFill/>
          </a:ln>
        </p:spPr>
      </p:pic>
      <p:pic>
        <p:nvPicPr>
          <p:cNvPr id="373" name="Google Shape;373;p67"/>
          <p:cNvPicPr preferRelativeResize="0"/>
          <p:nvPr/>
        </p:nvPicPr>
        <p:blipFill>
          <a:blip r:embed="rId5">
            <a:alphaModFix/>
          </a:blip>
          <a:stretch>
            <a:fillRect/>
          </a:stretch>
        </p:blipFill>
        <p:spPr>
          <a:xfrm>
            <a:off x="5213075" y="2059725"/>
            <a:ext cx="3974600" cy="310835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sp>
        <p:nvSpPr>
          <p:cNvPr id="378" name="Google Shape;378;p68"/>
          <p:cNvSpPr txBox="1">
            <a:spLocks noGrp="1"/>
          </p:cNvSpPr>
          <p:nvPr>
            <p:ph type="title"/>
          </p:nvPr>
        </p:nvSpPr>
        <p:spPr>
          <a:xfrm>
            <a:off x="311700" y="196200"/>
            <a:ext cx="8832300" cy="1086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Our fifth stop: </a:t>
            </a:r>
            <a:r>
              <a:rPr lang="en" sz="2400" b="0">
                <a:solidFill>
                  <a:srgbClr val="222222"/>
                </a:solidFill>
                <a:highlight>
                  <a:srgbClr val="FFFFFF"/>
                </a:highlight>
              </a:rPr>
              <a:t>Basílica de Nuestra Señora de Guadalupe (Basilica of Our Lady of Guadalupe)</a:t>
            </a:r>
            <a:endParaRPr sz="2400"/>
          </a:p>
        </p:txBody>
      </p:sp>
      <p:sp>
        <p:nvSpPr>
          <p:cNvPr id="379" name="Google Shape;379;p68"/>
          <p:cNvSpPr txBox="1"/>
          <p:nvPr/>
        </p:nvSpPr>
        <p:spPr>
          <a:xfrm>
            <a:off x="418175" y="1369500"/>
            <a:ext cx="6189000" cy="829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latin typeface="Playfair Display"/>
                <a:ea typeface="Playfair Display"/>
                <a:cs typeface="Playfair Display"/>
                <a:sym typeface="Playfair Display"/>
              </a:rPr>
              <a:t>Coordinates: </a:t>
            </a:r>
            <a:r>
              <a:rPr lang="en" sz="2400">
                <a:solidFill>
                  <a:srgbClr val="663366"/>
                </a:solidFill>
                <a:highlight>
                  <a:srgbClr val="FFFFFF"/>
                </a:highlight>
                <a:uFill>
                  <a:noFill/>
                </a:uFill>
                <a:latin typeface="Playfair Display"/>
                <a:ea typeface="Playfair Display"/>
                <a:cs typeface="Playfair Display"/>
                <a:sym typeface="Playfair Display"/>
                <a:hlinkClick r:id="rId3"/>
              </a:rPr>
              <a:t>19°29′2.4″N99°7′1.2″W</a:t>
            </a:r>
            <a:endParaRPr sz="2400">
              <a:latin typeface="Playfair Display"/>
              <a:ea typeface="Playfair Display"/>
              <a:cs typeface="Playfair Display"/>
              <a:sym typeface="Playfair Display"/>
            </a:endParaRPr>
          </a:p>
        </p:txBody>
      </p:sp>
      <p:pic>
        <p:nvPicPr>
          <p:cNvPr id="380" name="Google Shape;380;p68"/>
          <p:cNvPicPr preferRelativeResize="0"/>
          <p:nvPr/>
        </p:nvPicPr>
        <p:blipFill>
          <a:blip r:embed="rId4">
            <a:alphaModFix/>
          </a:blip>
          <a:stretch>
            <a:fillRect/>
          </a:stretch>
        </p:blipFill>
        <p:spPr>
          <a:xfrm>
            <a:off x="2062975" y="2286000"/>
            <a:ext cx="4808975" cy="285750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385" name="Google Shape;385;p69"/>
          <p:cNvSpPr txBox="1">
            <a:spLocks noGrp="1"/>
          </p:cNvSpPr>
          <p:nvPr>
            <p:ph type="title"/>
          </p:nvPr>
        </p:nvSpPr>
        <p:spPr>
          <a:xfrm>
            <a:off x="311700" y="154400"/>
            <a:ext cx="8520600" cy="62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Our sixth stop: </a:t>
            </a:r>
            <a:r>
              <a:rPr lang="en" sz="2400" b="0">
                <a:solidFill>
                  <a:srgbClr val="222222"/>
                </a:solidFill>
                <a:highlight>
                  <a:srgbClr val="FFFFFF"/>
                </a:highlight>
              </a:rPr>
              <a:t>Museo Soumaya</a:t>
            </a:r>
            <a:endParaRPr sz="2400"/>
          </a:p>
        </p:txBody>
      </p:sp>
      <p:sp>
        <p:nvSpPr>
          <p:cNvPr id="386" name="Google Shape;386;p69"/>
          <p:cNvSpPr txBox="1"/>
          <p:nvPr/>
        </p:nvSpPr>
        <p:spPr>
          <a:xfrm>
            <a:off x="390275" y="933925"/>
            <a:ext cx="6147000" cy="1331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latin typeface="Playfair Display"/>
                <a:ea typeface="Playfair Display"/>
                <a:cs typeface="Playfair Display"/>
                <a:sym typeface="Playfair Display"/>
              </a:rPr>
              <a:t>Coordinates: </a:t>
            </a:r>
            <a:r>
              <a:rPr lang="en" sz="2400">
                <a:solidFill>
                  <a:srgbClr val="663366"/>
                </a:solidFill>
                <a:highlight>
                  <a:srgbClr val="FFFFFF"/>
                </a:highlight>
                <a:uFill>
                  <a:noFill/>
                </a:uFill>
                <a:latin typeface="Playfair Display"/>
                <a:ea typeface="Playfair Display"/>
                <a:cs typeface="Playfair Display"/>
                <a:sym typeface="Playfair Display"/>
                <a:hlinkClick r:id="rId3"/>
              </a:rPr>
              <a:t>19.440806°N 99.204583°W</a:t>
            </a:r>
            <a:endParaRPr sz="2400">
              <a:latin typeface="Playfair Display"/>
              <a:ea typeface="Playfair Display"/>
              <a:cs typeface="Playfair Display"/>
              <a:sym typeface="Playfair Display"/>
            </a:endParaRPr>
          </a:p>
        </p:txBody>
      </p:sp>
      <p:pic>
        <p:nvPicPr>
          <p:cNvPr id="387" name="Google Shape;387;p69"/>
          <p:cNvPicPr preferRelativeResize="0"/>
          <p:nvPr/>
        </p:nvPicPr>
        <p:blipFill>
          <a:blip r:embed="rId4">
            <a:alphaModFix/>
          </a:blip>
          <a:stretch>
            <a:fillRect/>
          </a:stretch>
        </p:blipFill>
        <p:spPr>
          <a:xfrm>
            <a:off x="1427902" y="1825100"/>
            <a:ext cx="6071276" cy="3318399"/>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sp>
        <p:nvSpPr>
          <p:cNvPr id="392" name="Google Shape;392;p70"/>
          <p:cNvSpPr txBox="1">
            <a:spLocks noGrp="1"/>
          </p:cNvSpPr>
          <p:nvPr>
            <p:ph type="title"/>
          </p:nvPr>
        </p:nvSpPr>
        <p:spPr>
          <a:xfrm>
            <a:off x="311700" y="391350"/>
            <a:ext cx="8520600" cy="62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Our seventh stop: </a:t>
            </a:r>
            <a:r>
              <a:rPr lang="en" sz="2400" b="0">
                <a:solidFill>
                  <a:srgbClr val="222222"/>
                </a:solidFill>
                <a:highlight>
                  <a:srgbClr val="FFFFFF"/>
                </a:highlight>
              </a:rPr>
              <a:t>Pyramid of the Sun</a:t>
            </a:r>
            <a:r>
              <a:rPr lang="en" sz="2400"/>
              <a:t> </a:t>
            </a:r>
            <a:endParaRPr sz="2400"/>
          </a:p>
        </p:txBody>
      </p:sp>
      <p:sp>
        <p:nvSpPr>
          <p:cNvPr id="393" name="Google Shape;393;p70"/>
          <p:cNvSpPr txBox="1"/>
          <p:nvPr/>
        </p:nvSpPr>
        <p:spPr>
          <a:xfrm>
            <a:off x="390275" y="1129050"/>
            <a:ext cx="6035700" cy="1184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latin typeface="Playfair Display"/>
                <a:ea typeface="Playfair Display"/>
                <a:cs typeface="Playfair Display"/>
                <a:sym typeface="Playfair Display"/>
              </a:rPr>
              <a:t>Coordinates: </a:t>
            </a:r>
            <a:r>
              <a:rPr lang="en" sz="2400">
                <a:solidFill>
                  <a:srgbClr val="663366"/>
                </a:solidFill>
                <a:highlight>
                  <a:srgbClr val="FFFFFF"/>
                </a:highlight>
                <a:latin typeface="Playfair Display"/>
                <a:ea typeface="Playfair Display"/>
                <a:cs typeface="Playfair Display"/>
                <a:sym typeface="Playfair Display"/>
              </a:rPr>
              <a:t>19° 41′ 34.8″ N</a:t>
            </a:r>
            <a:r>
              <a:rPr lang="en" sz="2400">
                <a:solidFill>
                  <a:srgbClr val="663366"/>
                </a:solidFill>
                <a:highlight>
                  <a:srgbClr val="F0F0F0"/>
                </a:highlight>
                <a:latin typeface="Playfair Display"/>
                <a:ea typeface="Playfair Display"/>
                <a:cs typeface="Playfair Display"/>
                <a:sym typeface="Playfair Display"/>
              </a:rPr>
              <a:t>, </a:t>
            </a:r>
            <a:r>
              <a:rPr lang="en" sz="2400">
                <a:solidFill>
                  <a:srgbClr val="663366"/>
                </a:solidFill>
                <a:highlight>
                  <a:srgbClr val="FFFFFF"/>
                </a:highlight>
                <a:latin typeface="Playfair Display"/>
                <a:ea typeface="Playfair Display"/>
                <a:cs typeface="Playfair Display"/>
                <a:sym typeface="Playfair Display"/>
              </a:rPr>
              <a:t>98° 50′ 38.4″ W</a:t>
            </a:r>
            <a:endParaRPr sz="2400">
              <a:latin typeface="Playfair Display"/>
              <a:ea typeface="Playfair Display"/>
              <a:cs typeface="Playfair Display"/>
              <a:sym typeface="Playfair Display"/>
            </a:endParaRPr>
          </a:p>
        </p:txBody>
      </p:sp>
      <p:pic>
        <p:nvPicPr>
          <p:cNvPr id="394" name="Google Shape;394;p70"/>
          <p:cNvPicPr preferRelativeResize="0"/>
          <p:nvPr/>
        </p:nvPicPr>
        <p:blipFill>
          <a:blip r:embed="rId3">
            <a:alphaModFix/>
          </a:blip>
          <a:stretch>
            <a:fillRect/>
          </a:stretch>
        </p:blipFill>
        <p:spPr>
          <a:xfrm>
            <a:off x="1519350" y="1942500"/>
            <a:ext cx="5868325" cy="320100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sp>
        <p:nvSpPr>
          <p:cNvPr id="399" name="Google Shape;399;p71"/>
          <p:cNvSpPr txBox="1">
            <a:spLocks noGrp="1"/>
          </p:cNvSpPr>
          <p:nvPr>
            <p:ph type="title"/>
          </p:nvPr>
        </p:nvSpPr>
        <p:spPr>
          <a:xfrm>
            <a:off x="311700" y="196200"/>
            <a:ext cx="8720700" cy="1044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Our eighth stop: </a:t>
            </a:r>
            <a:r>
              <a:rPr lang="en" sz="2400" b="0">
                <a:solidFill>
                  <a:srgbClr val="222222"/>
                </a:solidFill>
                <a:highlight>
                  <a:srgbClr val="FFFFFF"/>
                </a:highlight>
              </a:rPr>
              <a:t>Plaza de las Tres Culturas (Square of the Three Cultures)</a:t>
            </a:r>
            <a:endParaRPr sz="2400"/>
          </a:p>
        </p:txBody>
      </p:sp>
      <p:sp>
        <p:nvSpPr>
          <p:cNvPr id="400" name="Google Shape;400;p71"/>
          <p:cNvSpPr txBox="1"/>
          <p:nvPr/>
        </p:nvSpPr>
        <p:spPr>
          <a:xfrm>
            <a:off x="432100" y="1240500"/>
            <a:ext cx="5324700" cy="1184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latin typeface="Playfair Display"/>
                <a:ea typeface="Playfair Display"/>
                <a:cs typeface="Playfair Display"/>
                <a:sym typeface="Playfair Display"/>
              </a:rPr>
              <a:t>Coordinates: </a:t>
            </a:r>
            <a:r>
              <a:rPr lang="en" sz="2400">
                <a:solidFill>
                  <a:srgbClr val="663366"/>
                </a:solidFill>
                <a:highlight>
                  <a:srgbClr val="FFFFFF"/>
                </a:highlight>
                <a:latin typeface="Playfair Display"/>
                <a:ea typeface="Playfair Display"/>
                <a:cs typeface="Playfair Display"/>
                <a:sym typeface="Playfair Display"/>
              </a:rPr>
              <a:t>19° 27′ 4″ N</a:t>
            </a:r>
            <a:r>
              <a:rPr lang="en" sz="2400">
                <a:solidFill>
                  <a:srgbClr val="663366"/>
                </a:solidFill>
                <a:highlight>
                  <a:srgbClr val="F0F0F0"/>
                </a:highlight>
                <a:latin typeface="Playfair Display"/>
                <a:ea typeface="Playfair Display"/>
                <a:cs typeface="Playfair Display"/>
                <a:sym typeface="Playfair Display"/>
              </a:rPr>
              <a:t>, </a:t>
            </a:r>
            <a:r>
              <a:rPr lang="en" sz="2400">
                <a:solidFill>
                  <a:srgbClr val="663366"/>
                </a:solidFill>
                <a:highlight>
                  <a:srgbClr val="FFFFFF"/>
                </a:highlight>
                <a:latin typeface="Playfair Display"/>
                <a:ea typeface="Playfair Display"/>
                <a:cs typeface="Playfair Display"/>
                <a:sym typeface="Playfair Display"/>
              </a:rPr>
              <a:t>99° 8′ 14″ W</a:t>
            </a:r>
            <a:endParaRPr sz="2400">
              <a:latin typeface="Playfair Display"/>
              <a:ea typeface="Playfair Display"/>
              <a:cs typeface="Playfair Display"/>
              <a:sym typeface="Playfair Display"/>
            </a:endParaRPr>
          </a:p>
        </p:txBody>
      </p:sp>
      <p:pic>
        <p:nvPicPr>
          <p:cNvPr id="401" name="Google Shape;401;p71"/>
          <p:cNvPicPr preferRelativeResize="0"/>
          <p:nvPr/>
        </p:nvPicPr>
        <p:blipFill>
          <a:blip r:embed="rId3">
            <a:alphaModFix/>
          </a:blip>
          <a:stretch>
            <a:fillRect/>
          </a:stretch>
        </p:blipFill>
        <p:spPr>
          <a:xfrm>
            <a:off x="1756325" y="2007225"/>
            <a:ext cx="5324700" cy="313627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p36"/>
          <p:cNvSpPr txBox="1">
            <a:spLocks noGrp="1"/>
          </p:cNvSpPr>
          <p:nvPr>
            <p:ph type="title"/>
          </p:nvPr>
        </p:nvSpPr>
        <p:spPr>
          <a:xfrm>
            <a:off x="311700" y="381000"/>
            <a:ext cx="8520600" cy="626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600">
                <a:latin typeface="Alegreya"/>
                <a:ea typeface="Alegreya"/>
                <a:cs typeface="Alegreya"/>
                <a:sym typeface="Alegreya"/>
              </a:rPr>
              <a:t>Happiness is Helping Others</a:t>
            </a:r>
            <a:endParaRPr sz="3600">
              <a:latin typeface="Alegreya"/>
              <a:ea typeface="Alegreya"/>
              <a:cs typeface="Alegreya"/>
              <a:sym typeface="Alegreya"/>
            </a:endParaRPr>
          </a:p>
        </p:txBody>
      </p:sp>
      <p:pic>
        <p:nvPicPr>
          <p:cNvPr id="156" name="Google Shape;156;p36" descr="Helping others brings good feelings to the giver and the receiver of the good deeds. Using your special gifts to help others can be a gift to yourself as you enjoy a self esteem boost for making others' lives better, and make the world a better place. You feel more worthy of good deeds yourself, your trust in the decency of people is reinforced, and you feel more connected to yourself and to others." title="Happiness is helping others">
            <a:hlinkClick r:id="rId3"/>
          </p:cNvPr>
          <p:cNvPicPr preferRelativeResize="0"/>
          <p:nvPr/>
        </p:nvPicPr>
        <p:blipFill>
          <a:blip r:embed="rId4">
            <a:alphaModFix/>
          </a:blip>
          <a:stretch>
            <a:fillRect/>
          </a:stretch>
        </p:blipFill>
        <p:spPr>
          <a:xfrm>
            <a:off x="2214275" y="1223400"/>
            <a:ext cx="4715800" cy="353685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sp>
        <p:nvSpPr>
          <p:cNvPr id="406" name="Google Shape;406;p72"/>
          <p:cNvSpPr txBox="1">
            <a:spLocks noGrp="1"/>
          </p:cNvSpPr>
          <p:nvPr>
            <p:ph type="title"/>
          </p:nvPr>
        </p:nvSpPr>
        <p:spPr>
          <a:xfrm>
            <a:off x="311700" y="391350"/>
            <a:ext cx="8520600" cy="1030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Our ninth stop: </a:t>
            </a:r>
            <a:r>
              <a:rPr lang="en" sz="2400" b="0">
                <a:solidFill>
                  <a:srgbClr val="222222"/>
                </a:solidFill>
                <a:highlight>
                  <a:srgbClr val="FFFFFF"/>
                </a:highlight>
              </a:rPr>
              <a:t>Desierto de los Leones (Desert of the Lions National Park)</a:t>
            </a:r>
            <a:endParaRPr sz="2400"/>
          </a:p>
        </p:txBody>
      </p:sp>
      <p:sp>
        <p:nvSpPr>
          <p:cNvPr id="407" name="Google Shape;407;p72"/>
          <p:cNvSpPr txBox="1"/>
          <p:nvPr/>
        </p:nvSpPr>
        <p:spPr>
          <a:xfrm>
            <a:off x="390275" y="1421850"/>
            <a:ext cx="5770800" cy="1128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latin typeface="Playfair Display"/>
                <a:ea typeface="Playfair Display"/>
                <a:cs typeface="Playfair Display"/>
                <a:sym typeface="Playfair Display"/>
              </a:rPr>
              <a:t>Coordinates: </a:t>
            </a:r>
            <a:r>
              <a:rPr lang="en" sz="2400">
                <a:solidFill>
                  <a:srgbClr val="663366"/>
                </a:solidFill>
                <a:highlight>
                  <a:srgbClr val="FFFFFF"/>
                </a:highlight>
                <a:uFill>
                  <a:noFill/>
                </a:uFill>
                <a:latin typeface="Playfair Display"/>
                <a:ea typeface="Playfair Display"/>
                <a:cs typeface="Playfair Display"/>
                <a:sym typeface="Playfair Display"/>
                <a:hlinkClick r:id="rId3"/>
              </a:rPr>
              <a:t>19.31264°N 99.30628°W</a:t>
            </a:r>
            <a:endParaRPr sz="2400">
              <a:latin typeface="Playfair Display"/>
              <a:ea typeface="Playfair Display"/>
              <a:cs typeface="Playfair Display"/>
              <a:sym typeface="Playfair Display"/>
            </a:endParaRPr>
          </a:p>
        </p:txBody>
      </p:sp>
      <p:pic>
        <p:nvPicPr>
          <p:cNvPr id="408" name="Google Shape;408;p72"/>
          <p:cNvPicPr preferRelativeResize="0"/>
          <p:nvPr/>
        </p:nvPicPr>
        <p:blipFill>
          <a:blip r:embed="rId4">
            <a:alphaModFix/>
          </a:blip>
          <a:stretch>
            <a:fillRect/>
          </a:stretch>
        </p:blipFill>
        <p:spPr>
          <a:xfrm>
            <a:off x="1644800" y="2160550"/>
            <a:ext cx="5687125" cy="298295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12"/>
        <p:cNvGrpSpPr/>
        <p:nvPr/>
      </p:nvGrpSpPr>
      <p:grpSpPr>
        <a:xfrm>
          <a:off x="0" y="0"/>
          <a:ext cx="0" cy="0"/>
          <a:chOff x="0" y="0"/>
          <a:chExt cx="0" cy="0"/>
        </a:xfrm>
      </p:grpSpPr>
      <p:sp>
        <p:nvSpPr>
          <p:cNvPr id="413" name="Google Shape;413;p73"/>
          <p:cNvSpPr txBox="1">
            <a:spLocks noGrp="1"/>
          </p:cNvSpPr>
          <p:nvPr>
            <p:ph type="title"/>
          </p:nvPr>
        </p:nvSpPr>
        <p:spPr>
          <a:xfrm>
            <a:off x="311700" y="391350"/>
            <a:ext cx="8520600" cy="946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Our tenth stop: </a:t>
            </a:r>
            <a:r>
              <a:rPr lang="en" sz="2400" b="0">
                <a:solidFill>
                  <a:srgbClr val="222222"/>
                </a:solidFill>
                <a:highlight>
                  <a:srgbClr val="FFFFFF"/>
                </a:highlight>
              </a:rPr>
              <a:t>Catedral Metropolitana (Metropolitan Cathedral)</a:t>
            </a:r>
            <a:endParaRPr sz="2400"/>
          </a:p>
        </p:txBody>
      </p:sp>
      <p:sp>
        <p:nvSpPr>
          <p:cNvPr id="414" name="Google Shape;414;p73"/>
          <p:cNvSpPr txBox="1"/>
          <p:nvPr/>
        </p:nvSpPr>
        <p:spPr>
          <a:xfrm>
            <a:off x="311700" y="1449650"/>
            <a:ext cx="4990200" cy="927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latin typeface="Playfair Display"/>
                <a:ea typeface="Playfair Display"/>
                <a:cs typeface="Playfair Display"/>
                <a:sym typeface="Playfair Display"/>
              </a:rPr>
              <a:t>Coordinates: </a:t>
            </a:r>
            <a:r>
              <a:rPr lang="en" sz="2400">
                <a:solidFill>
                  <a:srgbClr val="663366"/>
                </a:solidFill>
                <a:highlight>
                  <a:srgbClr val="FFFFFF"/>
                </a:highlight>
                <a:uFill>
                  <a:noFill/>
                </a:uFill>
                <a:latin typeface="Playfair Display"/>
                <a:ea typeface="Playfair Display"/>
                <a:cs typeface="Playfair Display"/>
                <a:sym typeface="Playfair Display"/>
                <a:hlinkClick r:id="rId3"/>
              </a:rPr>
              <a:t>19°26′4″N99°7′59″W</a:t>
            </a:r>
            <a:endParaRPr sz="2400">
              <a:latin typeface="Playfair Display"/>
              <a:ea typeface="Playfair Display"/>
              <a:cs typeface="Playfair Display"/>
              <a:sym typeface="Playfair Display"/>
            </a:endParaRPr>
          </a:p>
        </p:txBody>
      </p:sp>
      <p:pic>
        <p:nvPicPr>
          <p:cNvPr id="415" name="Google Shape;415;p73"/>
          <p:cNvPicPr preferRelativeResize="0"/>
          <p:nvPr/>
        </p:nvPicPr>
        <p:blipFill>
          <a:blip r:embed="rId4">
            <a:alphaModFix/>
          </a:blip>
          <a:stretch>
            <a:fillRect/>
          </a:stretch>
        </p:blipFill>
        <p:spPr>
          <a:xfrm>
            <a:off x="1908499" y="2376650"/>
            <a:ext cx="5297975" cy="276685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sp>
        <p:nvSpPr>
          <p:cNvPr id="420" name="Google Shape;420;p74"/>
          <p:cNvSpPr txBox="1">
            <a:spLocks noGrp="1"/>
          </p:cNvSpPr>
          <p:nvPr>
            <p:ph type="title"/>
          </p:nvPr>
        </p:nvSpPr>
        <p:spPr>
          <a:xfrm>
            <a:off x="311700" y="391350"/>
            <a:ext cx="8520600" cy="626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Please hand in your Postcard from Mexico City Homework! </a:t>
            </a:r>
            <a:endParaRPr/>
          </a:p>
        </p:txBody>
      </p:sp>
      <p:pic>
        <p:nvPicPr>
          <p:cNvPr id="421" name="Google Shape;421;p74"/>
          <p:cNvPicPr preferRelativeResize="0"/>
          <p:nvPr/>
        </p:nvPicPr>
        <p:blipFill>
          <a:blip r:embed="rId3">
            <a:alphaModFix/>
          </a:blip>
          <a:stretch>
            <a:fillRect/>
          </a:stretch>
        </p:blipFill>
        <p:spPr>
          <a:xfrm>
            <a:off x="2413763" y="1700950"/>
            <a:ext cx="4316475" cy="287765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sp>
        <p:nvSpPr>
          <p:cNvPr id="426" name="Google Shape;426;p75"/>
          <p:cNvSpPr txBox="1">
            <a:spLocks noGrp="1"/>
          </p:cNvSpPr>
          <p:nvPr>
            <p:ph type="ctrTitle"/>
          </p:nvPr>
        </p:nvSpPr>
        <p:spPr>
          <a:xfrm>
            <a:off x="3096250" y="1627200"/>
            <a:ext cx="2951400" cy="1584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Lesson 4: Let’s fill the filing cabinet!  </a:t>
            </a:r>
            <a:endParaRPr/>
          </a:p>
        </p:txBody>
      </p:sp>
      <p:sp>
        <p:nvSpPr>
          <p:cNvPr id="427" name="Google Shape;427;p75"/>
          <p:cNvSpPr txBox="1">
            <a:spLocks noGrp="1"/>
          </p:cNvSpPr>
          <p:nvPr>
            <p:ph type="subTitle" idx="1"/>
          </p:nvPr>
        </p:nvSpPr>
        <p:spPr>
          <a:xfrm>
            <a:off x="3096363" y="3266930"/>
            <a:ext cx="2951400" cy="7014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Ms. Timko, Ms. Efferson, and Mr. O’Keefe </a:t>
            </a:r>
            <a:endParaRPr/>
          </a:p>
        </p:txBody>
      </p:sp>
      <p:pic>
        <p:nvPicPr>
          <p:cNvPr id="428" name="Google Shape;428;p75"/>
          <p:cNvPicPr preferRelativeResize="0"/>
          <p:nvPr/>
        </p:nvPicPr>
        <p:blipFill>
          <a:blip r:embed="rId3">
            <a:alphaModFix/>
          </a:blip>
          <a:stretch>
            <a:fillRect/>
          </a:stretch>
        </p:blipFill>
        <p:spPr>
          <a:xfrm>
            <a:off x="6395775" y="162725"/>
            <a:ext cx="2748225" cy="4980775"/>
          </a:xfrm>
          <a:prstGeom prst="rect">
            <a:avLst/>
          </a:prstGeom>
          <a:noFill/>
          <a:ln>
            <a:noFill/>
          </a:ln>
        </p:spPr>
      </p:pic>
      <p:pic>
        <p:nvPicPr>
          <p:cNvPr id="429" name="Google Shape;429;p75"/>
          <p:cNvPicPr preferRelativeResize="0"/>
          <p:nvPr/>
        </p:nvPicPr>
        <p:blipFill>
          <a:blip r:embed="rId4">
            <a:alphaModFix/>
          </a:blip>
          <a:stretch>
            <a:fillRect/>
          </a:stretch>
        </p:blipFill>
        <p:spPr>
          <a:xfrm flipH="1">
            <a:off x="275925" y="2460425"/>
            <a:ext cx="2355975" cy="2683075"/>
          </a:xfrm>
          <a:prstGeom prst="rect">
            <a:avLst/>
          </a:prstGeom>
          <a:noFill/>
          <a:ln>
            <a:noFill/>
          </a:ln>
        </p:spPr>
      </p:pic>
      <p:sp>
        <p:nvSpPr>
          <p:cNvPr id="430" name="Google Shape;430;p75"/>
          <p:cNvSpPr txBox="1"/>
          <p:nvPr/>
        </p:nvSpPr>
        <p:spPr>
          <a:xfrm>
            <a:off x="410350" y="336600"/>
            <a:ext cx="1775700" cy="1050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latin typeface="Coming Soon"/>
                <a:ea typeface="Coming Soon"/>
                <a:cs typeface="Coming Soon"/>
                <a:sym typeface="Coming Soon"/>
              </a:rPr>
              <a:t>A metaphor: let’s gather the information we need so that we are better equipped to answer the essential question. </a:t>
            </a:r>
            <a:endParaRPr b="1">
              <a:latin typeface="Coming Soon"/>
              <a:ea typeface="Coming Soon"/>
              <a:cs typeface="Coming Soon"/>
              <a:sym typeface="Coming Soon"/>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30"/>
                                        </p:tgtEl>
                                        <p:attrNameLst>
                                          <p:attrName>style.visibility</p:attrName>
                                        </p:attrNameLst>
                                      </p:cBhvr>
                                      <p:to>
                                        <p:strVal val="visible"/>
                                      </p:to>
                                    </p:set>
                                    <p:anim calcmode="lin" valueType="num">
                                      <p:cBhvr additive="base">
                                        <p:cTn id="7" dur="1000"/>
                                        <p:tgtEl>
                                          <p:spTgt spid="430"/>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34"/>
        <p:cNvGrpSpPr/>
        <p:nvPr/>
      </p:nvGrpSpPr>
      <p:grpSpPr>
        <a:xfrm>
          <a:off x="0" y="0"/>
          <a:ext cx="0" cy="0"/>
          <a:chOff x="0" y="0"/>
          <a:chExt cx="0" cy="0"/>
        </a:xfrm>
      </p:grpSpPr>
      <p:sp>
        <p:nvSpPr>
          <p:cNvPr id="435" name="Google Shape;435;p76"/>
          <p:cNvSpPr txBox="1">
            <a:spLocks noGrp="1"/>
          </p:cNvSpPr>
          <p:nvPr>
            <p:ph type="title"/>
          </p:nvPr>
        </p:nvSpPr>
        <p:spPr>
          <a:xfrm>
            <a:off x="4885575" y="1343050"/>
            <a:ext cx="4045200" cy="1683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solidFill>
                  <a:srgbClr val="FFFFFF"/>
                </a:solidFill>
              </a:rPr>
              <a:t>First, let’s look at something familiar: </a:t>
            </a:r>
            <a:endParaRPr>
              <a:solidFill>
                <a:srgbClr val="FFFFFF"/>
              </a:solidFill>
            </a:endParaRPr>
          </a:p>
        </p:txBody>
      </p:sp>
      <p:pic>
        <p:nvPicPr>
          <p:cNvPr id="436" name="Google Shape;436;p76" descr="A 100% complete walkthrough for New Super Mario Bros. DS played on Nintendo 3DS. This video shows the locations for all star coins and all secret exits.&#10;&#10;Below you can find the timestamps for every world:&#10;0:00 World 1&#10;23:01 World 2&#10;53:54 World 3&#10;1:19:11 World 4&#10;1:48:46 World 5&#10;2:20:22 World 6&#10;2:54:04 World 7&#10;3:35:38 World 8&#10;&#10;Playlist for my New Super Mario Bros. DS Gameplay videos: https://www.youtube.com/playlist?list=PLtA3RKX1_Yx3uLOksDZ8ceO9NS0ydvjTP&#10;&#10;Sunny on Twitter: twitter.com/sunnycrappys" title="New Super Mario Bros. DS - 100% Full Game Walkthrough (All Star Coins &amp; Secret Exits)">
            <a:hlinkClick r:id="rId3"/>
          </p:cNvPr>
          <p:cNvPicPr preferRelativeResize="0"/>
          <p:nvPr/>
        </p:nvPicPr>
        <p:blipFill>
          <a:blip r:embed="rId4">
            <a:alphaModFix/>
          </a:blip>
          <a:stretch>
            <a:fillRect/>
          </a:stretch>
        </p:blipFill>
        <p:spPr>
          <a:xfrm>
            <a:off x="134025" y="739676"/>
            <a:ext cx="4339350" cy="325450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F4CCCC"/>
        </a:solidFill>
        <a:effectLst/>
      </p:bgPr>
    </p:bg>
    <p:spTree>
      <p:nvGrpSpPr>
        <p:cNvPr id="1" name="Shape 440"/>
        <p:cNvGrpSpPr/>
        <p:nvPr/>
      </p:nvGrpSpPr>
      <p:grpSpPr>
        <a:xfrm>
          <a:off x="0" y="0"/>
          <a:ext cx="0" cy="0"/>
          <a:chOff x="0" y="0"/>
          <a:chExt cx="0" cy="0"/>
        </a:xfrm>
      </p:grpSpPr>
      <p:pic>
        <p:nvPicPr>
          <p:cNvPr id="441" name="Google Shape;441;p77"/>
          <p:cNvPicPr preferRelativeResize="0"/>
          <p:nvPr/>
        </p:nvPicPr>
        <p:blipFill>
          <a:blip r:embed="rId3">
            <a:alphaModFix/>
          </a:blip>
          <a:stretch>
            <a:fillRect/>
          </a:stretch>
        </p:blipFill>
        <p:spPr>
          <a:xfrm rot="-668731">
            <a:off x="453910" y="549030"/>
            <a:ext cx="2866981" cy="2150238"/>
          </a:xfrm>
          <a:prstGeom prst="rect">
            <a:avLst/>
          </a:prstGeom>
          <a:noFill/>
          <a:ln>
            <a:noFill/>
          </a:ln>
        </p:spPr>
      </p:pic>
      <p:pic>
        <p:nvPicPr>
          <p:cNvPr id="442" name="Google Shape;442;p77"/>
          <p:cNvPicPr preferRelativeResize="0"/>
          <p:nvPr/>
        </p:nvPicPr>
        <p:blipFill>
          <a:blip r:embed="rId4">
            <a:alphaModFix/>
          </a:blip>
          <a:stretch>
            <a:fillRect/>
          </a:stretch>
        </p:blipFill>
        <p:spPr>
          <a:xfrm rot="684402">
            <a:off x="5857975" y="311267"/>
            <a:ext cx="3007050" cy="2200922"/>
          </a:xfrm>
          <a:prstGeom prst="rect">
            <a:avLst/>
          </a:prstGeom>
          <a:noFill/>
          <a:ln>
            <a:noFill/>
          </a:ln>
        </p:spPr>
      </p:pic>
      <p:sp>
        <p:nvSpPr>
          <p:cNvPr id="443" name="Google Shape;443;p77"/>
          <p:cNvSpPr/>
          <p:nvPr/>
        </p:nvSpPr>
        <p:spPr>
          <a:xfrm>
            <a:off x="88275" y="79775"/>
            <a:ext cx="1676700" cy="1137900"/>
          </a:xfrm>
          <a:prstGeom prst="wedgeEllipseCallout">
            <a:avLst>
              <a:gd name="adj1" fmla="val 52872"/>
              <a:gd name="adj2" fmla="val 56712"/>
            </a:avLst>
          </a:prstGeom>
          <a:solidFill>
            <a:srgbClr val="00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Merriweather"/>
                <a:ea typeface="Merriweather"/>
                <a:cs typeface="Merriweather"/>
                <a:sym typeface="Merriweather"/>
              </a:rPr>
              <a:t>So, how did we get from this….</a:t>
            </a:r>
            <a:endParaRPr>
              <a:latin typeface="Merriweather"/>
              <a:ea typeface="Merriweather"/>
              <a:cs typeface="Merriweather"/>
              <a:sym typeface="Merriweather"/>
            </a:endParaRPr>
          </a:p>
        </p:txBody>
      </p:sp>
      <p:sp>
        <p:nvSpPr>
          <p:cNvPr id="444" name="Google Shape;444;p77"/>
          <p:cNvSpPr/>
          <p:nvPr/>
        </p:nvSpPr>
        <p:spPr>
          <a:xfrm>
            <a:off x="7611450" y="1498400"/>
            <a:ext cx="1676700" cy="1137900"/>
          </a:xfrm>
          <a:prstGeom prst="wedgeEllipseCallout">
            <a:avLst>
              <a:gd name="adj1" fmla="val -59192"/>
              <a:gd name="adj2" fmla="val -45957"/>
            </a:avLst>
          </a:prstGeom>
          <a:solidFill>
            <a:srgbClr val="00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Merriweather"/>
                <a:ea typeface="Merriweather"/>
                <a:cs typeface="Merriweather"/>
                <a:sym typeface="Merriweather"/>
              </a:rPr>
              <a:t>..to this?!</a:t>
            </a:r>
            <a:endParaRPr>
              <a:latin typeface="Merriweather"/>
              <a:ea typeface="Merriweather"/>
              <a:cs typeface="Merriweather"/>
              <a:sym typeface="Merriweather"/>
            </a:endParaRPr>
          </a:p>
        </p:txBody>
      </p:sp>
      <p:pic>
        <p:nvPicPr>
          <p:cNvPr id="445" name="Google Shape;445;p77"/>
          <p:cNvPicPr preferRelativeResize="0"/>
          <p:nvPr/>
        </p:nvPicPr>
        <p:blipFill rotWithShape="1">
          <a:blip r:embed="rId5">
            <a:alphaModFix/>
          </a:blip>
          <a:srcRect t="30118"/>
          <a:stretch/>
        </p:blipFill>
        <p:spPr>
          <a:xfrm>
            <a:off x="0" y="3838650"/>
            <a:ext cx="9144002" cy="1304851"/>
          </a:xfrm>
          <a:prstGeom prst="rect">
            <a:avLst/>
          </a:prstGeom>
          <a:noFill/>
          <a:ln>
            <a:noFill/>
          </a:ln>
        </p:spPr>
      </p:pic>
      <p:sp>
        <p:nvSpPr>
          <p:cNvPr id="446" name="Google Shape;446;p77"/>
          <p:cNvSpPr/>
          <p:nvPr/>
        </p:nvSpPr>
        <p:spPr>
          <a:xfrm>
            <a:off x="2518650" y="3102800"/>
            <a:ext cx="4035900" cy="697800"/>
          </a:xfrm>
          <a:prstGeom prst="downArrowCallout">
            <a:avLst>
              <a:gd name="adj1" fmla="val 25000"/>
              <a:gd name="adj2" fmla="val 25000"/>
              <a:gd name="adj3" fmla="val 25000"/>
              <a:gd name="adj4" fmla="val 6497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100" u="sng">
                <a:solidFill>
                  <a:schemeClr val="hlink"/>
                </a:solidFill>
                <a:hlinkClick r:id="rId6"/>
              </a:rPr>
              <a:t>https://www.funstockretro.co.uk/news/30-years-of-super-mario/</a:t>
            </a:r>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43"/>
                                        </p:tgtEl>
                                        <p:attrNameLst>
                                          <p:attrName>style.visibility</p:attrName>
                                        </p:attrNameLst>
                                      </p:cBhvr>
                                      <p:to>
                                        <p:strVal val="visible"/>
                                      </p:to>
                                    </p:set>
                                    <p:animEffect transition="in" filter="fade">
                                      <p:cBhvr>
                                        <p:cTn id="7" dur="1000"/>
                                        <p:tgtEl>
                                          <p:spTgt spid="44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44"/>
                                        </p:tgtEl>
                                        <p:attrNameLst>
                                          <p:attrName>style.visibility</p:attrName>
                                        </p:attrNameLst>
                                      </p:cBhvr>
                                      <p:to>
                                        <p:strVal val="visible"/>
                                      </p:to>
                                    </p:set>
                                    <p:animEffect transition="in" filter="fade">
                                      <p:cBhvr>
                                        <p:cTn id="12" dur="1000"/>
                                        <p:tgtEl>
                                          <p:spTgt spid="4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50"/>
        <p:cNvGrpSpPr/>
        <p:nvPr/>
      </p:nvGrpSpPr>
      <p:grpSpPr>
        <a:xfrm>
          <a:off x="0" y="0"/>
          <a:ext cx="0" cy="0"/>
          <a:chOff x="0" y="0"/>
          <a:chExt cx="0" cy="0"/>
        </a:xfrm>
      </p:grpSpPr>
      <p:sp>
        <p:nvSpPr>
          <p:cNvPr id="451" name="Google Shape;451;p78"/>
          <p:cNvSpPr txBox="1">
            <a:spLocks noGrp="1"/>
          </p:cNvSpPr>
          <p:nvPr>
            <p:ph type="title"/>
          </p:nvPr>
        </p:nvSpPr>
        <p:spPr>
          <a:xfrm>
            <a:off x="273100" y="1578325"/>
            <a:ext cx="4045200" cy="16836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solidFill>
                  <a:srgbClr val="70B353"/>
                </a:solidFill>
              </a:rPr>
              <a:t>But, this was what the game was like in 1985</a:t>
            </a:r>
            <a:endParaRPr>
              <a:solidFill>
                <a:srgbClr val="70B353"/>
              </a:solidFill>
            </a:endParaRPr>
          </a:p>
        </p:txBody>
      </p:sp>
      <p:pic>
        <p:nvPicPr>
          <p:cNvPr id="452" name="Google Shape;452;p78" descr="Pure gameplay. http://nesgui.de" title="Super Mario Bros. - NES Gameplay">
            <a:hlinkClick r:id="rId3"/>
          </p:cNvPr>
          <p:cNvPicPr preferRelativeResize="0"/>
          <p:nvPr/>
        </p:nvPicPr>
        <p:blipFill>
          <a:blip r:embed="rId4">
            <a:alphaModFix/>
          </a:blip>
          <a:stretch>
            <a:fillRect/>
          </a:stretch>
        </p:blipFill>
        <p:spPr>
          <a:xfrm>
            <a:off x="4698400" y="944488"/>
            <a:ext cx="4339375" cy="3254525"/>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56"/>
        <p:cNvGrpSpPr/>
        <p:nvPr/>
      </p:nvGrpSpPr>
      <p:grpSpPr>
        <a:xfrm>
          <a:off x="0" y="0"/>
          <a:ext cx="0" cy="0"/>
          <a:chOff x="0" y="0"/>
          <a:chExt cx="0" cy="0"/>
        </a:xfrm>
      </p:grpSpPr>
      <p:sp>
        <p:nvSpPr>
          <p:cNvPr id="457" name="Google Shape;457;p79"/>
          <p:cNvSpPr txBox="1">
            <a:spLocks noGrp="1"/>
          </p:cNvSpPr>
          <p:nvPr>
            <p:ph type="title"/>
          </p:nvPr>
        </p:nvSpPr>
        <p:spPr>
          <a:xfrm>
            <a:off x="509550" y="1423875"/>
            <a:ext cx="8124900" cy="1798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Coming Soon"/>
                <a:ea typeface="Coming Soon"/>
                <a:cs typeface="Coming Soon"/>
                <a:sym typeface="Coming Soon"/>
              </a:rPr>
              <a:t>What were the major historical events that shaped modern-day Mexico City, Montreal, and New York? </a:t>
            </a:r>
            <a:endParaRPr>
              <a:latin typeface="Coming Soon"/>
              <a:ea typeface="Coming Soon"/>
              <a:cs typeface="Coming Soon"/>
              <a:sym typeface="Coming Soon"/>
            </a:endParaRPr>
          </a:p>
        </p:txBody>
      </p:sp>
      <p:pic>
        <p:nvPicPr>
          <p:cNvPr id="458" name="Google Shape;458;p79"/>
          <p:cNvPicPr preferRelativeResize="0"/>
          <p:nvPr/>
        </p:nvPicPr>
        <p:blipFill>
          <a:blip r:embed="rId3">
            <a:alphaModFix/>
          </a:blip>
          <a:stretch>
            <a:fillRect/>
          </a:stretch>
        </p:blipFill>
        <p:spPr>
          <a:xfrm>
            <a:off x="6562800" y="2655200"/>
            <a:ext cx="3587651" cy="2639374"/>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62"/>
        <p:cNvGrpSpPr/>
        <p:nvPr/>
      </p:nvGrpSpPr>
      <p:grpSpPr>
        <a:xfrm>
          <a:off x="0" y="0"/>
          <a:ext cx="0" cy="0"/>
          <a:chOff x="0" y="0"/>
          <a:chExt cx="0" cy="0"/>
        </a:xfrm>
      </p:grpSpPr>
      <p:sp>
        <p:nvSpPr>
          <p:cNvPr id="463" name="Google Shape;463;p80"/>
          <p:cNvSpPr txBox="1"/>
          <p:nvPr/>
        </p:nvSpPr>
        <p:spPr>
          <a:xfrm rot="173">
            <a:off x="-633600" y="39625"/>
            <a:ext cx="5945400" cy="1069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4000" b="1">
                <a:solidFill>
                  <a:srgbClr val="00FFFF"/>
                </a:solidFill>
                <a:latin typeface="Coming Soon"/>
                <a:ea typeface="Coming Soon"/>
                <a:cs typeface="Coming Soon"/>
                <a:sym typeface="Coming Soon"/>
              </a:rPr>
              <a:t>Montreal / Canada </a:t>
            </a:r>
            <a:endParaRPr sz="4000" b="1">
              <a:solidFill>
                <a:srgbClr val="00FFFF"/>
              </a:solidFill>
              <a:latin typeface="Coming Soon"/>
              <a:ea typeface="Coming Soon"/>
              <a:cs typeface="Coming Soon"/>
              <a:sym typeface="Coming Soon"/>
            </a:endParaRPr>
          </a:p>
        </p:txBody>
      </p:sp>
      <p:pic>
        <p:nvPicPr>
          <p:cNvPr id="464" name="Google Shape;464;p80"/>
          <p:cNvPicPr preferRelativeResize="0"/>
          <p:nvPr/>
        </p:nvPicPr>
        <p:blipFill>
          <a:blip r:embed="rId3">
            <a:alphaModFix/>
          </a:blip>
          <a:stretch>
            <a:fillRect/>
          </a:stretch>
        </p:blipFill>
        <p:spPr>
          <a:xfrm>
            <a:off x="6206975" y="0"/>
            <a:ext cx="2899626" cy="1631050"/>
          </a:xfrm>
          <a:prstGeom prst="rect">
            <a:avLst/>
          </a:prstGeom>
          <a:noFill/>
          <a:ln>
            <a:noFill/>
          </a:ln>
        </p:spPr>
      </p:pic>
      <p:pic>
        <p:nvPicPr>
          <p:cNvPr id="465" name="Google Shape;465;p80"/>
          <p:cNvPicPr preferRelativeResize="0"/>
          <p:nvPr/>
        </p:nvPicPr>
        <p:blipFill>
          <a:blip r:embed="rId4">
            <a:alphaModFix/>
          </a:blip>
          <a:stretch>
            <a:fillRect/>
          </a:stretch>
        </p:blipFill>
        <p:spPr>
          <a:xfrm>
            <a:off x="-2" y="3308260"/>
            <a:ext cx="3336800" cy="1835240"/>
          </a:xfrm>
          <a:prstGeom prst="rect">
            <a:avLst/>
          </a:prstGeom>
          <a:noFill/>
          <a:ln>
            <a:noFill/>
          </a:ln>
        </p:spPr>
      </p:pic>
      <p:sp>
        <p:nvSpPr>
          <p:cNvPr id="466" name="Google Shape;466;p80"/>
          <p:cNvSpPr txBox="1"/>
          <p:nvPr/>
        </p:nvSpPr>
        <p:spPr>
          <a:xfrm>
            <a:off x="-98625" y="3301575"/>
            <a:ext cx="1911600" cy="417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500" b="1">
                <a:highlight>
                  <a:srgbClr val="FFFFFF"/>
                </a:highlight>
                <a:latin typeface="Coming Soon"/>
                <a:ea typeface="Coming Soon"/>
                <a:cs typeface="Coming Soon"/>
                <a:sym typeface="Coming Soon"/>
              </a:rPr>
              <a:t>Mount Royal</a:t>
            </a:r>
            <a:r>
              <a:rPr lang="en" sz="1500" b="1">
                <a:highlight>
                  <a:srgbClr val="FFFFFF"/>
                </a:highlight>
                <a:latin typeface="Lato"/>
                <a:ea typeface="Lato"/>
                <a:cs typeface="Lato"/>
                <a:sym typeface="Lato"/>
              </a:rPr>
              <a:t> </a:t>
            </a:r>
            <a:endParaRPr sz="1500" b="1">
              <a:highlight>
                <a:srgbClr val="FFFFFF"/>
              </a:highlight>
              <a:latin typeface="Lato"/>
              <a:ea typeface="Lato"/>
              <a:cs typeface="Lato"/>
              <a:sym typeface="Lato"/>
            </a:endParaRPr>
          </a:p>
        </p:txBody>
      </p:sp>
      <p:sp>
        <p:nvSpPr>
          <p:cNvPr id="467" name="Google Shape;467;p80"/>
          <p:cNvSpPr txBox="1"/>
          <p:nvPr/>
        </p:nvSpPr>
        <p:spPr>
          <a:xfrm>
            <a:off x="7195000" y="39475"/>
            <a:ext cx="1911600" cy="417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500" b="1">
                <a:highlight>
                  <a:srgbClr val="FFFFFF"/>
                </a:highlight>
                <a:latin typeface="Coming Soon"/>
                <a:ea typeface="Coming Soon"/>
                <a:cs typeface="Coming Soon"/>
                <a:sym typeface="Coming Soon"/>
              </a:rPr>
              <a:t>Olympic Stadium</a:t>
            </a:r>
            <a:r>
              <a:rPr lang="en" sz="1500">
                <a:highlight>
                  <a:srgbClr val="FFFFFF"/>
                </a:highlight>
                <a:latin typeface="Lato"/>
                <a:ea typeface="Lato"/>
                <a:cs typeface="Lato"/>
                <a:sym typeface="Lato"/>
              </a:rPr>
              <a:t> </a:t>
            </a:r>
            <a:endParaRPr sz="1500">
              <a:highlight>
                <a:srgbClr val="FFFFFF"/>
              </a:highlight>
              <a:latin typeface="Lato"/>
              <a:ea typeface="Lato"/>
              <a:cs typeface="Lato"/>
              <a:sym typeface="Lato"/>
            </a:endParaRPr>
          </a:p>
        </p:txBody>
      </p:sp>
      <p:pic>
        <p:nvPicPr>
          <p:cNvPr id="468" name="Google Shape;468;p80"/>
          <p:cNvPicPr preferRelativeResize="0"/>
          <p:nvPr/>
        </p:nvPicPr>
        <p:blipFill>
          <a:blip r:embed="rId5">
            <a:alphaModFix/>
          </a:blip>
          <a:stretch>
            <a:fillRect/>
          </a:stretch>
        </p:blipFill>
        <p:spPr>
          <a:xfrm>
            <a:off x="6206975" y="1845725"/>
            <a:ext cx="2937026" cy="1765350"/>
          </a:xfrm>
          <a:prstGeom prst="rect">
            <a:avLst/>
          </a:prstGeom>
          <a:noFill/>
          <a:ln>
            <a:noFill/>
          </a:ln>
        </p:spPr>
      </p:pic>
      <p:sp>
        <p:nvSpPr>
          <p:cNvPr id="469" name="Google Shape;469;p80"/>
          <p:cNvSpPr txBox="1"/>
          <p:nvPr/>
        </p:nvSpPr>
        <p:spPr>
          <a:xfrm>
            <a:off x="6153125" y="3193775"/>
            <a:ext cx="1911600" cy="417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500" b="1">
                <a:highlight>
                  <a:srgbClr val="FFFFFF"/>
                </a:highlight>
                <a:latin typeface="Coming Soon"/>
                <a:ea typeface="Coming Soon"/>
                <a:cs typeface="Coming Soon"/>
                <a:sym typeface="Coming Soon"/>
              </a:rPr>
              <a:t>Montreal Casino </a:t>
            </a:r>
            <a:r>
              <a:rPr lang="en" sz="1500" b="1">
                <a:highlight>
                  <a:srgbClr val="FFFFFF"/>
                </a:highlight>
                <a:latin typeface="Lato"/>
                <a:ea typeface="Lato"/>
                <a:cs typeface="Lato"/>
                <a:sym typeface="Lato"/>
              </a:rPr>
              <a:t> </a:t>
            </a:r>
            <a:endParaRPr sz="1500" b="1">
              <a:highlight>
                <a:srgbClr val="FFFFFF"/>
              </a:highlight>
              <a:latin typeface="Lato"/>
              <a:ea typeface="Lato"/>
              <a:cs typeface="Lato"/>
              <a:sym typeface="Lato"/>
            </a:endParaRPr>
          </a:p>
        </p:txBody>
      </p:sp>
      <p:pic>
        <p:nvPicPr>
          <p:cNvPr id="470" name="Google Shape;470;p80"/>
          <p:cNvPicPr preferRelativeResize="0"/>
          <p:nvPr/>
        </p:nvPicPr>
        <p:blipFill>
          <a:blip r:embed="rId6">
            <a:alphaModFix/>
          </a:blip>
          <a:stretch>
            <a:fillRect/>
          </a:stretch>
        </p:blipFill>
        <p:spPr>
          <a:xfrm>
            <a:off x="3444550" y="3266550"/>
            <a:ext cx="2654675" cy="1876950"/>
          </a:xfrm>
          <a:prstGeom prst="rect">
            <a:avLst/>
          </a:prstGeom>
          <a:noFill/>
          <a:ln>
            <a:noFill/>
          </a:ln>
        </p:spPr>
      </p:pic>
      <p:sp>
        <p:nvSpPr>
          <p:cNvPr id="471" name="Google Shape;471;p80"/>
          <p:cNvSpPr txBox="1"/>
          <p:nvPr/>
        </p:nvSpPr>
        <p:spPr>
          <a:xfrm>
            <a:off x="4424125" y="4726200"/>
            <a:ext cx="1911600" cy="417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500" b="1">
                <a:highlight>
                  <a:srgbClr val="FFFFFF"/>
                </a:highlight>
                <a:latin typeface="Coming Soon"/>
                <a:ea typeface="Coming Soon"/>
                <a:cs typeface="Coming Soon"/>
                <a:sym typeface="Coming Soon"/>
              </a:rPr>
              <a:t>La Ronde</a:t>
            </a:r>
            <a:endParaRPr sz="1500" b="1">
              <a:highlight>
                <a:srgbClr val="FFFFFF"/>
              </a:highlight>
              <a:latin typeface="Lato"/>
              <a:ea typeface="Lato"/>
              <a:cs typeface="Lato"/>
              <a:sym typeface="Lato"/>
            </a:endParaRPr>
          </a:p>
        </p:txBody>
      </p:sp>
      <p:pic>
        <p:nvPicPr>
          <p:cNvPr id="472" name="Google Shape;472;p80"/>
          <p:cNvPicPr preferRelativeResize="0"/>
          <p:nvPr/>
        </p:nvPicPr>
        <p:blipFill>
          <a:blip r:embed="rId7">
            <a:alphaModFix/>
          </a:blip>
          <a:stretch>
            <a:fillRect/>
          </a:stretch>
        </p:blipFill>
        <p:spPr>
          <a:xfrm>
            <a:off x="4623037" y="0"/>
            <a:ext cx="1513775" cy="2272074"/>
          </a:xfrm>
          <a:prstGeom prst="rect">
            <a:avLst/>
          </a:prstGeom>
          <a:noFill/>
          <a:ln>
            <a:noFill/>
          </a:ln>
        </p:spPr>
      </p:pic>
      <p:sp>
        <p:nvSpPr>
          <p:cNvPr id="473" name="Google Shape;473;p80"/>
          <p:cNvSpPr txBox="1"/>
          <p:nvPr/>
        </p:nvSpPr>
        <p:spPr>
          <a:xfrm>
            <a:off x="4424113" y="1428425"/>
            <a:ext cx="1911600" cy="417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500" b="1">
                <a:highlight>
                  <a:srgbClr val="FFFFFF"/>
                </a:highlight>
                <a:latin typeface="Coming Soon"/>
                <a:ea typeface="Coming Soon"/>
                <a:cs typeface="Coming Soon"/>
                <a:sym typeface="Coming Soon"/>
              </a:rPr>
              <a:t>Old Montreal: Statue of Maisonneuve</a:t>
            </a:r>
            <a:endParaRPr sz="1500" b="1">
              <a:highlight>
                <a:srgbClr val="FFFFFF"/>
              </a:highlight>
              <a:latin typeface="Lato"/>
              <a:ea typeface="Lato"/>
              <a:cs typeface="Lato"/>
              <a:sym typeface="Lato"/>
            </a:endParaRPr>
          </a:p>
        </p:txBody>
      </p:sp>
      <p:pic>
        <p:nvPicPr>
          <p:cNvPr id="474" name="Google Shape;474;p80" descr="See the source image"/>
          <p:cNvPicPr preferRelativeResize="0"/>
          <p:nvPr/>
        </p:nvPicPr>
        <p:blipFill rotWithShape="1">
          <a:blip r:embed="rId8">
            <a:alphaModFix/>
          </a:blip>
          <a:srcRect/>
          <a:stretch/>
        </p:blipFill>
        <p:spPr>
          <a:xfrm>
            <a:off x="115375" y="866800"/>
            <a:ext cx="4188749" cy="2227176"/>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sp>
        <p:nvSpPr>
          <p:cNvPr id="479" name="Google Shape;479;p81"/>
          <p:cNvSpPr txBox="1"/>
          <p:nvPr/>
        </p:nvSpPr>
        <p:spPr>
          <a:xfrm>
            <a:off x="5206750" y="98625"/>
            <a:ext cx="3800700" cy="1191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5000" b="1">
                <a:solidFill>
                  <a:srgbClr val="00FFFF"/>
                </a:solidFill>
                <a:latin typeface="Coming Soon"/>
                <a:ea typeface="Coming Soon"/>
                <a:cs typeface="Coming Soon"/>
                <a:sym typeface="Coming Soon"/>
              </a:rPr>
              <a:t>Mexico City </a:t>
            </a:r>
            <a:endParaRPr sz="5000" b="1">
              <a:solidFill>
                <a:srgbClr val="00FFFF"/>
              </a:solidFill>
              <a:latin typeface="Coming Soon"/>
              <a:ea typeface="Coming Soon"/>
              <a:cs typeface="Coming Soon"/>
              <a:sym typeface="Coming Soon"/>
            </a:endParaRPr>
          </a:p>
        </p:txBody>
      </p:sp>
      <p:pic>
        <p:nvPicPr>
          <p:cNvPr id="480" name="Google Shape;480;p81"/>
          <p:cNvPicPr preferRelativeResize="0"/>
          <p:nvPr/>
        </p:nvPicPr>
        <p:blipFill>
          <a:blip r:embed="rId3">
            <a:alphaModFix/>
          </a:blip>
          <a:stretch>
            <a:fillRect/>
          </a:stretch>
        </p:blipFill>
        <p:spPr>
          <a:xfrm>
            <a:off x="751500" y="3490325"/>
            <a:ext cx="2396574" cy="1642800"/>
          </a:xfrm>
          <a:prstGeom prst="rect">
            <a:avLst/>
          </a:prstGeom>
          <a:noFill/>
          <a:ln>
            <a:noFill/>
          </a:ln>
        </p:spPr>
      </p:pic>
      <p:sp>
        <p:nvSpPr>
          <p:cNvPr id="481" name="Google Shape;481;p81"/>
          <p:cNvSpPr txBox="1"/>
          <p:nvPr/>
        </p:nvSpPr>
        <p:spPr>
          <a:xfrm>
            <a:off x="955850" y="4502900"/>
            <a:ext cx="1881300" cy="508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b="1">
                <a:highlight>
                  <a:srgbClr val="FFFFFF"/>
                </a:highlight>
                <a:latin typeface="Coming Soon"/>
                <a:ea typeface="Coming Soon"/>
                <a:cs typeface="Coming Soon"/>
                <a:sym typeface="Coming Soon"/>
              </a:rPr>
              <a:t>National Museum of Anthropology</a:t>
            </a:r>
            <a:endParaRPr sz="1200" b="1">
              <a:highlight>
                <a:srgbClr val="FFFFFF"/>
              </a:highlight>
              <a:latin typeface="Coming Soon"/>
              <a:ea typeface="Coming Soon"/>
              <a:cs typeface="Coming Soon"/>
              <a:sym typeface="Coming Soon"/>
            </a:endParaRPr>
          </a:p>
        </p:txBody>
      </p:sp>
      <p:pic>
        <p:nvPicPr>
          <p:cNvPr id="482" name="Google Shape;482;p81"/>
          <p:cNvPicPr preferRelativeResize="0"/>
          <p:nvPr/>
        </p:nvPicPr>
        <p:blipFill>
          <a:blip r:embed="rId4">
            <a:alphaModFix/>
          </a:blip>
          <a:stretch>
            <a:fillRect/>
          </a:stretch>
        </p:blipFill>
        <p:spPr>
          <a:xfrm>
            <a:off x="3715925" y="3368300"/>
            <a:ext cx="2579726" cy="1767600"/>
          </a:xfrm>
          <a:prstGeom prst="rect">
            <a:avLst/>
          </a:prstGeom>
          <a:noFill/>
          <a:ln>
            <a:noFill/>
          </a:ln>
        </p:spPr>
      </p:pic>
      <p:sp>
        <p:nvSpPr>
          <p:cNvPr id="483" name="Google Shape;483;p81"/>
          <p:cNvSpPr txBox="1"/>
          <p:nvPr/>
        </p:nvSpPr>
        <p:spPr>
          <a:xfrm>
            <a:off x="3715925" y="3490325"/>
            <a:ext cx="1448400" cy="508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b="1">
                <a:highlight>
                  <a:schemeClr val="lt1"/>
                </a:highlight>
                <a:latin typeface="Coming Soon"/>
                <a:ea typeface="Coming Soon"/>
                <a:cs typeface="Coming Soon"/>
                <a:sym typeface="Coming Soon"/>
              </a:rPr>
              <a:t>Palace of Fine Arts</a:t>
            </a:r>
            <a:endParaRPr sz="1200" b="1">
              <a:highlight>
                <a:srgbClr val="FFFFFF"/>
              </a:highlight>
              <a:latin typeface="Coming Soon"/>
              <a:ea typeface="Coming Soon"/>
              <a:cs typeface="Coming Soon"/>
              <a:sym typeface="Coming Soon"/>
            </a:endParaRPr>
          </a:p>
        </p:txBody>
      </p:sp>
      <p:pic>
        <p:nvPicPr>
          <p:cNvPr id="484" name="Google Shape;484;p81"/>
          <p:cNvPicPr preferRelativeResize="0"/>
          <p:nvPr/>
        </p:nvPicPr>
        <p:blipFill>
          <a:blip r:embed="rId5">
            <a:alphaModFix/>
          </a:blip>
          <a:stretch>
            <a:fillRect/>
          </a:stretch>
        </p:blipFill>
        <p:spPr>
          <a:xfrm>
            <a:off x="6519438" y="3260238"/>
            <a:ext cx="2579724" cy="1858875"/>
          </a:xfrm>
          <a:prstGeom prst="rect">
            <a:avLst/>
          </a:prstGeom>
          <a:noFill/>
          <a:ln>
            <a:noFill/>
          </a:ln>
        </p:spPr>
      </p:pic>
      <p:sp>
        <p:nvSpPr>
          <p:cNvPr id="485" name="Google Shape;485;p81"/>
          <p:cNvSpPr txBox="1"/>
          <p:nvPr/>
        </p:nvSpPr>
        <p:spPr>
          <a:xfrm>
            <a:off x="6519450" y="4502900"/>
            <a:ext cx="1448400" cy="508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b="1">
                <a:highlight>
                  <a:schemeClr val="lt1"/>
                </a:highlight>
                <a:uFill>
                  <a:noFill/>
                </a:uFill>
                <a:latin typeface="Coming Soon"/>
                <a:ea typeface="Coming Soon"/>
                <a:cs typeface="Coming Soon"/>
                <a:sym typeface="Coming Soon"/>
                <a:hlinkClick r:id="rId6"/>
              </a:rPr>
              <a:t>Chapultepec Castle</a:t>
            </a:r>
            <a:endParaRPr sz="1200" b="1">
              <a:highlight>
                <a:srgbClr val="FFFFFF"/>
              </a:highlight>
              <a:latin typeface="Coming Soon"/>
              <a:ea typeface="Coming Soon"/>
              <a:cs typeface="Coming Soon"/>
              <a:sym typeface="Coming Soon"/>
            </a:endParaRPr>
          </a:p>
        </p:txBody>
      </p:sp>
      <p:pic>
        <p:nvPicPr>
          <p:cNvPr id="486" name="Google Shape;486;p81"/>
          <p:cNvPicPr preferRelativeResize="0"/>
          <p:nvPr/>
        </p:nvPicPr>
        <p:blipFill>
          <a:blip r:embed="rId7">
            <a:alphaModFix/>
          </a:blip>
          <a:stretch>
            <a:fillRect/>
          </a:stretch>
        </p:blipFill>
        <p:spPr>
          <a:xfrm>
            <a:off x="6379275" y="1480075"/>
            <a:ext cx="2764718" cy="1642801"/>
          </a:xfrm>
          <a:prstGeom prst="rect">
            <a:avLst/>
          </a:prstGeom>
          <a:noFill/>
          <a:ln>
            <a:noFill/>
          </a:ln>
        </p:spPr>
      </p:pic>
      <p:sp>
        <p:nvSpPr>
          <p:cNvPr id="487" name="Google Shape;487;p81"/>
          <p:cNvSpPr txBox="1"/>
          <p:nvPr/>
        </p:nvSpPr>
        <p:spPr>
          <a:xfrm>
            <a:off x="7695600" y="1537350"/>
            <a:ext cx="1448400" cy="508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b="1">
                <a:solidFill>
                  <a:srgbClr val="222222"/>
                </a:solidFill>
                <a:highlight>
                  <a:schemeClr val="lt1"/>
                </a:highlight>
                <a:latin typeface="Coming Soon"/>
                <a:ea typeface="Coming Soon"/>
                <a:cs typeface="Coming Soon"/>
                <a:sym typeface="Coming Soon"/>
              </a:rPr>
              <a:t>Basilica of Our Lady of Guadalupe</a:t>
            </a:r>
            <a:endParaRPr sz="1200" b="1">
              <a:highlight>
                <a:srgbClr val="FFFFFF"/>
              </a:highlight>
              <a:latin typeface="Coming Soon"/>
              <a:ea typeface="Coming Soon"/>
              <a:cs typeface="Coming Soon"/>
              <a:sym typeface="Coming Soon"/>
            </a:endParaRPr>
          </a:p>
        </p:txBody>
      </p:sp>
      <p:pic>
        <p:nvPicPr>
          <p:cNvPr id="488" name="Google Shape;488;p81"/>
          <p:cNvPicPr preferRelativeResize="0"/>
          <p:nvPr/>
        </p:nvPicPr>
        <p:blipFill>
          <a:blip r:embed="rId8">
            <a:alphaModFix/>
          </a:blip>
          <a:stretch>
            <a:fillRect/>
          </a:stretch>
        </p:blipFill>
        <p:spPr>
          <a:xfrm>
            <a:off x="3000425" y="1537350"/>
            <a:ext cx="3143150" cy="1714500"/>
          </a:xfrm>
          <a:prstGeom prst="rect">
            <a:avLst/>
          </a:prstGeom>
          <a:noFill/>
          <a:ln>
            <a:noFill/>
          </a:ln>
        </p:spPr>
      </p:pic>
      <p:sp>
        <p:nvSpPr>
          <p:cNvPr id="489" name="Google Shape;489;p81"/>
          <p:cNvSpPr txBox="1"/>
          <p:nvPr/>
        </p:nvSpPr>
        <p:spPr>
          <a:xfrm>
            <a:off x="3815875" y="2743650"/>
            <a:ext cx="1448400" cy="508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b="1">
                <a:highlight>
                  <a:schemeClr val="lt1"/>
                </a:highlight>
                <a:latin typeface="Coming Soon"/>
                <a:ea typeface="Coming Soon"/>
                <a:cs typeface="Coming Soon"/>
                <a:sym typeface="Coming Soon"/>
              </a:rPr>
              <a:t>Pyramid of the Sun </a:t>
            </a:r>
            <a:endParaRPr sz="1200" b="1">
              <a:highlight>
                <a:srgbClr val="FFFFFF"/>
              </a:highlight>
              <a:latin typeface="Coming Soon"/>
              <a:ea typeface="Coming Soon"/>
              <a:cs typeface="Coming Soon"/>
              <a:sym typeface="Coming Soon"/>
            </a:endParaRPr>
          </a:p>
        </p:txBody>
      </p:sp>
      <p:pic>
        <p:nvPicPr>
          <p:cNvPr id="490" name="Google Shape;490;p81"/>
          <p:cNvPicPr preferRelativeResize="0"/>
          <p:nvPr/>
        </p:nvPicPr>
        <p:blipFill>
          <a:blip r:embed="rId9">
            <a:alphaModFix/>
          </a:blip>
          <a:stretch>
            <a:fillRect/>
          </a:stretch>
        </p:blipFill>
        <p:spPr>
          <a:xfrm>
            <a:off x="254825" y="758600"/>
            <a:ext cx="2658475" cy="1904150"/>
          </a:xfrm>
          <a:prstGeom prst="rect">
            <a:avLst/>
          </a:prstGeom>
          <a:noFill/>
          <a:ln>
            <a:noFill/>
          </a:ln>
        </p:spPr>
      </p:pic>
      <p:sp>
        <p:nvSpPr>
          <p:cNvPr id="491" name="Google Shape;491;p81"/>
          <p:cNvSpPr txBox="1"/>
          <p:nvPr/>
        </p:nvSpPr>
        <p:spPr>
          <a:xfrm>
            <a:off x="751500" y="811775"/>
            <a:ext cx="1448400" cy="508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b="1">
                <a:highlight>
                  <a:schemeClr val="lt1"/>
                </a:highlight>
                <a:latin typeface="Coming Soon"/>
                <a:ea typeface="Coming Soon"/>
                <a:cs typeface="Coming Soon"/>
                <a:sym typeface="Coming Soon"/>
              </a:rPr>
              <a:t>Metropolitan Cathedral </a:t>
            </a:r>
            <a:endParaRPr sz="1200" b="1">
              <a:highlight>
                <a:srgbClr val="FFFFFF"/>
              </a:highlight>
              <a:latin typeface="Coming Soon"/>
              <a:ea typeface="Coming Soon"/>
              <a:cs typeface="Coming Soon"/>
              <a:sym typeface="Coming Soon"/>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37"/>
          <p:cNvSpPr txBox="1">
            <a:spLocks noGrp="1"/>
          </p:cNvSpPr>
          <p:nvPr>
            <p:ph type="title"/>
          </p:nvPr>
        </p:nvSpPr>
        <p:spPr>
          <a:xfrm>
            <a:off x="248475" y="706100"/>
            <a:ext cx="8520600" cy="16101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4800">
                <a:latin typeface="Alegreya"/>
                <a:ea typeface="Alegreya"/>
                <a:cs typeface="Alegreya"/>
                <a:sym typeface="Alegreya"/>
              </a:rPr>
              <a:t>What In Your Life Makes You Happy ?</a:t>
            </a:r>
            <a:endParaRPr sz="4800">
              <a:latin typeface="Alegreya"/>
              <a:ea typeface="Alegreya"/>
              <a:cs typeface="Alegreya"/>
              <a:sym typeface="Alegreya"/>
            </a:endParaRPr>
          </a:p>
        </p:txBody>
      </p:sp>
      <p:sp>
        <p:nvSpPr>
          <p:cNvPr id="162" name="Google Shape;162;p37"/>
          <p:cNvSpPr txBox="1">
            <a:spLocks noGrp="1"/>
          </p:cNvSpPr>
          <p:nvPr>
            <p:ph type="body" idx="1"/>
          </p:nvPr>
        </p:nvSpPr>
        <p:spPr>
          <a:xfrm>
            <a:off x="248475" y="2508400"/>
            <a:ext cx="8520600" cy="10716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sz="3600">
                <a:latin typeface="Alegreya"/>
                <a:ea typeface="Alegreya"/>
                <a:cs typeface="Alegreya"/>
                <a:sym typeface="Alegreya"/>
              </a:rPr>
              <a:t>Today’s Big Question</a:t>
            </a:r>
            <a:endParaRPr sz="3600">
              <a:latin typeface="Alegreya"/>
              <a:ea typeface="Alegreya"/>
              <a:cs typeface="Alegreya"/>
              <a:sym typeface="Alegreya"/>
            </a:endParaRPr>
          </a:p>
        </p:txBody>
      </p:sp>
      <p:pic>
        <p:nvPicPr>
          <p:cNvPr id="163" name="Google Shape;163;p37"/>
          <p:cNvPicPr preferRelativeResize="0"/>
          <p:nvPr/>
        </p:nvPicPr>
        <p:blipFill>
          <a:blip r:embed="rId3">
            <a:alphaModFix/>
          </a:blip>
          <a:stretch>
            <a:fillRect/>
          </a:stretch>
        </p:blipFill>
        <p:spPr>
          <a:xfrm>
            <a:off x="7068925" y="2919450"/>
            <a:ext cx="2021626" cy="2021626"/>
          </a:xfrm>
          <a:prstGeom prst="rect">
            <a:avLst/>
          </a:prstGeom>
          <a:noFill/>
          <a:ln>
            <a:noFill/>
          </a:ln>
        </p:spPr>
      </p:pic>
      <p:pic>
        <p:nvPicPr>
          <p:cNvPr id="164" name="Google Shape;164;p37"/>
          <p:cNvPicPr preferRelativeResize="0"/>
          <p:nvPr/>
        </p:nvPicPr>
        <p:blipFill>
          <a:blip r:embed="rId3">
            <a:alphaModFix/>
          </a:blip>
          <a:stretch>
            <a:fillRect/>
          </a:stretch>
        </p:blipFill>
        <p:spPr>
          <a:xfrm flipH="1">
            <a:off x="139750" y="2877275"/>
            <a:ext cx="2021626" cy="2021626"/>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95"/>
        <p:cNvGrpSpPr/>
        <p:nvPr/>
      </p:nvGrpSpPr>
      <p:grpSpPr>
        <a:xfrm>
          <a:off x="0" y="0"/>
          <a:ext cx="0" cy="0"/>
          <a:chOff x="0" y="0"/>
          <a:chExt cx="0" cy="0"/>
        </a:xfrm>
      </p:grpSpPr>
      <p:sp>
        <p:nvSpPr>
          <p:cNvPr id="496" name="Google Shape;496;p82"/>
          <p:cNvSpPr txBox="1"/>
          <p:nvPr/>
        </p:nvSpPr>
        <p:spPr>
          <a:xfrm>
            <a:off x="45500" y="53100"/>
            <a:ext cx="5730300" cy="978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5000" b="1">
                <a:solidFill>
                  <a:srgbClr val="00FFFF"/>
                </a:solidFill>
                <a:latin typeface="Coming Soon"/>
                <a:ea typeface="Coming Soon"/>
                <a:cs typeface="Coming Soon"/>
                <a:sym typeface="Coming Soon"/>
              </a:rPr>
              <a:t>New York City </a:t>
            </a:r>
            <a:endParaRPr sz="5000" b="1">
              <a:solidFill>
                <a:srgbClr val="00FFFF"/>
              </a:solidFill>
              <a:latin typeface="Coming Soon"/>
              <a:ea typeface="Coming Soon"/>
              <a:cs typeface="Coming Soon"/>
              <a:sym typeface="Coming Soon"/>
            </a:endParaRPr>
          </a:p>
        </p:txBody>
      </p:sp>
      <p:pic>
        <p:nvPicPr>
          <p:cNvPr id="497" name="Google Shape;497;p82"/>
          <p:cNvPicPr preferRelativeResize="0"/>
          <p:nvPr/>
        </p:nvPicPr>
        <p:blipFill>
          <a:blip r:embed="rId3">
            <a:alphaModFix/>
          </a:blip>
          <a:stretch>
            <a:fillRect/>
          </a:stretch>
        </p:blipFill>
        <p:spPr>
          <a:xfrm>
            <a:off x="5928100" y="0"/>
            <a:ext cx="3215901" cy="2222425"/>
          </a:xfrm>
          <a:prstGeom prst="rect">
            <a:avLst/>
          </a:prstGeom>
          <a:noFill/>
          <a:ln>
            <a:noFill/>
          </a:ln>
        </p:spPr>
      </p:pic>
      <p:pic>
        <p:nvPicPr>
          <p:cNvPr id="498" name="Google Shape;498;p82"/>
          <p:cNvPicPr preferRelativeResize="0"/>
          <p:nvPr/>
        </p:nvPicPr>
        <p:blipFill>
          <a:blip r:embed="rId4">
            <a:alphaModFix/>
          </a:blip>
          <a:stretch>
            <a:fillRect/>
          </a:stretch>
        </p:blipFill>
        <p:spPr>
          <a:xfrm>
            <a:off x="6049150" y="2396903"/>
            <a:ext cx="3094851" cy="2060651"/>
          </a:xfrm>
          <a:prstGeom prst="rect">
            <a:avLst/>
          </a:prstGeom>
          <a:noFill/>
          <a:ln>
            <a:noFill/>
          </a:ln>
        </p:spPr>
      </p:pic>
      <p:pic>
        <p:nvPicPr>
          <p:cNvPr id="499" name="Google Shape;499;p82"/>
          <p:cNvPicPr preferRelativeResize="0"/>
          <p:nvPr/>
        </p:nvPicPr>
        <p:blipFill>
          <a:blip r:embed="rId5">
            <a:alphaModFix/>
          </a:blip>
          <a:stretch>
            <a:fillRect/>
          </a:stretch>
        </p:blipFill>
        <p:spPr>
          <a:xfrm>
            <a:off x="84125" y="1130374"/>
            <a:ext cx="2849024" cy="1900275"/>
          </a:xfrm>
          <a:prstGeom prst="rect">
            <a:avLst/>
          </a:prstGeom>
          <a:noFill/>
          <a:ln>
            <a:noFill/>
          </a:ln>
        </p:spPr>
      </p:pic>
      <p:pic>
        <p:nvPicPr>
          <p:cNvPr id="500" name="Google Shape;500;p82"/>
          <p:cNvPicPr preferRelativeResize="0"/>
          <p:nvPr/>
        </p:nvPicPr>
        <p:blipFill>
          <a:blip r:embed="rId6">
            <a:alphaModFix/>
          </a:blip>
          <a:stretch>
            <a:fillRect/>
          </a:stretch>
        </p:blipFill>
        <p:spPr>
          <a:xfrm>
            <a:off x="45500" y="3243724"/>
            <a:ext cx="3214821" cy="1808052"/>
          </a:xfrm>
          <a:prstGeom prst="rect">
            <a:avLst/>
          </a:prstGeom>
          <a:noFill/>
          <a:ln>
            <a:noFill/>
          </a:ln>
        </p:spPr>
      </p:pic>
      <p:pic>
        <p:nvPicPr>
          <p:cNvPr id="501" name="Google Shape;501;p82"/>
          <p:cNvPicPr preferRelativeResize="0"/>
          <p:nvPr/>
        </p:nvPicPr>
        <p:blipFill>
          <a:blip r:embed="rId7">
            <a:alphaModFix/>
          </a:blip>
          <a:stretch>
            <a:fillRect/>
          </a:stretch>
        </p:blipFill>
        <p:spPr>
          <a:xfrm>
            <a:off x="3412721" y="1313075"/>
            <a:ext cx="2362979" cy="3260911"/>
          </a:xfrm>
          <a:prstGeom prst="rect">
            <a:avLst/>
          </a:prstGeom>
          <a:noFill/>
          <a:ln>
            <a:noFill/>
          </a:ln>
        </p:spPr>
      </p:pic>
      <p:sp>
        <p:nvSpPr>
          <p:cNvPr id="502" name="Google Shape;502;p82"/>
          <p:cNvSpPr txBox="1"/>
          <p:nvPr/>
        </p:nvSpPr>
        <p:spPr>
          <a:xfrm>
            <a:off x="1539950" y="1198625"/>
            <a:ext cx="1395900" cy="455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highlight>
                  <a:srgbClr val="FFFFFF"/>
                </a:highlight>
                <a:latin typeface="Lato"/>
                <a:ea typeface="Lato"/>
                <a:cs typeface="Lato"/>
                <a:sym typeface="Lato"/>
              </a:rPr>
              <a:t>The Empire State Building </a:t>
            </a:r>
            <a:endParaRPr>
              <a:highlight>
                <a:srgbClr val="FFFFFF"/>
              </a:highlight>
              <a:latin typeface="Lato"/>
              <a:ea typeface="Lato"/>
              <a:cs typeface="Lato"/>
              <a:sym typeface="Lato"/>
            </a:endParaRPr>
          </a:p>
        </p:txBody>
      </p:sp>
      <p:sp>
        <p:nvSpPr>
          <p:cNvPr id="503" name="Google Shape;503;p82"/>
          <p:cNvSpPr txBox="1"/>
          <p:nvPr/>
        </p:nvSpPr>
        <p:spPr>
          <a:xfrm>
            <a:off x="319300" y="4506950"/>
            <a:ext cx="1395900" cy="455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highlight>
                  <a:srgbClr val="FFFFFF"/>
                </a:highlight>
                <a:latin typeface="Lato"/>
                <a:ea typeface="Lato"/>
                <a:cs typeface="Lato"/>
                <a:sym typeface="Lato"/>
              </a:rPr>
              <a:t>Coney Island </a:t>
            </a:r>
            <a:endParaRPr>
              <a:highlight>
                <a:srgbClr val="FFFFFF"/>
              </a:highlight>
              <a:latin typeface="Lato"/>
              <a:ea typeface="Lato"/>
              <a:cs typeface="Lato"/>
              <a:sym typeface="Lato"/>
            </a:endParaRPr>
          </a:p>
        </p:txBody>
      </p:sp>
      <p:sp>
        <p:nvSpPr>
          <p:cNvPr id="504" name="Google Shape;504;p82"/>
          <p:cNvSpPr txBox="1"/>
          <p:nvPr/>
        </p:nvSpPr>
        <p:spPr>
          <a:xfrm>
            <a:off x="6009675" y="987550"/>
            <a:ext cx="1395900" cy="455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highlight>
                  <a:srgbClr val="FFFFFF"/>
                </a:highlight>
                <a:latin typeface="Lato"/>
                <a:ea typeface="Lato"/>
                <a:cs typeface="Lato"/>
                <a:sym typeface="Lato"/>
              </a:rPr>
              <a:t>Madison Square Garden </a:t>
            </a:r>
            <a:endParaRPr>
              <a:highlight>
                <a:srgbClr val="FFFFFF"/>
              </a:highlight>
              <a:latin typeface="Lato"/>
              <a:ea typeface="Lato"/>
              <a:cs typeface="Lato"/>
              <a:sym typeface="Lato"/>
            </a:endParaRPr>
          </a:p>
        </p:txBody>
      </p:sp>
      <p:sp>
        <p:nvSpPr>
          <p:cNvPr id="505" name="Google Shape;505;p82"/>
          <p:cNvSpPr txBox="1"/>
          <p:nvPr/>
        </p:nvSpPr>
        <p:spPr>
          <a:xfrm>
            <a:off x="6981400" y="2497900"/>
            <a:ext cx="1395900" cy="455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highlight>
                  <a:srgbClr val="FFFFFF"/>
                </a:highlight>
                <a:latin typeface="Lato"/>
                <a:ea typeface="Lato"/>
                <a:cs typeface="Lato"/>
                <a:sym typeface="Lato"/>
              </a:rPr>
              <a:t>Central Park </a:t>
            </a:r>
            <a:endParaRPr>
              <a:highlight>
                <a:srgbClr val="FFFFFF"/>
              </a:highlight>
              <a:latin typeface="Lato"/>
              <a:ea typeface="Lato"/>
              <a:cs typeface="Lato"/>
              <a:sym typeface="Lato"/>
            </a:endParaRPr>
          </a:p>
        </p:txBody>
      </p:sp>
      <p:sp>
        <p:nvSpPr>
          <p:cNvPr id="506" name="Google Shape;506;p82"/>
          <p:cNvSpPr txBox="1"/>
          <p:nvPr/>
        </p:nvSpPr>
        <p:spPr>
          <a:xfrm>
            <a:off x="3874050" y="3583425"/>
            <a:ext cx="1395900" cy="455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highlight>
                  <a:srgbClr val="FFFFFF"/>
                </a:highlight>
                <a:latin typeface="Lato"/>
                <a:ea typeface="Lato"/>
                <a:cs typeface="Lato"/>
                <a:sym typeface="Lato"/>
              </a:rPr>
              <a:t>The Statue of Liberty </a:t>
            </a:r>
            <a:endParaRPr>
              <a:highlight>
                <a:srgbClr val="FFFFFF"/>
              </a:highlight>
              <a:latin typeface="Lato"/>
              <a:ea typeface="Lato"/>
              <a:cs typeface="Lato"/>
              <a:sym typeface="Lato"/>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E06666"/>
        </a:solidFill>
        <a:effectLst/>
      </p:bgPr>
    </p:bg>
    <p:spTree>
      <p:nvGrpSpPr>
        <p:cNvPr id="1" name="Shape 510"/>
        <p:cNvGrpSpPr/>
        <p:nvPr/>
      </p:nvGrpSpPr>
      <p:grpSpPr>
        <a:xfrm>
          <a:off x="0" y="0"/>
          <a:ext cx="0" cy="0"/>
          <a:chOff x="0" y="0"/>
          <a:chExt cx="0" cy="0"/>
        </a:xfrm>
      </p:grpSpPr>
      <p:sp>
        <p:nvSpPr>
          <p:cNvPr id="511" name="Google Shape;511;p83"/>
          <p:cNvSpPr txBox="1">
            <a:spLocks noGrp="1"/>
          </p:cNvSpPr>
          <p:nvPr>
            <p:ph type="title"/>
          </p:nvPr>
        </p:nvSpPr>
        <p:spPr>
          <a:xfrm>
            <a:off x="1938550" y="-37925"/>
            <a:ext cx="4597800" cy="7749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3600"/>
              <a:buNone/>
            </a:pPr>
            <a:r>
              <a:rPr lang="en" b="1" u="sng">
                <a:solidFill>
                  <a:srgbClr val="D9EAD3"/>
                </a:solidFill>
              </a:rPr>
              <a:t>Let’s be CHAMPs!</a:t>
            </a:r>
            <a:endParaRPr b="1" u="sng">
              <a:solidFill>
                <a:srgbClr val="D9EAD3"/>
              </a:solidFill>
            </a:endParaRPr>
          </a:p>
        </p:txBody>
      </p:sp>
      <p:sp>
        <p:nvSpPr>
          <p:cNvPr id="512" name="Google Shape;512;p83"/>
          <p:cNvSpPr txBox="1"/>
          <p:nvPr/>
        </p:nvSpPr>
        <p:spPr>
          <a:xfrm>
            <a:off x="239700" y="672900"/>
            <a:ext cx="8664600" cy="4183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 sz="1800" b="1" i="0" u="none" strike="noStrike" cap="none">
                <a:solidFill>
                  <a:srgbClr val="C9DAF8"/>
                </a:solidFill>
                <a:latin typeface="Arial"/>
                <a:ea typeface="Arial"/>
                <a:cs typeface="Arial"/>
                <a:sym typeface="Arial"/>
              </a:rPr>
              <a:t>Conversation</a:t>
            </a:r>
            <a:r>
              <a:rPr lang="en" sz="1800" b="0" i="0" u="none" strike="noStrike" cap="none">
                <a:solidFill>
                  <a:srgbClr val="FFF2CC"/>
                </a:solidFill>
                <a:latin typeface="Arial"/>
                <a:ea typeface="Arial"/>
                <a:cs typeface="Arial"/>
                <a:sym typeface="Arial"/>
              </a:rPr>
              <a:t>- </a:t>
            </a:r>
            <a:r>
              <a:rPr lang="en" sz="1600" b="0" i="0" u="none" strike="noStrike" cap="none">
                <a:solidFill>
                  <a:srgbClr val="FFF2CC"/>
                </a:solidFill>
                <a:latin typeface="Arial"/>
                <a:ea typeface="Arial"/>
                <a:cs typeface="Arial"/>
                <a:sym typeface="Arial"/>
              </a:rPr>
              <a:t> </a:t>
            </a:r>
            <a:r>
              <a:rPr lang="en" sz="1500" b="0" i="0" u="none" strike="noStrike" cap="none">
                <a:solidFill>
                  <a:srgbClr val="FFF2CC"/>
                </a:solidFill>
                <a:latin typeface="Arial"/>
                <a:ea typeface="Arial"/>
                <a:cs typeface="Arial"/>
                <a:sym typeface="Arial"/>
              </a:rPr>
              <a:t>Let’s remember to be </a:t>
            </a:r>
            <a:r>
              <a:rPr lang="en" sz="1500" b="1" i="0" u="none" strike="noStrike" cap="none">
                <a:solidFill>
                  <a:schemeClr val="accent6"/>
                </a:solidFill>
              </a:rPr>
              <a:t>respectful</a:t>
            </a:r>
            <a:r>
              <a:rPr lang="en" sz="1500" b="0" i="0" u="none" strike="noStrike" cap="none">
                <a:solidFill>
                  <a:srgbClr val="FFF2CC"/>
                </a:solidFill>
                <a:latin typeface="Arial"/>
                <a:ea typeface="Arial"/>
                <a:cs typeface="Arial"/>
                <a:sym typeface="Arial"/>
              </a:rPr>
              <a:t> of other people’s ideas and thoughts!</a:t>
            </a:r>
            <a:endParaRPr sz="1500" b="0" i="0" u="none" strike="noStrike" cap="none">
              <a:solidFill>
                <a:srgbClr val="FFF2CC"/>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FFF2CC"/>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 sz="1800" b="1" i="0" u="none" strike="noStrike" cap="none">
                <a:solidFill>
                  <a:srgbClr val="CFE2F3"/>
                </a:solidFill>
                <a:latin typeface="Arial"/>
                <a:ea typeface="Arial"/>
                <a:cs typeface="Arial"/>
                <a:sym typeface="Arial"/>
              </a:rPr>
              <a:t>Help</a:t>
            </a:r>
            <a:r>
              <a:rPr lang="en" sz="1800" b="0" i="0" u="none" strike="noStrike" cap="none">
                <a:solidFill>
                  <a:srgbClr val="CFE2F3"/>
                </a:solidFill>
                <a:latin typeface="Arial"/>
                <a:ea typeface="Arial"/>
                <a:cs typeface="Arial"/>
                <a:sym typeface="Arial"/>
              </a:rPr>
              <a:t>-</a:t>
            </a:r>
            <a:r>
              <a:rPr lang="en" sz="1500" b="0" i="0" u="none" strike="noStrike" cap="none">
                <a:solidFill>
                  <a:srgbClr val="FFF2CC"/>
                </a:solidFill>
                <a:latin typeface="Arial"/>
                <a:ea typeface="Arial"/>
                <a:cs typeface="Arial"/>
                <a:sym typeface="Arial"/>
              </a:rPr>
              <a:t>Students may </a:t>
            </a:r>
            <a:r>
              <a:rPr lang="en" sz="1500" b="1" i="0" u="none" strike="noStrike" cap="none">
                <a:solidFill>
                  <a:srgbClr val="FFFF00"/>
                </a:solidFill>
              </a:rPr>
              <a:t>raise their hand</a:t>
            </a:r>
            <a:r>
              <a:rPr lang="en" sz="1500" b="0" i="0" u="none" strike="noStrike" cap="none">
                <a:solidFill>
                  <a:srgbClr val="FFF2CC"/>
                </a:solidFill>
                <a:latin typeface="Arial"/>
                <a:ea typeface="Arial"/>
                <a:cs typeface="Arial"/>
                <a:sym typeface="Arial"/>
              </a:rPr>
              <a:t> is they need help, they can also turn and </a:t>
            </a:r>
            <a:r>
              <a:rPr lang="en" sz="1500" b="1" i="0" u="none" strike="noStrike" cap="none">
                <a:solidFill>
                  <a:srgbClr val="FFFF00"/>
                </a:solidFill>
              </a:rPr>
              <a:t>ask their peers for help.</a:t>
            </a:r>
            <a:endParaRPr sz="1500" b="1" i="0" u="none" strike="noStrike" cap="none">
              <a:solidFill>
                <a:srgbClr val="FFFF00"/>
              </a:solidFill>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FFF2CC"/>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 sz="1800" b="1" i="0" u="none" strike="noStrike" cap="none">
                <a:solidFill>
                  <a:srgbClr val="CFE2F3"/>
                </a:solidFill>
                <a:latin typeface="Arial"/>
                <a:ea typeface="Arial"/>
                <a:cs typeface="Arial"/>
                <a:sym typeface="Arial"/>
              </a:rPr>
              <a:t>Activity</a:t>
            </a:r>
            <a:r>
              <a:rPr lang="en" sz="1800" b="0" i="0" u="none" strike="noStrike" cap="none">
                <a:solidFill>
                  <a:srgbClr val="FFF2CC"/>
                </a:solidFill>
                <a:latin typeface="Arial"/>
                <a:ea typeface="Arial"/>
                <a:cs typeface="Arial"/>
                <a:sym typeface="Arial"/>
              </a:rPr>
              <a:t>-</a:t>
            </a:r>
            <a:r>
              <a:rPr lang="en" sz="1600">
                <a:solidFill>
                  <a:srgbClr val="FFF2CC"/>
                </a:solidFill>
              </a:rPr>
              <a:t> </a:t>
            </a:r>
            <a:r>
              <a:rPr lang="en" sz="1500">
                <a:solidFill>
                  <a:srgbClr val="FFF2CC"/>
                </a:solidFill>
              </a:rPr>
              <a:t>We will be reading documents and reacting to statements about them, remember to </a:t>
            </a:r>
            <a:r>
              <a:rPr lang="en" sz="1500" b="1">
                <a:solidFill>
                  <a:srgbClr val="FFFF00"/>
                </a:solidFill>
              </a:rPr>
              <a:t>support your opinions with evidence</a:t>
            </a:r>
            <a:r>
              <a:rPr lang="en" sz="1500">
                <a:solidFill>
                  <a:srgbClr val="FFF2CC"/>
                </a:solidFill>
              </a:rPr>
              <a:t> from the document. </a:t>
            </a:r>
            <a:endParaRPr sz="1500" b="0" i="0" u="none" strike="noStrike" cap="none">
              <a:solidFill>
                <a:srgbClr val="FFF2CC"/>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endParaRPr sz="1500" b="0" i="0" u="none" strike="noStrike" cap="none">
              <a:solidFill>
                <a:srgbClr val="FFF2CC"/>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 sz="1800" b="1" i="0" u="none" strike="noStrike" cap="none">
                <a:solidFill>
                  <a:srgbClr val="CFE2F3"/>
                </a:solidFill>
                <a:latin typeface="Arial"/>
                <a:ea typeface="Arial"/>
                <a:cs typeface="Arial"/>
                <a:sym typeface="Arial"/>
              </a:rPr>
              <a:t>Movement</a:t>
            </a:r>
            <a:r>
              <a:rPr lang="en" sz="1800" b="0" i="0" u="none" strike="noStrike" cap="none">
                <a:solidFill>
                  <a:srgbClr val="CFE2F3"/>
                </a:solidFill>
                <a:latin typeface="Arial"/>
                <a:ea typeface="Arial"/>
                <a:cs typeface="Arial"/>
                <a:sym typeface="Arial"/>
              </a:rPr>
              <a:t>-</a:t>
            </a:r>
            <a:r>
              <a:rPr lang="en" sz="1600" b="1" i="0" u="none" strike="noStrike" cap="none">
                <a:solidFill>
                  <a:srgbClr val="FFFF00"/>
                </a:solidFill>
              </a:rPr>
              <a:t> </a:t>
            </a:r>
            <a:r>
              <a:rPr lang="en" sz="1500" b="1">
                <a:solidFill>
                  <a:srgbClr val="FFFF00"/>
                </a:solidFill>
              </a:rPr>
              <a:t>Don’t abandon</a:t>
            </a:r>
            <a:r>
              <a:rPr lang="en" sz="1500">
                <a:solidFill>
                  <a:srgbClr val="FFF2CC"/>
                </a:solidFill>
              </a:rPr>
              <a:t> your groupmates! They need you. If you need help, please politely remain in your seat and raise your hand. </a:t>
            </a:r>
            <a:endParaRPr sz="1500" b="0" i="0" u="none" strike="noStrike" cap="none">
              <a:solidFill>
                <a:srgbClr val="FFF2CC"/>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FFF2CC"/>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 sz="1800" b="1" i="0" u="none" strike="noStrike" cap="none">
                <a:solidFill>
                  <a:srgbClr val="CFE2F3"/>
                </a:solidFill>
                <a:latin typeface="Arial"/>
                <a:ea typeface="Arial"/>
                <a:cs typeface="Arial"/>
                <a:sym typeface="Arial"/>
              </a:rPr>
              <a:t>Participation</a:t>
            </a:r>
            <a:r>
              <a:rPr lang="en" sz="1800" b="0" i="0" u="none" strike="noStrike" cap="none">
                <a:solidFill>
                  <a:srgbClr val="CFE2F3"/>
                </a:solidFill>
                <a:latin typeface="Arial"/>
                <a:ea typeface="Arial"/>
                <a:cs typeface="Arial"/>
                <a:sym typeface="Arial"/>
              </a:rPr>
              <a:t>-</a:t>
            </a:r>
            <a:r>
              <a:rPr lang="en" sz="1500" b="1" i="0" u="none" strike="noStrike" cap="none">
                <a:solidFill>
                  <a:srgbClr val="FFFF00"/>
                </a:solidFill>
              </a:rPr>
              <a:t>Participation is vital</a:t>
            </a:r>
            <a:r>
              <a:rPr lang="en" sz="1500" b="0" i="0" u="none" strike="noStrike" cap="none">
                <a:solidFill>
                  <a:srgbClr val="FFF2CC"/>
                </a:solidFill>
                <a:latin typeface="Arial"/>
                <a:ea typeface="Arial"/>
                <a:cs typeface="Arial"/>
                <a:sym typeface="Arial"/>
              </a:rPr>
              <a:t> to ensure </a:t>
            </a:r>
            <a:r>
              <a:rPr lang="en" sz="1500">
                <a:solidFill>
                  <a:srgbClr val="FFF2CC"/>
                </a:solidFill>
              </a:rPr>
              <a:t>all of us are able to fill our cabinets with information to answer the compelling question</a:t>
            </a:r>
            <a:r>
              <a:rPr lang="en" sz="1500" b="0" i="0" u="none" strike="noStrike" cap="none">
                <a:solidFill>
                  <a:srgbClr val="FFF2CC"/>
                </a:solidFill>
                <a:latin typeface="Arial"/>
                <a:ea typeface="Arial"/>
                <a:cs typeface="Arial"/>
                <a:sym typeface="Arial"/>
              </a:rPr>
              <a:t>!</a:t>
            </a:r>
            <a:endParaRPr sz="1500" b="0" i="0" u="none" strike="noStrike" cap="none">
              <a:solidFill>
                <a:srgbClr val="FFF2CC"/>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endParaRPr sz="1500" b="0" i="0" u="none" strike="noStrike" cap="none">
              <a:solidFill>
                <a:srgbClr val="FFF2CC"/>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 sz="1800" b="1" i="0" u="none" strike="noStrike" cap="none">
                <a:solidFill>
                  <a:srgbClr val="C9DAF8"/>
                </a:solidFill>
                <a:latin typeface="Arial"/>
                <a:ea typeface="Arial"/>
                <a:cs typeface="Arial"/>
                <a:sym typeface="Arial"/>
              </a:rPr>
              <a:t>Success</a:t>
            </a:r>
            <a:r>
              <a:rPr lang="en" sz="1800" b="0" i="0" u="none" strike="noStrike" cap="none">
                <a:solidFill>
                  <a:srgbClr val="C9DAF8"/>
                </a:solidFill>
                <a:latin typeface="Arial"/>
                <a:ea typeface="Arial"/>
                <a:cs typeface="Arial"/>
                <a:sym typeface="Arial"/>
              </a:rPr>
              <a:t>-</a:t>
            </a:r>
            <a:r>
              <a:rPr lang="en" sz="1800" b="0" i="0" u="none" strike="noStrike" cap="none">
                <a:solidFill>
                  <a:srgbClr val="FFF2CC"/>
                </a:solidFill>
                <a:latin typeface="Arial"/>
                <a:ea typeface="Arial"/>
                <a:cs typeface="Arial"/>
                <a:sym typeface="Arial"/>
              </a:rPr>
              <a:t> </a:t>
            </a:r>
            <a:r>
              <a:rPr lang="en" sz="1500">
                <a:solidFill>
                  <a:srgbClr val="FFF2CC"/>
                </a:solidFill>
              </a:rPr>
              <a:t>After we’ve reacted to statements about our documents, we will be considered experts on the historical events. Newly crowned </a:t>
            </a:r>
            <a:r>
              <a:rPr lang="en" sz="1500" b="1">
                <a:solidFill>
                  <a:srgbClr val="FFFF00"/>
                </a:solidFill>
              </a:rPr>
              <a:t>experts will travel to new groups to share </a:t>
            </a:r>
            <a:r>
              <a:rPr lang="en" sz="1500">
                <a:solidFill>
                  <a:srgbClr val="FFF2CC"/>
                </a:solidFill>
              </a:rPr>
              <a:t>about what they’ve learned. </a:t>
            </a:r>
            <a:endParaRPr sz="1500" b="0" i="0" u="none" strike="noStrike" cap="none">
              <a:solidFill>
                <a:srgbClr val="FFFFFF"/>
              </a:solidFill>
              <a:latin typeface="Arial"/>
              <a:ea typeface="Arial"/>
              <a:cs typeface="Arial"/>
              <a:sym typeface="Arial"/>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16"/>
        <p:cNvGrpSpPr/>
        <p:nvPr/>
      </p:nvGrpSpPr>
      <p:grpSpPr>
        <a:xfrm>
          <a:off x="0" y="0"/>
          <a:ext cx="0" cy="0"/>
          <a:chOff x="0" y="0"/>
          <a:chExt cx="0" cy="0"/>
        </a:xfrm>
      </p:grpSpPr>
      <p:sp>
        <p:nvSpPr>
          <p:cNvPr id="517" name="Google Shape;517;p84"/>
          <p:cNvSpPr txBox="1">
            <a:spLocks noGrp="1"/>
          </p:cNvSpPr>
          <p:nvPr>
            <p:ph type="title"/>
          </p:nvPr>
        </p:nvSpPr>
        <p:spPr>
          <a:xfrm>
            <a:off x="1904925" y="244000"/>
            <a:ext cx="49698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800" b="1">
                <a:latin typeface="Coming Soon"/>
                <a:ea typeface="Coming Soon"/>
                <a:cs typeface="Coming Soon"/>
                <a:sym typeface="Coming Soon"/>
              </a:rPr>
              <a:t>F.U.N. Strategy </a:t>
            </a:r>
            <a:endParaRPr sz="4800" b="1">
              <a:latin typeface="Coming Soon"/>
              <a:ea typeface="Coming Soon"/>
              <a:cs typeface="Coming Soon"/>
              <a:sym typeface="Coming Soon"/>
            </a:endParaRPr>
          </a:p>
        </p:txBody>
      </p:sp>
      <p:sp>
        <p:nvSpPr>
          <p:cNvPr id="518" name="Google Shape;518;p84"/>
          <p:cNvSpPr txBox="1"/>
          <p:nvPr/>
        </p:nvSpPr>
        <p:spPr>
          <a:xfrm>
            <a:off x="526900" y="1517950"/>
            <a:ext cx="1580700" cy="652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a:solidFill>
                  <a:srgbClr val="D9EAD3"/>
                </a:solidFill>
                <a:latin typeface="Coming Soon"/>
                <a:ea typeface="Coming Soon"/>
                <a:cs typeface="Coming Soon"/>
                <a:sym typeface="Coming Soon"/>
              </a:rPr>
              <a:t>F- Find </a:t>
            </a:r>
            <a:endParaRPr sz="3000">
              <a:solidFill>
                <a:srgbClr val="D9EAD3"/>
              </a:solidFill>
              <a:latin typeface="Coming Soon"/>
              <a:ea typeface="Coming Soon"/>
              <a:cs typeface="Coming Soon"/>
              <a:sym typeface="Coming Soon"/>
            </a:endParaRPr>
          </a:p>
        </p:txBody>
      </p:sp>
      <p:sp>
        <p:nvSpPr>
          <p:cNvPr id="519" name="Google Shape;519;p84"/>
          <p:cNvSpPr txBox="1"/>
          <p:nvPr/>
        </p:nvSpPr>
        <p:spPr>
          <a:xfrm>
            <a:off x="471400" y="2310150"/>
            <a:ext cx="2569800" cy="652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a:solidFill>
                  <a:srgbClr val="D9EAD3"/>
                </a:solidFill>
                <a:latin typeface="Coming Soon"/>
                <a:ea typeface="Coming Soon"/>
                <a:cs typeface="Coming Soon"/>
                <a:sym typeface="Coming Soon"/>
              </a:rPr>
              <a:t>U- Underline</a:t>
            </a:r>
            <a:endParaRPr sz="3000">
              <a:solidFill>
                <a:srgbClr val="D9EAD3"/>
              </a:solidFill>
              <a:latin typeface="Coming Soon"/>
              <a:ea typeface="Coming Soon"/>
              <a:cs typeface="Coming Soon"/>
              <a:sym typeface="Coming Soon"/>
            </a:endParaRPr>
          </a:p>
        </p:txBody>
      </p:sp>
      <p:sp>
        <p:nvSpPr>
          <p:cNvPr id="520" name="Google Shape;520;p84"/>
          <p:cNvSpPr txBox="1"/>
          <p:nvPr/>
        </p:nvSpPr>
        <p:spPr>
          <a:xfrm>
            <a:off x="471400" y="3102350"/>
            <a:ext cx="2458800" cy="652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a:solidFill>
                  <a:srgbClr val="D9EAD3"/>
                </a:solidFill>
                <a:latin typeface="Coming Soon"/>
                <a:ea typeface="Coming Soon"/>
                <a:cs typeface="Coming Soon"/>
                <a:sym typeface="Coming Soon"/>
              </a:rPr>
              <a:t>N- Number</a:t>
            </a:r>
            <a:endParaRPr sz="3000">
              <a:solidFill>
                <a:srgbClr val="D9EAD3"/>
              </a:solidFill>
              <a:latin typeface="Coming Soon"/>
              <a:ea typeface="Coming Soon"/>
              <a:cs typeface="Coming Soon"/>
              <a:sym typeface="Coming Soon"/>
            </a:endParaRPr>
          </a:p>
        </p:txBody>
      </p:sp>
      <p:pic>
        <p:nvPicPr>
          <p:cNvPr id="521" name="Google Shape;521;p84"/>
          <p:cNvPicPr preferRelativeResize="0"/>
          <p:nvPr/>
        </p:nvPicPr>
        <p:blipFill>
          <a:blip r:embed="rId3">
            <a:alphaModFix/>
          </a:blip>
          <a:stretch>
            <a:fillRect/>
          </a:stretch>
        </p:blipFill>
        <p:spPr>
          <a:xfrm>
            <a:off x="3193600" y="1238200"/>
            <a:ext cx="5798000" cy="3614890"/>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525"/>
        <p:cNvGrpSpPr/>
        <p:nvPr/>
      </p:nvGrpSpPr>
      <p:grpSpPr>
        <a:xfrm>
          <a:off x="0" y="0"/>
          <a:ext cx="0" cy="0"/>
          <a:chOff x="0" y="0"/>
          <a:chExt cx="0" cy="0"/>
        </a:xfrm>
      </p:grpSpPr>
      <p:sp>
        <p:nvSpPr>
          <p:cNvPr id="526" name="Google Shape;526;p85"/>
          <p:cNvSpPr txBox="1">
            <a:spLocks noGrp="1"/>
          </p:cNvSpPr>
          <p:nvPr>
            <p:ph type="title"/>
          </p:nvPr>
        </p:nvSpPr>
        <p:spPr>
          <a:xfrm>
            <a:off x="311700" y="163000"/>
            <a:ext cx="8520600" cy="626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600">
                <a:latin typeface="Alegreya"/>
                <a:ea typeface="Alegreya"/>
                <a:cs typeface="Alegreya"/>
                <a:sym typeface="Alegreya"/>
              </a:rPr>
              <a:t>Let’s Get into Groups</a:t>
            </a:r>
            <a:endParaRPr/>
          </a:p>
        </p:txBody>
      </p:sp>
      <p:sp>
        <p:nvSpPr>
          <p:cNvPr id="527" name="Google Shape;527;p85"/>
          <p:cNvSpPr txBox="1"/>
          <p:nvPr/>
        </p:nvSpPr>
        <p:spPr>
          <a:xfrm>
            <a:off x="180250" y="1185700"/>
            <a:ext cx="1514100" cy="2515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b="1">
                <a:solidFill>
                  <a:srgbClr val="1C4587"/>
                </a:solidFill>
                <a:latin typeface="Alegreya"/>
                <a:ea typeface="Alegreya"/>
                <a:cs typeface="Alegreya"/>
                <a:sym typeface="Alegreya"/>
              </a:rPr>
              <a:t>Group 1</a:t>
            </a:r>
            <a:endParaRPr sz="3000" b="1">
              <a:solidFill>
                <a:srgbClr val="1C4587"/>
              </a:solidFill>
              <a:latin typeface="Alegreya"/>
              <a:ea typeface="Alegreya"/>
              <a:cs typeface="Alegreya"/>
              <a:sym typeface="Alegreya"/>
            </a:endParaRPr>
          </a:p>
          <a:p>
            <a:pPr marL="0" lvl="0" indent="0" algn="l" rtl="0">
              <a:spcBef>
                <a:spcPts val="0"/>
              </a:spcBef>
              <a:spcAft>
                <a:spcPts val="0"/>
              </a:spcAft>
              <a:buNone/>
            </a:pPr>
            <a:r>
              <a:rPr lang="en" sz="3000">
                <a:solidFill>
                  <a:srgbClr val="1C4587"/>
                </a:solidFill>
                <a:latin typeface="Alegreya"/>
                <a:ea typeface="Alegreya"/>
                <a:cs typeface="Alegreya"/>
                <a:sym typeface="Alegreya"/>
              </a:rPr>
              <a:t>Carl</a:t>
            </a:r>
            <a:endParaRPr sz="3000">
              <a:solidFill>
                <a:srgbClr val="1C4587"/>
              </a:solidFill>
              <a:latin typeface="Alegreya"/>
              <a:ea typeface="Alegreya"/>
              <a:cs typeface="Alegreya"/>
              <a:sym typeface="Alegreya"/>
            </a:endParaRPr>
          </a:p>
          <a:p>
            <a:pPr marL="0" lvl="0" indent="0" algn="l" rtl="0">
              <a:spcBef>
                <a:spcPts val="0"/>
              </a:spcBef>
              <a:spcAft>
                <a:spcPts val="0"/>
              </a:spcAft>
              <a:buNone/>
            </a:pPr>
            <a:r>
              <a:rPr lang="en" sz="3000">
                <a:solidFill>
                  <a:srgbClr val="1C4587"/>
                </a:solidFill>
                <a:latin typeface="Alegreya"/>
                <a:ea typeface="Alegreya"/>
                <a:cs typeface="Alegreya"/>
                <a:sym typeface="Alegreya"/>
              </a:rPr>
              <a:t>Jayden</a:t>
            </a:r>
            <a:endParaRPr sz="3000">
              <a:solidFill>
                <a:srgbClr val="1C4587"/>
              </a:solidFill>
              <a:latin typeface="Alegreya"/>
              <a:ea typeface="Alegreya"/>
              <a:cs typeface="Alegreya"/>
              <a:sym typeface="Alegreya"/>
            </a:endParaRPr>
          </a:p>
          <a:p>
            <a:pPr marL="0" lvl="0" indent="0" algn="l" rtl="0">
              <a:spcBef>
                <a:spcPts val="0"/>
              </a:spcBef>
              <a:spcAft>
                <a:spcPts val="0"/>
              </a:spcAft>
              <a:buNone/>
            </a:pPr>
            <a:r>
              <a:rPr lang="en" sz="3000">
                <a:solidFill>
                  <a:srgbClr val="1C4587"/>
                </a:solidFill>
                <a:latin typeface="Alegreya"/>
                <a:ea typeface="Alegreya"/>
                <a:cs typeface="Alegreya"/>
                <a:sym typeface="Alegreya"/>
              </a:rPr>
              <a:t>Cobby</a:t>
            </a:r>
            <a:endParaRPr sz="3000">
              <a:solidFill>
                <a:srgbClr val="1C4587"/>
              </a:solidFill>
              <a:latin typeface="Alegreya"/>
              <a:ea typeface="Alegreya"/>
              <a:cs typeface="Alegreya"/>
              <a:sym typeface="Alegreya"/>
            </a:endParaRPr>
          </a:p>
          <a:p>
            <a:pPr marL="0" lvl="0" indent="0" algn="l" rtl="0">
              <a:spcBef>
                <a:spcPts val="0"/>
              </a:spcBef>
              <a:spcAft>
                <a:spcPts val="0"/>
              </a:spcAft>
              <a:buNone/>
            </a:pPr>
            <a:r>
              <a:rPr lang="en" sz="3000">
                <a:solidFill>
                  <a:srgbClr val="1C4587"/>
                </a:solidFill>
                <a:latin typeface="Alegreya"/>
                <a:ea typeface="Alegreya"/>
                <a:cs typeface="Alegreya"/>
                <a:sym typeface="Alegreya"/>
              </a:rPr>
              <a:t>Steven</a:t>
            </a:r>
            <a:endParaRPr>
              <a:latin typeface="Lato"/>
              <a:ea typeface="Lato"/>
              <a:cs typeface="Lato"/>
              <a:sym typeface="Lato"/>
            </a:endParaRPr>
          </a:p>
        </p:txBody>
      </p:sp>
      <p:sp>
        <p:nvSpPr>
          <p:cNvPr id="528" name="Google Shape;528;p85"/>
          <p:cNvSpPr txBox="1"/>
          <p:nvPr/>
        </p:nvSpPr>
        <p:spPr>
          <a:xfrm>
            <a:off x="2169088" y="1185700"/>
            <a:ext cx="1610400" cy="259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b="1">
                <a:solidFill>
                  <a:srgbClr val="38761D"/>
                </a:solidFill>
                <a:latin typeface="Alegreya"/>
                <a:ea typeface="Alegreya"/>
                <a:cs typeface="Alegreya"/>
                <a:sym typeface="Alegreya"/>
              </a:rPr>
              <a:t>Group 2</a:t>
            </a:r>
            <a:endParaRPr sz="3000" b="1">
              <a:solidFill>
                <a:srgbClr val="38761D"/>
              </a:solidFill>
              <a:latin typeface="Alegreya"/>
              <a:ea typeface="Alegreya"/>
              <a:cs typeface="Alegreya"/>
              <a:sym typeface="Alegreya"/>
            </a:endParaRPr>
          </a:p>
          <a:p>
            <a:pPr marL="0" lvl="0" indent="0" algn="l" rtl="0">
              <a:spcBef>
                <a:spcPts val="0"/>
              </a:spcBef>
              <a:spcAft>
                <a:spcPts val="0"/>
              </a:spcAft>
              <a:buNone/>
            </a:pPr>
            <a:r>
              <a:rPr lang="en" sz="3000">
                <a:solidFill>
                  <a:srgbClr val="38761D"/>
                </a:solidFill>
                <a:latin typeface="Alegreya"/>
                <a:ea typeface="Alegreya"/>
                <a:cs typeface="Alegreya"/>
                <a:sym typeface="Alegreya"/>
              </a:rPr>
              <a:t>Carlos</a:t>
            </a:r>
            <a:endParaRPr sz="3000">
              <a:solidFill>
                <a:srgbClr val="38761D"/>
              </a:solidFill>
              <a:latin typeface="Alegreya"/>
              <a:ea typeface="Alegreya"/>
              <a:cs typeface="Alegreya"/>
              <a:sym typeface="Alegreya"/>
            </a:endParaRPr>
          </a:p>
          <a:p>
            <a:pPr marL="0" lvl="0" indent="0" algn="l" rtl="0">
              <a:spcBef>
                <a:spcPts val="0"/>
              </a:spcBef>
              <a:spcAft>
                <a:spcPts val="0"/>
              </a:spcAft>
              <a:buNone/>
            </a:pPr>
            <a:r>
              <a:rPr lang="en" sz="3000">
                <a:solidFill>
                  <a:srgbClr val="38761D"/>
                </a:solidFill>
                <a:latin typeface="Alegreya"/>
                <a:ea typeface="Alegreya"/>
                <a:cs typeface="Alegreya"/>
                <a:sym typeface="Alegreya"/>
              </a:rPr>
              <a:t>Aiden</a:t>
            </a:r>
            <a:endParaRPr sz="3000">
              <a:solidFill>
                <a:srgbClr val="38761D"/>
              </a:solidFill>
              <a:latin typeface="Alegreya"/>
              <a:ea typeface="Alegreya"/>
              <a:cs typeface="Alegreya"/>
              <a:sym typeface="Alegreya"/>
            </a:endParaRPr>
          </a:p>
          <a:p>
            <a:pPr marL="0" lvl="0" indent="0" algn="l" rtl="0">
              <a:spcBef>
                <a:spcPts val="0"/>
              </a:spcBef>
              <a:spcAft>
                <a:spcPts val="0"/>
              </a:spcAft>
              <a:buNone/>
            </a:pPr>
            <a:r>
              <a:rPr lang="en" sz="3000">
                <a:solidFill>
                  <a:srgbClr val="38761D"/>
                </a:solidFill>
                <a:latin typeface="Alegreya"/>
                <a:ea typeface="Alegreya"/>
                <a:cs typeface="Alegreya"/>
                <a:sym typeface="Alegreya"/>
              </a:rPr>
              <a:t>Victor</a:t>
            </a:r>
            <a:endParaRPr sz="3000">
              <a:solidFill>
                <a:srgbClr val="38761D"/>
              </a:solidFill>
              <a:latin typeface="Alegreya"/>
              <a:ea typeface="Alegreya"/>
              <a:cs typeface="Alegreya"/>
              <a:sym typeface="Alegreya"/>
            </a:endParaRPr>
          </a:p>
          <a:p>
            <a:pPr marL="0" lvl="0" indent="0" algn="l" rtl="0">
              <a:spcBef>
                <a:spcPts val="0"/>
              </a:spcBef>
              <a:spcAft>
                <a:spcPts val="0"/>
              </a:spcAft>
              <a:buNone/>
            </a:pPr>
            <a:r>
              <a:rPr lang="en" sz="3000">
                <a:solidFill>
                  <a:srgbClr val="38761D"/>
                </a:solidFill>
                <a:latin typeface="Alegreya"/>
                <a:ea typeface="Alegreya"/>
                <a:cs typeface="Alegreya"/>
                <a:sym typeface="Alegreya"/>
              </a:rPr>
              <a:t>Jordan</a:t>
            </a:r>
            <a:endParaRPr>
              <a:latin typeface="Lato"/>
              <a:ea typeface="Lato"/>
              <a:cs typeface="Lato"/>
              <a:sym typeface="Lato"/>
            </a:endParaRPr>
          </a:p>
        </p:txBody>
      </p:sp>
      <p:sp>
        <p:nvSpPr>
          <p:cNvPr id="529" name="Google Shape;529;p85"/>
          <p:cNvSpPr txBox="1"/>
          <p:nvPr/>
        </p:nvSpPr>
        <p:spPr>
          <a:xfrm>
            <a:off x="4254225" y="1185700"/>
            <a:ext cx="2115000" cy="259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b="1">
                <a:solidFill>
                  <a:srgbClr val="674EA7"/>
                </a:solidFill>
                <a:latin typeface="Alegreya"/>
                <a:ea typeface="Alegreya"/>
                <a:cs typeface="Alegreya"/>
                <a:sym typeface="Alegreya"/>
              </a:rPr>
              <a:t>Group 3</a:t>
            </a:r>
            <a:endParaRPr sz="3000" b="1">
              <a:solidFill>
                <a:srgbClr val="674EA7"/>
              </a:solidFill>
              <a:latin typeface="Alegreya"/>
              <a:ea typeface="Alegreya"/>
              <a:cs typeface="Alegreya"/>
              <a:sym typeface="Alegreya"/>
            </a:endParaRPr>
          </a:p>
          <a:p>
            <a:pPr marL="0" lvl="0" indent="0" algn="l" rtl="0">
              <a:spcBef>
                <a:spcPts val="0"/>
              </a:spcBef>
              <a:spcAft>
                <a:spcPts val="0"/>
              </a:spcAft>
              <a:buNone/>
            </a:pPr>
            <a:r>
              <a:rPr lang="en" sz="3000">
                <a:solidFill>
                  <a:srgbClr val="674EA7"/>
                </a:solidFill>
                <a:latin typeface="Alegreya"/>
                <a:ea typeface="Alegreya"/>
                <a:cs typeface="Alegreya"/>
                <a:sym typeface="Alegreya"/>
              </a:rPr>
              <a:t>Wilmer</a:t>
            </a:r>
            <a:endParaRPr sz="3000">
              <a:solidFill>
                <a:srgbClr val="674EA7"/>
              </a:solidFill>
              <a:latin typeface="Alegreya"/>
              <a:ea typeface="Alegreya"/>
              <a:cs typeface="Alegreya"/>
              <a:sym typeface="Alegreya"/>
            </a:endParaRPr>
          </a:p>
          <a:p>
            <a:pPr marL="0" lvl="0" indent="0" algn="l" rtl="0">
              <a:spcBef>
                <a:spcPts val="0"/>
              </a:spcBef>
              <a:spcAft>
                <a:spcPts val="0"/>
              </a:spcAft>
              <a:buNone/>
            </a:pPr>
            <a:r>
              <a:rPr lang="en" sz="3000">
                <a:solidFill>
                  <a:srgbClr val="674EA7"/>
                </a:solidFill>
                <a:latin typeface="Alegreya"/>
                <a:ea typeface="Alegreya"/>
                <a:cs typeface="Alegreya"/>
                <a:sym typeface="Alegreya"/>
              </a:rPr>
              <a:t>Anthony P. </a:t>
            </a:r>
            <a:endParaRPr sz="3000">
              <a:solidFill>
                <a:srgbClr val="674EA7"/>
              </a:solidFill>
              <a:latin typeface="Alegreya"/>
              <a:ea typeface="Alegreya"/>
              <a:cs typeface="Alegreya"/>
              <a:sym typeface="Alegreya"/>
            </a:endParaRPr>
          </a:p>
          <a:p>
            <a:pPr marL="0" lvl="0" indent="0" algn="l" rtl="0">
              <a:spcBef>
                <a:spcPts val="0"/>
              </a:spcBef>
              <a:spcAft>
                <a:spcPts val="0"/>
              </a:spcAft>
              <a:buNone/>
            </a:pPr>
            <a:r>
              <a:rPr lang="en" sz="3000">
                <a:solidFill>
                  <a:srgbClr val="674EA7"/>
                </a:solidFill>
                <a:latin typeface="Alegreya"/>
                <a:ea typeface="Alegreya"/>
                <a:cs typeface="Alegreya"/>
                <a:sym typeface="Alegreya"/>
              </a:rPr>
              <a:t>Anthony G. </a:t>
            </a:r>
            <a:endParaRPr sz="3000">
              <a:solidFill>
                <a:srgbClr val="674EA7"/>
              </a:solidFill>
              <a:latin typeface="Alegreya"/>
              <a:ea typeface="Alegreya"/>
              <a:cs typeface="Alegreya"/>
              <a:sym typeface="Alegreya"/>
            </a:endParaRPr>
          </a:p>
          <a:p>
            <a:pPr marL="0" lvl="0" indent="0" algn="l" rtl="0">
              <a:spcBef>
                <a:spcPts val="0"/>
              </a:spcBef>
              <a:spcAft>
                <a:spcPts val="0"/>
              </a:spcAft>
              <a:buNone/>
            </a:pPr>
            <a:r>
              <a:rPr lang="en" sz="3000">
                <a:solidFill>
                  <a:srgbClr val="674EA7"/>
                </a:solidFill>
                <a:latin typeface="Alegreya"/>
                <a:ea typeface="Alegreya"/>
                <a:cs typeface="Alegreya"/>
                <a:sym typeface="Alegreya"/>
              </a:rPr>
              <a:t>Edison</a:t>
            </a:r>
            <a:endParaRPr>
              <a:latin typeface="Lato"/>
              <a:ea typeface="Lato"/>
              <a:cs typeface="Lato"/>
              <a:sym typeface="Lato"/>
            </a:endParaRPr>
          </a:p>
        </p:txBody>
      </p:sp>
      <p:sp>
        <p:nvSpPr>
          <p:cNvPr id="530" name="Google Shape;530;p85"/>
          <p:cNvSpPr txBox="1"/>
          <p:nvPr/>
        </p:nvSpPr>
        <p:spPr>
          <a:xfrm>
            <a:off x="6861300" y="1185700"/>
            <a:ext cx="1971000" cy="259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b="1">
                <a:solidFill>
                  <a:srgbClr val="FF9900"/>
                </a:solidFill>
                <a:latin typeface="Alegreya"/>
                <a:ea typeface="Alegreya"/>
                <a:cs typeface="Alegreya"/>
                <a:sym typeface="Alegreya"/>
              </a:rPr>
              <a:t>Group 4</a:t>
            </a:r>
            <a:endParaRPr sz="3000" b="1">
              <a:solidFill>
                <a:srgbClr val="FF9900"/>
              </a:solidFill>
              <a:latin typeface="Alegreya"/>
              <a:ea typeface="Alegreya"/>
              <a:cs typeface="Alegreya"/>
              <a:sym typeface="Alegreya"/>
            </a:endParaRPr>
          </a:p>
          <a:p>
            <a:pPr marL="0" lvl="0" indent="0" algn="l" rtl="0">
              <a:spcBef>
                <a:spcPts val="0"/>
              </a:spcBef>
              <a:spcAft>
                <a:spcPts val="0"/>
              </a:spcAft>
              <a:buNone/>
            </a:pPr>
            <a:r>
              <a:rPr lang="en" sz="3000">
                <a:solidFill>
                  <a:srgbClr val="FF9900"/>
                </a:solidFill>
                <a:latin typeface="Alegreya"/>
                <a:ea typeface="Alegreya"/>
                <a:cs typeface="Alegreya"/>
                <a:sym typeface="Alegreya"/>
              </a:rPr>
              <a:t>Karim</a:t>
            </a:r>
            <a:endParaRPr sz="3000">
              <a:solidFill>
                <a:srgbClr val="FF9900"/>
              </a:solidFill>
              <a:latin typeface="Alegreya"/>
              <a:ea typeface="Alegreya"/>
              <a:cs typeface="Alegreya"/>
              <a:sym typeface="Alegreya"/>
            </a:endParaRPr>
          </a:p>
          <a:p>
            <a:pPr marL="0" lvl="0" indent="0" algn="l" rtl="0">
              <a:spcBef>
                <a:spcPts val="0"/>
              </a:spcBef>
              <a:spcAft>
                <a:spcPts val="0"/>
              </a:spcAft>
              <a:buNone/>
            </a:pPr>
            <a:r>
              <a:rPr lang="en" sz="3000">
                <a:solidFill>
                  <a:srgbClr val="FF9900"/>
                </a:solidFill>
                <a:latin typeface="Alegreya"/>
                <a:ea typeface="Alegreya"/>
                <a:cs typeface="Alegreya"/>
                <a:sym typeface="Alegreya"/>
              </a:rPr>
              <a:t>Stanley</a:t>
            </a:r>
            <a:endParaRPr sz="3000">
              <a:solidFill>
                <a:srgbClr val="FF9900"/>
              </a:solidFill>
              <a:latin typeface="Alegreya"/>
              <a:ea typeface="Alegreya"/>
              <a:cs typeface="Alegreya"/>
              <a:sym typeface="Alegreya"/>
            </a:endParaRPr>
          </a:p>
          <a:p>
            <a:pPr marL="0" lvl="0" indent="0" algn="l" rtl="0">
              <a:spcBef>
                <a:spcPts val="0"/>
              </a:spcBef>
              <a:spcAft>
                <a:spcPts val="0"/>
              </a:spcAft>
              <a:buNone/>
            </a:pPr>
            <a:r>
              <a:rPr lang="en" sz="3000">
                <a:solidFill>
                  <a:srgbClr val="FF9900"/>
                </a:solidFill>
                <a:latin typeface="Alegreya"/>
                <a:ea typeface="Alegreya"/>
                <a:cs typeface="Alegreya"/>
                <a:sym typeface="Alegreya"/>
              </a:rPr>
              <a:t>Walther</a:t>
            </a:r>
            <a:endParaRPr sz="3000">
              <a:solidFill>
                <a:srgbClr val="FF9900"/>
              </a:solidFill>
              <a:latin typeface="Alegreya"/>
              <a:ea typeface="Alegreya"/>
              <a:cs typeface="Alegreya"/>
              <a:sym typeface="Alegreya"/>
            </a:endParaRPr>
          </a:p>
          <a:p>
            <a:pPr marL="0" lvl="0" indent="0" algn="l" rtl="0">
              <a:spcBef>
                <a:spcPts val="0"/>
              </a:spcBef>
              <a:spcAft>
                <a:spcPts val="0"/>
              </a:spcAft>
              <a:buNone/>
            </a:pPr>
            <a:r>
              <a:rPr lang="en" sz="3000">
                <a:solidFill>
                  <a:srgbClr val="FF9900"/>
                </a:solidFill>
                <a:latin typeface="Alegreya"/>
                <a:ea typeface="Alegreya"/>
                <a:cs typeface="Alegreya"/>
                <a:sym typeface="Alegreya"/>
              </a:rPr>
              <a:t>Jason</a:t>
            </a:r>
            <a:endParaRPr>
              <a:latin typeface="Lato"/>
              <a:ea typeface="Lato"/>
              <a:cs typeface="Lato"/>
              <a:sym typeface="Lato"/>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534"/>
        <p:cNvGrpSpPr/>
        <p:nvPr/>
      </p:nvGrpSpPr>
      <p:grpSpPr>
        <a:xfrm>
          <a:off x="0" y="0"/>
          <a:ext cx="0" cy="0"/>
          <a:chOff x="0" y="0"/>
          <a:chExt cx="0" cy="0"/>
        </a:xfrm>
      </p:grpSpPr>
      <p:sp>
        <p:nvSpPr>
          <p:cNvPr id="535" name="Google Shape;535;p86"/>
          <p:cNvSpPr txBox="1">
            <a:spLocks noGrp="1"/>
          </p:cNvSpPr>
          <p:nvPr>
            <p:ph type="ctrTitle"/>
          </p:nvPr>
        </p:nvSpPr>
        <p:spPr>
          <a:xfrm>
            <a:off x="3096250" y="1627200"/>
            <a:ext cx="2951400" cy="1584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Lesson 5: Statue Scene</a:t>
            </a:r>
            <a:endParaRPr/>
          </a:p>
        </p:txBody>
      </p:sp>
      <p:sp>
        <p:nvSpPr>
          <p:cNvPr id="536" name="Google Shape;536;p86"/>
          <p:cNvSpPr txBox="1">
            <a:spLocks noGrp="1"/>
          </p:cNvSpPr>
          <p:nvPr>
            <p:ph type="subTitle" idx="1"/>
          </p:nvPr>
        </p:nvSpPr>
        <p:spPr>
          <a:xfrm>
            <a:off x="3096363" y="3266930"/>
            <a:ext cx="2951400" cy="7014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Ms. Bloecker &amp; </a:t>
            </a:r>
            <a:endParaRPr/>
          </a:p>
          <a:p>
            <a:pPr marL="0" lvl="0" indent="0" algn="ctr" rtl="0">
              <a:spcBef>
                <a:spcPts val="0"/>
              </a:spcBef>
              <a:spcAft>
                <a:spcPts val="0"/>
              </a:spcAft>
              <a:buNone/>
            </a:pPr>
            <a:r>
              <a:rPr lang="en"/>
              <a:t>Ms. Fuscaldo</a:t>
            </a:r>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540"/>
        <p:cNvGrpSpPr/>
        <p:nvPr/>
      </p:nvGrpSpPr>
      <p:grpSpPr>
        <a:xfrm>
          <a:off x="0" y="0"/>
          <a:ext cx="0" cy="0"/>
          <a:chOff x="0" y="0"/>
          <a:chExt cx="0" cy="0"/>
        </a:xfrm>
      </p:grpSpPr>
      <p:sp>
        <p:nvSpPr>
          <p:cNvPr id="541" name="Google Shape;541;p87"/>
          <p:cNvSpPr txBox="1">
            <a:spLocks noGrp="1"/>
          </p:cNvSpPr>
          <p:nvPr>
            <p:ph type="title"/>
          </p:nvPr>
        </p:nvSpPr>
        <p:spPr>
          <a:xfrm>
            <a:off x="265500" y="189025"/>
            <a:ext cx="4045200" cy="1683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CHAMPS</a:t>
            </a:r>
            <a:endParaRPr/>
          </a:p>
        </p:txBody>
      </p:sp>
      <p:sp>
        <p:nvSpPr>
          <p:cNvPr id="542" name="Google Shape;542;p87"/>
          <p:cNvSpPr txBox="1">
            <a:spLocks noGrp="1"/>
          </p:cNvSpPr>
          <p:nvPr>
            <p:ph type="body" idx="2"/>
          </p:nvPr>
        </p:nvSpPr>
        <p:spPr>
          <a:xfrm>
            <a:off x="4666925" y="189025"/>
            <a:ext cx="4379100" cy="4873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1600" b="1" u="sng"/>
              <a:t>Conversation</a:t>
            </a:r>
            <a:r>
              <a:rPr lang="en" sz="1600"/>
              <a:t>: Stay on topic when working in groups</a:t>
            </a:r>
            <a:endParaRPr sz="1600"/>
          </a:p>
          <a:p>
            <a:pPr marL="0" lvl="0" indent="0" algn="l" rtl="0">
              <a:spcBef>
                <a:spcPts val="1600"/>
              </a:spcBef>
              <a:spcAft>
                <a:spcPts val="0"/>
              </a:spcAft>
              <a:buNone/>
            </a:pPr>
            <a:r>
              <a:rPr lang="en" sz="1600" b="1" u="sng"/>
              <a:t>Help</a:t>
            </a:r>
            <a:r>
              <a:rPr lang="en" sz="1600"/>
              <a:t>: Raise your hand if you need help or have a question</a:t>
            </a:r>
            <a:endParaRPr sz="1600"/>
          </a:p>
          <a:p>
            <a:pPr marL="0" lvl="0" indent="0" algn="l" rtl="0">
              <a:spcBef>
                <a:spcPts val="1600"/>
              </a:spcBef>
              <a:spcAft>
                <a:spcPts val="0"/>
              </a:spcAft>
              <a:buNone/>
            </a:pPr>
            <a:r>
              <a:rPr lang="en" sz="1600" b="1" u="sng"/>
              <a:t>Activity</a:t>
            </a:r>
            <a:r>
              <a:rPr lang="en" sz="1600"/>
              <a:t>: We will be acting out a museum statue scene today! Get ready to be creative!</a:t>
            </a:r>
            <a:r>
              <a:rPr lang="en" sz="1600" u="sng"/>
              <a:t> </a:t>
            </a:r>
            <a:endParaRPr sz="1600"/>
          </a:p>
          <a:p>
            <a:pPr marL="0" lvl="0" indent="0" algn="l" rtl="0">
              <a:spcBef>
                <a:spcPts val="1600"/>
              </a:spcBef>
              <a:spcAft>
                <a:spcPts val="0"/>
              </a:spcAft>
              <a:buNone/>
            </a:pPr>
            <a:r>
              <a:rPr lang="en" sz="1600" b="1" u="sng"/>
              <a:t>Movement</a:t>
            </a:r>
            <a:r>
              <a:rPr lang="en" sz="1600"/>
              <a:t>: We are here to help! If you have a question raise your hand. Don’t run around the room, be as still as a statue!</a:t>
            </a:r>
            <a:endParaRPr sz="1600"/>
          </a:p>
          <a:p>
            <a:pPr marL="0" lvl="0" indent="0" algn="l" rtl="0">
              <a:spcBef>
                <a:spcPts val="1600"/>
              </a:spcBef>
              <a:spcAft>
                <a:spcPts val="0"/>
              </a:spcAft>
              <a:buNone/>
            </a:pPr>
            <a:r>
              <a:rPr lang="en" sz="1600" b="1" u="sng"/>
              <a:t>Participation</a:t>
            </a:r>
            <a:r>
              <a:rPr lang="en" sz="1600"/>
              <a:t>: Equal involvement</a:t>
            </a:r>
            <a:endParaRPr sz="1600"/>
          </a:p>
          <a:p>
            <a:pPr marL="0" lvl="0" indent="0" algn="l" rtl="0">
              <a:spcBef>
                <a:spcPts val="1600"/>
              </a:spcBef>
              <a:spcAft>
                <a:spcPts val="1600"/>
              </a:spcAft>
              <a:buNone/>
            </a:pPr>
            <a:r>
              <a:rPr lang="en" sz="1600" b="1" u="sng"/>
              <a:t>Success</a:t>
            </a:r>
            <a:r>
              <a:rPr lang="en" sz="1600"/>
              <a:t>: After you have performed your statue scene, the other groups will guess what event you were portraying!</a:t>
            </a:r>
            <a:endParaRPr sz="1600"/>
          </a:p>
        </p:txBody>
      </p:sp>
      <p:pic>
        <p:nvPicPr>
          <p:cNvPr id="543" name="Google Shape;543;p87"/>
          <p:cNvPicPr preferRelativeResize="0"/>
          <p:nvPr/>
        </p:nvPicPr>
        <p:blipFill>
          <a:blip r:embed="rId3">
            <a:alphaModFix/>
          </a:blip>
          <a:stretch>
            <a:fillRect/>
          </a:stretch>
        </p:blipFill>
        <p:spPr>
          <a:xfrm>
            <a:off x="805063" y="1872625"/>
            <a:ext cx="2966074" cy="2966074"/>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547"/>
        <p:cNvGrpSpPr/>
        <p:nvPr/>
      </p:nvGrpSpPr>
      <p:grpSpPr>
        <a:xfrm>
          <a:off x="0" y="0"/>
          <a:ext cx="0" cy="0"/>
          <a:chOff x="0" y="0"/>
          <a:chExt cx="0" cy="0"/>
        </a:xfrm>
      </p:grpSpPr>
      <p:sp>
        <p:nvSpPr>
          <p:cNvPr id="548" name="Google Shape;548;p88"/>
          <p:cNvSpPr txBox="1">
            <a:spLocks noGrp="1"/>
          </p:cNvSpPr>
          <p:nvPr>
            <p:ph type="title"/>
          </p:nvPr>
        </p:nvSpPr>
        <p:spPr>
          <a:xfrm>
            <a:off x="490250" y="526350"/>
            <a:ext cx="5618700" cy="4090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Guess what scene we are creating!</a:t>
            </a:r>
            <a:endParaRPr/>
          </a:p>
        </p:txBody>
      </p:sp>
      <p:pic>
        <p:nvPicPr>
          <p:cNvPr id="549" name="Google Shape;549;p88"/>
          <p:cNvPicPr preferRelativeResize="0"/>
          <p:nvPr/>
        </p:nvPicPr>
        <p:blipFill>
          <a:blip r:embed="rId3">
            <a:alphaModFix/>
          </a:blip>
          <a:stretch>
            <a:fillRect/>
          </a:stretch>
        </p:blipFill>
        <p:spPr>
          <a:xfrm>
            <a:off x="6035775" y="1020413"/>
            <a:ext cx="2678650" cy="3102675"/>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553"/>
        <p:cNvGrpSpPr/>
        <p:nvPr/>
      </p:nvGrpSpPr>
      <p:grpSpPr>
        <a:xfrm>
          <a:off x="0" y="0"/>
          <a:ext cx="0" cy="0"/>
          <a:chOff x="0" y="0"/>
          <a:chExt cx="0" cy="0"/>
        </a:xfrm>
      </p:grpSpPr>
      <p:sp>
        <p:nvSpPr>
          <p:cNvPr id="554" name="Google Shape;554;p89"/>
          <p:cNvSpPr txBox="1">
            <a:spLocks noGrp="1"/>
          </p:cNvSpPr>
          <p:nvPr>
            <p:ph type="title"/>
          </p:nvPr>
        </p:nvSpPr>
        <p:spPr>
          <a:xfrm>
            <a:off x="311700" y="391350"/>
            <a:ext cx="8520600" cy="62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Now it’s your turn!</a:t>
            </a:r>
            <a:endParaRPr/>
          </a:p>
        </p:txBody>
      </p:sp>
      <p:sp>
        <p:nvSpPr>
          <p:cNvPr id="555" name="Google Shape;555;p89"/>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Use your planning sheets to help you create your statue scene.</a:t>
            </a:r>
            <a:endParaRPr/>
          </a:p>
          <a:p>
            <a:pPr marL="457200" lvl="0" indent="-342900" algn="l" rtl="0">
              <a:spcBef>
                <a:spcPts val="1000"/>
              </a:spcBef>
              <a:spcAft>
                <a:spcPts val="0"/>
              </a:spcAft>
              <a:buSzPts val="1800"/>
              <a:buChar char="●"/>
            </a:pPr>
            <a:r>
              <a:rPr lang="en"/>
              <a:t>Each student must have one line prepared that expresses how their character was feeling or something they might have said at the time.</a:t>
            </a:r>
            <a:endParaRPr/>
          </a:p>
          <a:p>
            <a:pPr marL="457200" lvl="0" indent="-342900" algn="l" rtl="0">
              <a:spcBef>
                <a:spcPts val="1000"/>
              </a:spcBef>
              <a:spcAft>
                <a:spcPts val="0"/>
              </a:spcAft>
              <a:buSzPts val="1800"/>
              <a:buChar char="●"/>
            </a:pPr>
            <a:r>
              <a:rPr lang="en"/>
              <a:t>Be sure to include at least 3 facts in your presentation!</a:t>
            </a:r>
            <a:endParaRPr/>
          </a:p>
          <a:p>
            <a:pPr marL="457200" lvl="0" indent="-342900" algn="l" rtl="0">
              <a:spcBef>
                <a:spcPts val="1000"/>
              </a:spcBef>
              <a:spcAft>
                <a:spcPts val="0"/>
              </a:spcAft>
              <a:buSzPts val="1800"/>
              <a:buChar char="●"/>
            </a:pPr>
            <a:r>
              <a:rPr lang="en"/>
              <a:t>You can use any of the props or costumes to help build your scene.</a:t>
            </a:r>
            <a:endParaRPr/>
          </a:p>
          <a:p>
            <a:pPr marL="457200" lvl="0" indent="-342900" algn="l" rtl="0">
              <a:spcBef>
                <a:spcPts val="1000"/>
              </a:spcBef>
              <a:spcAft>
                <a:spcPts val="1000"/>
              </a:spcAft>
              <a:buSzPts val="1800"/>
              <a:buChar char="●"/>
            </a:pPr>
            <a:r>
              <a:rPr lang="en"/>
              <a:t>Be creative and have fun!</a:t>
            </a:r>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559"/>
        <p:cNvGrpSpPr/>
        <p:nvPr/>
      </p:nvGrpSpPr>
      <p:grpSpPr>
        <a:xfrm>
          <a:off x="0" y="0"/>
          <a:ext cx="0" cy="0"/>
          <a:chOff x="0" y="0"/>
          <a:chExt cx="0" cy="0"/>
        </a:xfrm>
      </p:grpSpPr>
      <p:sp>
        <p:nvSpPr>
          <p:cNvPr id="560" name="Google Shape;560;p90"/>
          <p:cNvSpPr/>
          <p:nvPr/>
        </p:nvSpPr>
        <p:spPr>
          <a:xfrm>
            <a:off x="839526" y="1962150"/>
            <a:ext cx="7464440" cy="1218845"/>
          </a:xfrm>
          <a:prstGeom prst="rect">
            <a:avLst/>
          </a:prstGeom>
        </p:spPr>
        <p:txBody>
          <a:bodyPr>
            <a:prstTxWarp prst="textPlain">
              <a:avLst/>
            </a:prstTxWarp>
          </a:bodyPr>
          <a:lstStyle/>
          <a:p>
            <a:pPr lvl="0" algn="ctr"/>
            <a:r>
              <a:rPr b="0" i="0" dirty="0">
                <a:ln w="9525" cap="flat" cmpd="sng">
                  <a:solidFill>
                    <a:schemeClr val="accent4"/>
                  </a:solidFill>
                  <a:prstDash val="solid"/>
                  <a:round/>
                  <a:headEnd type="none" w="sm" len="sm"/>
                  <a:tailEnd type="none" w="sm" len="sm"/>
                </a:ln>
                <a:solidFill>
                  <a:schemeClr val="accent3"/>
                </a:solidFill>
                <a:effectLst>
                  <a:outerShdw blurRad="50800" dist="38100" dir="5400000" algn="t" rotWithShape="0">
                    <a:prstClr val="black">
                      <a:alpha val="40000"/>
                    </a:prstClr>
                  </a:outerShdw>
                </a:effectLst>
                <a:latin typeface="Arial"/>
              </a:rPr>
              <a:t>History Alive!</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564"/>
        <p:cNvGrpSpPr/>
        <p:nvPr/>
      </p:nvGrpSpPr>
      <p:grpSpPr>
        <a:xfrm>
          <a:off x="0" y="0"/>
          <a:ext cx="0" cy="0"/>
          <a:chOff x="0" y="0"/>
          <a:chExt cx="0" cy="0"/>
        </a:xfrm>
      </p:grpSpPr>
      <p:sp>
        <p:nvSpPr>
          <p:cNvPr id="565" name="Google Shape;565;p91"/>
          <p:cNvSpPr txBox="1">
            <a:spLocks noGrp="1"/>
          </p:cNvSpPr>
          <p:nvPr>
            <p:ph type="title"/>
          </p:nvPr>
        </p:nvSpPr>
        <p:spPr>
          <a:xfrm>
            <a:off x="509550" y="1423875"/>
            <a:ext cx="8124900" cy="1798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Extra Credit Chance!</a:t>
            </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p38"/>
          <p:cNvSpPr txBox="1">
            <a:spLocks noGrp="1"/>
          </p:cNvSpPr>
          <p:nvPr>
            <p:ph type="title"/>
          </p:nvPr>
        </p:nvSpPr>
        <p:spPr>
          <a:xfrm>
            <a:off x="311700" y="391350"/>
            <a:ext cx="8520600" cy="626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Alegreya"/>
                <a:ea typeface="Alegreya"/>
                <a:cs typeface="Alegreya"/>
                <a:sym typeface="Alegreya"/>
              </a:rPr>
              <a:t>Rules For Our Warm Up Activity </a:t>
            </a:r>
            <a:endParaRPr>
              <a:latin typeface="Alegreya"/>
              <a:ea typeface="Alegreya"/>
              <a:cs typeface="Alegreya"/>
              <a:sym typeface="Alegreya"/>
            </a:endParaRPr>
          </a:p>
        </p:txBody>
      </p:sp>
      <p:sp>
        <p:nvSpPr>
          <p:cNvPr id="170" name="Google Shape;170;p38"/>
          <p:cNvSpPr txBox="1">
            <a:spLocks noGrp="1"/>
          </p:cNvSpPr>
          <p:nvPr>
            <p:ph type="body" idx="1"/>
          </p:nvPr>
        </p:nvSpPr>
        <p:spPr>
          <a:xfrm>
            <a:off x="499500" y="1268900"/>
            <a:ext cx="5124000" cy="3416400"/>
          </a:xfrm>
          <a:prstGeom prst="rect">
            <a:avLst/>
          </a:prstGeom>
        </p:spPr>
        <p:txBody>
          <a:bodyPr spcFirstLastPara="1" wrap="square" lIns="91425" tIns="91425" rIns="91425" bIns="91425" anchor="t" anchorCtr="0">
            <a:noAutofit/>
          </a:bodyPr>
          <a:lstStyle/>
          <a:p>
            <a:pPr marL="457200" lvl="0" indent="-419100" algn="l" rtl="0">
              <a:spcBef>
                <a:spcPts val="0"/>
              </a:spcBef>
              <a:spcAft>
                <a:spcPts val="0"/>
              </a:spcAft>
              <a:buClr>
                <a:schemeClr val="accent2"/>
              </a:buClr>
              <a:buSzPts val="3000"/>
              <a:buFont typeface="Alegreya"/>
              <a:buChar char="❖"/>
            </a:pPr>
            <a:r>
              <a:rPr lang="en" sz="3000">
                <a:solidFill>
                  <a:schemeClr val="accent2"/>
                </a:solidFill>
                <a:latin typeface="Alegreya"/>
                <a:ea typeface="Alegreya"/>
                <a:cs typeface="Alegreya"/>
                <a:sym typeface="Alegreya"/>
              </a:rPr>
              <a:t>If the picture makes you happy, raise your hand.</a:t>
            </a:r>
            <a:endParaRPr sz="3000">
              <a:solidFill>
                <a:schemeClr val="accent2"/>
              </a:solidFill>
              <a:latin typeface="Alegreya"/>
              <a:ea typeface="Alegreya"/>
              <a:cs typeface="Alegreya"/>
              <a:sym typeface="Alegreya"/>
            </a:endParaRPr>
          </a:p>
          <a:p>
            <a:pPr marL="457200" lvl="0" indent="-419100" algn="l" rtl="0">
              <a:spcBef>
                <a:spcPts val="0"/>
              </a:spcBef>
              <a:spcAft>
                <a:spcPts val="0"/>
              </a:spcAft>
              <a:buClr>
                <a:schemeClr val="accent2"/>
              </a:buClr>
              <a:buSzPts val="3000"/>
              <a:buFont typeface="Alegreya"/>
              <a:buChar char="❖"/>
            </a:pPr>
            <a:r>
              <a:rPr lang="en" sz="3000">
                <a:solidFill>
                  <a:schemeClr val="accent2"/>
                </a:solidFill>
                <a:latin typeface="Alegreya"/>
                <a:ea typeface="Alegreya"/>
                <a:cs typeface="Alegreya"/>
                <a:sym typeface="Alegreya"/>
              </a:rPr>
              <a:t>If the picture doesn’t make you  you happy, don’t raise your hand. </a:t>
            </a:r>
            <a:endParaRPr sz="3000">
              <a:solidFill>
                <a:schemeClr val="accent2"/>
              </a:solidFill>
              <a:latin typeface="Alegreya"/>
              <a:ea typeface="Alegreya"/>
              <a:cs typeface="Alegreya"/>
              <a:sym typeface="Alegreya"/>
            </a:endParaRPr>
          </a:p>
        </p:txBody>
      </p:sp>
      <p:pic>
        <p:nvPicPr>
          <p:cNvPr id="171" name="Google Shape;171;p38"/>
          <p:cNvPicPr preferRelativeResize="0"/>
          <p:nvPr/>
        </p:nvPicPr>
        <p:blipFill rotWithShape="1">
          <a:blip r:embed="rId3">
            <a:alphaModFix/>
          </a:blip>
          <a:srcRect r="3975"/>
          <a:stretch/>
        </p:blipFill>
        <p:spPr>
          <a:xfrm>
            <a:off x="6118575" y="1208688"/>
            <a:ext cx="2467850" cy="3536825"/>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569"/>
        <p:cNvGrpSpPr/>
        <p:nvPr/>
      </p:nvGrpSpPr>
      <p:grpSpPr>
        <a:xfrm>
          <a:off x="0" y="0"/>
          <a:ext cx="0" cy="0"/>
          <a:chOff x="0" y="0"/>
          <a:chExt cx="0" cy="0"/>
        </a:xfrm>
      </p:grpSpPr>
      <p:sp>
        <p:nvSpPr>
          <p:cNvPr id="570" name="Google Shape;570;p92"/>
          <p:cNvSpPr txBox="1">
            <a:spLocks noGrp="1"/>
          </p:cNvSpPr>
          <p:nvPr>
            <p:ph type="ctrTitle"/>
          </p:nvPr>
        </p:nvSpPr>
        <p:spPr>
          <a:xfrm>
            <a:off x="3096250" y="1627200"/>
            <a:ext cx="2951400" cy="1584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Lesson 6: How do we know what we learned is true?</a:t>
            </a:r>
            <a:endParaRPr/>
          </a:p>
        </p:txBody>
      </p:sp>
      <p:sp>
        <p:nvSpPr>
          <p:cNvPr id="571" name="Google Shape;571;p92"/>
          <p:cNvSpPr txBox="1">
            <a:spLocks noGrp="1"/>
          </p:cNvSpPr>
          <p:nvPr>
            <p:ph type="subTitle" idx="1"/>
          </p:nvPr>
        </p:nvSpPr>
        <p:spPr>
          <a:xfrm>
            <a:off x="3096363" y="3266930"/>
            <a:ext cx="2951400" cy="7014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Ms. Stoll &amp; Ms. Chadli</a:t>
            </a:r>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575"/>
        <p:cNvGrpSpPr/>
        <p:nvPr/>
      </p:nvGrpSpPr>
      <p:grpSpPr>
        <a:xfrm>
          <a:off x="0" y="0"/>
          <a:ext cx="0" cy="0"/>
          <a:chOff x="0" y="0"/>
          <a:chExt cx="0" cy="0"/>
        </a:xfrm>
      </p:grpSpPr>
      <p:sp>
        <p:nvSpPr>
          <p:cNvPr id="576" name="Google Shape;576;p93"/>
          <p:cNvSpPr txBox="1">
            <a:spLocks noGrp="1"/>
          </p:cNvSpPr>
          <p:nvPr>
            <p:ph type="title"/>
          </p:nvPr>
        </p:nvSpPr>
        <p:spPr>
          <a:xfrm>
            <a:off x="3483275" y="-70600"/>
            <a:ext cx="2076600" cy="62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CHAMPS! </a:t>
            </a:r>
            <a:endParaRPr/>
          </a:p>
        </p:txBody>
      </p:sp>
      <p:sp>
        <p:nvSpPr>
          <p:cNvPr id="577" name="Google Shape;577;p93"/>
          <p:cNvSpPr txBox="1"/>
          <p:nvPr/>
        </p:nvSpPr>
        <p:spPr>
          <a:xfrm>
            <a:off x="127050" y="163553"/>
            <a:ext cx="8889900" cy="3601922"/>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2400" b="1" dirty="0">
                <a:solidFill>
                  <a:schemeClr val="dk1"/>
                </a:solidFill>
                <a:latin typeface="Coming Soon"/>
                <a:ea typeface="Coming Soon"/>
                <a:cs typeface="Coming Soon"/>
                <a:sym typeface="Coming Soon"/>
              </a:rPr>
              <a:t>C -</a:t>
            </a:r>
            <a:r>
              <a:rPr lang="en" sz="3000" b="1" dirty="0">
                <a:solidFill>
                  <a:srgbClr val="0000FF"/>
                </a:solidFill>
                <a:latin typeface="Coming Soon"/>
                <a:ea typeface="Coming Soon"/>
                <a:cs typeface="Coming Soon"/>
                <a:sym typeface="Coming Soon"/>
              </a:rPr>
              <a:t> </a:t>
            </a:r>
            <a:r>
              <a:rPr lang="en" sz="1600" b="1" u="sng" dirty="0">
                <a:latin typeface="Coming Soon"/>
                <a:ea typeface="Coming Soon"/>
                <a:cs typeface="Coming Soon"/>
                <a:sym typeface="Coming Soon"/>
              </a:rPr>
              <a:t>Conversation</a:t>
            </a:r>
            <a:r>
              <a:rPr lang="en" sz="1600" b="1" dirty="0">
                <a:latin typeface="Coming Soon"/>
                <a:ea typeface="Coming Soon"/>
                <a:cs typeface="Coming Soon"/>
                <a:sym typeface="Coming Soon"/>
              </a:rPr>
              <a:t>: We need to be respectful of everyone. if someone else </a:t>
            </a:r>
            <a:r>
              <a:rPr lang="en" sz="1600" b="1" dirty="0" smtClean="0">
                <a:latin typeface="Coming Soon"/>
                <a:ea typeface="Coming Soon"/>
                <a:cs typeface="Coming Soon"/>
                <a:sym typeface="Coming Soon"/>
              </a:rPr>
              <a:t>is </a:t>
            </a:r>
            <a:r>
              <a:rPr lang="en" sz="1600" b="1" dirty="0">
                <a:latin typeface="Coming Soon"/>
                <a:ea typeface="Coming Soon"/>
                <a:cs typeface="Coming Soon"/>
                <a:sym typeface="Coming Soon"/>
              </a:rPr>
              <a:t>talking, listen and then raise your hand to add to the conversation.</a:t>
            </a:r>
            <a:endParaRPr sz="1600" b="1" dirty="0">
              <a:latin typeface="Coming Soon"/>
              <a:ea typeface="Coming Soon"/>
              <a:cs typeface="Coming Soon"/>
              <a:sym typeface="Coming Soon"/>
            </a:endParaRPr>
          </a:p>
          <a:p>
            <a:pPr marL="0" lvl="0" indent="0" algn="l" rtl="0">
              <a:lnSpc>
                <a:spcPct val="115000"/>
              </a:lnSpc>
              <a:spcBef>
                <a:spcPts val="0"/>
              </a:spcBef>
              <a:spcAft>
                <a:spcPts val="0"/>
              </a:spcAft>
              <a:buNone/>
            </a:pPr>
            <a:r>
              <a:rPr lang="en" sz="2400" b="1" dirty="0">
                <a:solidFill>
                  <a:schemeClr val="dk1"/>
                </a:solidFill>
                <a:latin typeface="Coming Soon"/>
                <a:ea typeface="Coming Soon"/>
                <a:cs typeface="Coming Soon"/>
                <a:sym typeface="Coming Soon"/>
              </a:rPr>
              <a:t>H -</a:t>
            </a:r>
            <a:r>
              <a:rPr lang="en" sz="1600" b="1" dirty="0">
                <a:solidFill>
                  <a:schemeClr val="dk1"/>
                </a:solidFill>
                <a:latin typeface="Coming Soon"/>
                <a:ea typeface="Coming Soon"/>
                <a:cs typeface="Coming Soon"/>
                <a:sym typeface="Coming Soon"/>
              </a:rPr>
              <a:t> </a:t>
            </a:r>
            <a:r>
              <a:rPr lang="en" sz="1600" b="1" u="sng" dirty="0">
                <a:latin typeface="Coming Soon"/>
                <a:ea typeface="Coming Soon"/>
                <a:cs typeface="Coming Soon"/>
                <a:sym typeface="Coming Soon"/>
              </a:rPr>
              <a:t>Help:</a:t>
            </a:r>
            <a:r>
              <a:rPr lang="en" sz="1600" b="1" dirty="0">
                <a:latin typeface="Coming Soon"/>
                <a:ea typeface="Coming Soon"/>
                <a:cs typeface="Coming Soon"/>
                <a:sym typeface="Coming Soon"/>
              </a:rPr>
              <a:t> Please raise your hand, and we will either call on you during our discussion or come to you during our activity.  Ask questions if you need help!</a:t>
            </a:r>
            <a:endParaRPr sz="1600" b="1" dirty="0">
              <a:latin typeface="Coming Soon"/>
              <a:ea typeface="Coming Soon"/>
              <a:cs typeface="Coming Soon"/>
              <a:sym typeface="Coming Soon"/>
            </a:endParaRPr>
          </a:p>
          <a:p>
            <a:pPr marL="0" lvl="0" indent="0" algn="l" rtl="0">
              <a:lnSpc>
                <a:spcPct val="115000"/>
              </a:lnSpc>
              <a:spcBef>
                <a:spcPts val="0"/>
              </a:spcBef>
              <a:spcAft>
                <a:spcPts val="0"/>
              </a:spcAft>
              <a:buNone/>
            </a:pPr>
            <a:r>
              <a:rPr lang="en" sz="2200" b="1" dirty="0">
                <a:solidFill>
                  <a:schemeClr val="dk1"/>
                </a:solidFill>
                <a:latin typeface="Coming Soon"/>
                <a:ea typeface="Coming Soon"/>
                <a:cs typeface="Coming Soon"/>
                <a:sym typeface="Coming Soon"/>
              </a:rPr>
              <a:t>A -</a:t>
            </a:r>
            <a:r>
              <a:rPr lang="en" sz="3000" b="1" dirty="0">
                <a:solidFill>
                  <a:schemeClr val="dk1"/>
                </a:solidFill>
                <a:latin typeface="Coming Soon"/>
                <a:ea typeface="Coming Soon"/>
                <a:cs typeface="Coming Soon"/>
                <a:sym typeface="Coming Soon"/>
              </a:rPr>
              <a:t> </a:t>
            </a:r>
            <a:r>
              <a:rPr lang="en" sz="1600" b="1" u="sng" dirty="0">
                <a:latin typeface="Coming Soon"/>
                <a:ea typeface="Coming Soon"/>
                <a:cs typeface="Coming Soon"/>
                <a:sym typeface="Coming Soon"/>
              </a:rPr>
              <a:t>Activity:</a:t>
            </a:r>
            <a:r>
              <a:rPr lang="en" sz="1600" b="1" dirty="0">
                <a:latin typeface="Coming Soon"/>
                <a:ea typeface="Coming Soon"/>
                <a:cs typeface="Coming Soon"/>
                <a:sym typeface="Coming Soon"/>
              </a:rPr>
              <a:t> The activity is called Thinking Like a Historian. We will be making a decision on whether we think the history we learned yesterday was valid or not using the SCIM-C strategy.</a:t>
            </a:r>
            <a:endParaRPr sz="1600" b="1" dirty="0">
              <a:latin typeface="Coming Soon"/>
              <a:ea typeface="Coming Soon"/>
              <a:cs typeface="Coming Soon"/>
              <a:sym typeface="Coming Soon"/>
            </a:endParaRPr>
          </a:p>
          <a:p>
            <a:pPr marL="0" lvl="0" indent="0" algn="l" rtl="0">
              <a:lnSpc>
                <a:spcPct val="115000"/>
              </a:lnSpc>
              <a:spcBef>
                <a:spcPts val="0"/>
              </a:spcBef>
              <a:spcAft>
                <a:spcPts val="0"/>
              </a:spcAft>
              <a:buNone/>
            </a:pPr>
            <a:r>
              <a:rPr lang="en" sz="2200" b="1" dirty="0">
                <a:solidFill>
                  <a:schemeClr val="dk1"/>
                </a:solidFill>
                <a:latin typeface="Coming Soon"/>
                <a:ea typeface="Coming Soon"/>
                <a:cs typeface="Coming Soon"/>
                <a:sym typeface="Coming Soon"/>
              </a:rPr>
              <a:t>M -</a:t>
            </a:r>
            <a:r>
              <a:rPr lang="en" sz="1600" b="1" dirty="0">
                <a:solidFill>
                  <a:srgbClr val="0000FF"/>
                </a:solidFill>
                <a:latin typeface="Coming Soon"/>
                <a:ea typeface="Coming Soon"/>
                <a:cs typeface="Coming Soon"/>
                <a:sym typeface="Coming Soon"/>
              </a:rPr>
              <a:t> </a:t>
            </a:r>
            <a:r>
              <a:rPr lang="en" sz="1600" b="1" u="sng" dirty="0">
                <a:latin typeface="Coming Soon"/>
                <a:ea typeface="Coming Soon"/>
                <a:cs typeface="Coming Soon"/>
                <a:sym typeface="Coming Soon"/>
              </a:rPr>
              <a:t>Movement:</a:t>
            </a:r>
            <a:r>
              <a:rPr lang="en" sz="1600" b="1" dirty="0">
                <a:latin typeface="Coming Soon"/>
                <a:ea typeface="Coming Soon"/>
                <a:cs typeface="Coming Soon"/>
                <a:sym typeface="Coming Soon"/>
              </a:rPr>
              <a:t> We will be moving around the room during the activities.! When we move we will go quietly, and we need to be careful and watch out for others.  Please be as quick and efficient as possible!</a:t>
            </a:r>
            <a:endParaRPr sz="1600" b="1" dirty="0">
              <a:latin typeface="Coming Soon"/>
              <a:ea typeface="Coming Soon"/>
              <a:cs typeface="Coming Soon"/>
              <a:sym typeface="Coming Soon"/>
            </a:endParaRPr>
          </a:p>
          <a:p>
            <a:pPr marL="0" lvl="0" indent="0" algn="l" rtl="0">
              <a:lnSpc>
                <a:spcPct val="115000"/>
              </a:lnSpc>
              <a:spcBef>
                <a:spcPts val="0"/>
              </a:spcBef>
              <a:spcAft>
                <a:spcPts val="0"/>
              </a:spcAft>
              <a:buNone/>
            </a:pPr>
            <a:r>
              <a:rPr lang="en" sz="2200" b="1" dirty="0">
                <a:solidFill>
                  <a:schemeClr val="dk1"/>
                </a:solidFill>
                <a:latin typeface="Coming Soon"/>
                <a:ea typeface="Coming Soon"/>
                <a:cs typeface="Coming Soon"/>
                <a:sym typeface="Coming Soon"/>
              </a:rPr>
              <a:t>P -</a:t>
            </a:r>
            <a:r>
              <a:rPr lang="en" sz="1600" b="1" dirty="0">
                <a:solidFill>
                  <a:schemeClr val="dk1"/>
                </a:solidFill>
                <a:latin typeface="Coming Soon"/>
                <a:ea typeface="Coming Soon"/>
                <a:cs typeface="Coming Soon"/>
                <a:sym typeface="Coming Soon"/>
              </a:rPr>
              <a:t> </a:t>
            </a:r>
            <a:r>
              <a:rPr lang="en" sz="1600" b="1" u="sng" dirty="0">
                <a:latin typeface="Coming Soon"/>
                <a:ea typeface="Coming Soon"/>
                <a:cs typeface="Coming Soon"/>
                <a:sym typeface="Coming Soon"/>
              </a:rPr>
              <a:t>Participation:</a:t>
            </a:r>
            <a:r>
              <a:rPr lang="en" sz="1600" b="1" dirty="0">
                <a:latin typeface="Coming Soon"/>
                <a:ea typeface="Coming Soon"/>
                <a:cs typeface="Coming Soon"/>
                <a:sym typeface="Coming Soon"/>
              </a:rPr>
              <a:t> Please participate in our discussions and activities!  The more students participate the more fun the lesson will be!</a:t>
            </a:r>
            <a:endParaRPr sz="1600" b="1" dirty="0">
              <a:latin typeface="Coming Soon"/>
              <a:ea typeface="Coming Soon"/>
              <a:cs typeface="Coming Soon"/>
              <a:sym typeface="Coming Soon"/>
            </a:endParaRPr>
          </a:p>
          <a:p>
            <a:pPr marL="0" lvl="0" indent="0" algn="l" rtl="0">
              <a:lnSpc>
                <a:spcPct val="115000"/>
              </a:lnSpc>
              <a:spcBef>
                <a:spcPts val="0"/>
              </a:spcBef>
              <a:spcAft>
                <a:spcPts val="0"/>
              </a:spcAft>
              <a:buNone/>
            </a:pPr>
            <a:r>
              <a:rPr lang="en" sz="2200" b="1" dirty="0">
                <a:solidFill>
                  <a:schemeClr val="dk1"/>
                </a:solidFill>
                <a:latin typeface="Coming Soon"/>
                <a:ea typeface="Coming Soon"/>
                <a:cs typeface="Coming Soon"/>
                <a:sym typeface="Coming Soon"/>
              </a:rPr>
              <a:t>S -</a:t>
            </a:r>
            <a:r>
              <a:rPr lang="en" sz="1600" b="1" dirty="0">
                <a:solidFill>
                  <a:srgbClr val="0000FF"/>
                </a:solidFill>
                <a:latin typeface="Coming Soon"/>
                <a:ea typeface="Coming Soon"/>
                <a:cs typeface="Coming Soon"/>
                <a:sym typeface="Coming Soon"/>
              </a:rPr>
              <a:t> </a:t>
            </a:r>
            <a:r>
              <a:rPr lang="en" sz="1600" b="1" u="sng" dirty="0">
                <a:latin typeface="Coming Soon"/>
                <a:ea typeface="Coming Soon"/>
                <a:cs typeface="Coming Soon"/>
                <a:sym typeface="Coming Soon"/>
              </a:rPr>
              <a:t>Success: </a:t>
            </a:r>
            <a:r>
              <a:rPr lang="en" sz="1600" b="1" dirty="0">
                <a:latin typeface="Coming Soon"/>
                <a:ea typeface="Coming Soon"/>
                <a:cs typeface="Coming Soon"/>
                <a:sym typeface="Coming Soon"/>
              </a:rPr>
              <a:t>Once you learn about SCIM-C and the documents you will be Thinking Like a Historian, and then you will be successful!</a:t>
            </a:r>
            <a:endParaRPr sz="1600" b="1" dirty="0">
              <a:latin typeface="Coming Soon"/>
              <a:ea typeface="Coming Soon"/>
              <a:cs typeface="Coming Soon"/>
              <a:sym typeface="Coming Soon"/>
            </a:endParaRPr>
          </a:p>
          <a:p>
            <a:pPr marL="0" lvl="0" indent="0" algn="l" rtl="0">
              <a:spcBef>
                <a:spcPts val="0"/>
              </a:spcBef>
              <a:spcAft>
                <a:spcPts val="0"/>
              </a:spcAft>
              <a:buNone/>
            </a:pPr>
            <a:endParaRPr sz="1500" dirty="0">
              <a:latin typeface="Coming Soon"/>
              <a:ea typeface="Coming Soon"/>
              <a:cs typeface="Coming Soon"/>
              <a:sym typeface="Coming Soon"/>
            </a:endParaRPr>
          </a:p>
        </p:txBody>
      </p:sp>
      <p:pic>
        <p:nvPicPr>
          <p:cNvPr id="578" name="Google Shape;578;p93"/>
          <p:cNvPicPr preferRelativeResize="0"/>
          <p:nvPr/>
        </p:nvPicPr>
        <p:blipFill>
          <a:blip r:embed="rId3">
            <a:alphaModFix/>
          </a:blip>
          <a:stretch>
            <a:fillRect/>
          </a:stretch>
        </p:blipFill>
        <p:spPr>
          <a:xfrm>
            <a:off x="8101025" y="0"/>
            <a:ext cx="1042975" cy="1095362"/>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582"/>
        <p:cNvGrpSpPr/>
        <p:nvPr/>
      </p:nvGrpSpPr>
      <p:grpSpPr>
        <a:xfrm>
          <a:off x="0" y="0"/>
          <a:ext cx="0" cy="0"/>
          <a:chOff x="0" y="0"/>
          <a:chExt cx="0" cy="0"/>
        </a:xfrm>
      </p:grpSpPr>
      <p:sp>
        <p:nvSpPr>
          <p:cNvPr id="583" name="Google Shape;583;p94"/>
          <p:cNvSpPr txBox="1">
            <a:spLocks noGrp="1"/>
          </p:cNvSpPr>
          <p:nvPr>
            <p:ph type="title"/>
          </p:nvPr>
        </p:nvSpPr>
        <p:spPr>
          <a:xfrm>
            <a:off x="482650" y="188500"/>
            <a:ext cx="5860500" cy="62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000000"/>
                </a:solidFill>
                <a:latin typeface="Coming Soon"/>
                <a:ea typeface="Coming Soon"/>
                <a:cs typeface="Coming Soon"/>
                <a:sym typeface="Coming Soon"/>
              </a:rPr>
              <a:t>What is</a:t>
            </a:r>
            <a:r>
              <a:rPr lang="en">
                <a:latin typeface="Coming Soon"/>
                <a:ea typeface="Coming Soon"/>
                <a:cs typeface="Coming Soon"/>
                <a:sym typeface="Coming Soon"/>
              </a:rPr>
              <a:t> </a:t>
            </a:r>
            <a:r>
              <a:rPr lang="en">
                <a:solidFill>
                  <a:srgbClr val="FF0000"/>
                </a:solidFill>
                <a:latin typeface="Coming Soon"/>
                <a:ea typeface="Coming Soon"/>
                <a:cs typeface="Coming Soon"/>
                <a:sym typeface="Coming Soon"/>
              </a:rPr>
              <a:t>S</a:t>
            </a:r>
            <a:r>
              <a:rPr lang="en">
                <a:solidFill>
                  <a:srgbClr val="0000FF"/>
                </a:solidFill>
                <a:latin typeface="Coming Soon"/>
                <a:ea typeface="Coming Soon"/>
                <a:cs typeface="Coming Soon"/>
                <a:sym typeface="Coming Soon"/>
              </a:rPr>
              <a:t>C</a:t>
            </a:r>
            <a:r>
              <a:rPr lang="en">
                <a:solidFill>
                  <a:srgbClr val="70B353"/>
                </a:solidFill>
                <a:latin typeface="Coming Soon"/>
                <a:ea typeface="Coming Soon"/>
                <a:cs typeface="Coming Soon"/>
                <a:sym typeface="Coming Soon"/>
              </a:rPr>
              <a:t>I</a:t>
            </a:r>
            <a:r>
              <a:rPr lang="en">
                <a:solidFill>
                  <a:srgbClr val="FF9900"/>
                </a:solidFill>
                <a:latin typeface="Coming Soon"/>
                <a:ea typeface="Coming Soon"/>
                <a:cs typeface="Coming Soon"/>
                <a:sym typeface="Coming Soon"/>
              </a:rPr>
              <a:t>M</a:t>
            </a:r>
            <a:r>
              <a:rPr lang="en">
                <a:solidFill>
                  <a:srgbClr val="85200C"/>
                </a:solidFill>
                <a:latin typeface="Coming Soon"/>
                <a:ea typeface="Coming Soon"/>
                <a:cs typeface="Coming Soon"/>
                <a:sym typeface="Coming Soon"/>
              </a:rPr>
              <a:t>-C</a:t>
            </a:r>
            <a:r>
              <a:rPr lang="en">
                <a:latin typeface="Coming Soon"/>
                <a:ea typeface="Coming Soon"/>
                <a:cs typeface="Coming Soon"/>
                <a:sym typeface="Coming Soon"/>
              </a:rPr>
              <a:t>?</a:t>
            </a:r>
            <a:endParaRPr>
              <a:latin typeface="Coming Soon"/>
              <a:ea typeface="Coming Soon"/>
              <a:cs typeface="Coming Soon"/>
              <a:sym typeface="Coming Soon"/>
            </a:endParaRPr>
          </a:p>
        </p:txBody>
      </p:sp>
      <p:sp>
        <p:nvSpPr>
          <p:cNvPr id="584" name="Google Shape;584;p94"/>
          <p:cNvSpPr txBox="1"/>
          <p:nvPr/>
        </p:nvSpPr>
        <p:spPr>
          <a:xfrm>
            <a:off x="2564525" y="956250"/>
            <a:ext cx="4433700" cy="28689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600"/>
              </a:spcBef>
              <a:spcAft>
                <a:spcPts val="0"/>
              </a:spcAft>
              <a:buNone/>
            </a:pPr>
            <a:r>
              <a:rPr lang="en" sz="2800" b="1">
                <a:solidFill>
                  <a:srgbClr val="FF0000"/>
                </a:solidFill>
                <a:latin typeface="Coming Soon"/>
                <a:ea typeface="Coming Soon"/>
                <a:cs typeface="Coming Soon"/>
                <a:sym typeface="Coming Soon"/>
              </a:rPr>
              <a:t>S- Summarizing</a:t>
            </a:r>
            <a:endParaRPr sz="2800" b="1">
              <a:solidFill>
                <a:srgbClr val="FF0000"/>
              </a:solidFill>
              <a:latin typeface="Coming Soon"/>
              <a:ea typeface="Coming Soon"/>
              <a:cs typeface="Coming Soon"/>
              <a:sym typeface="Coming Soon"/>
            </a:endParaRPr>
          </a:p>
          <a:p>
            <a:pPr marL="0" lvl="0" indent="0" algn="l" rtl="0">
              <a:lnSpc>
                <a:spcPct val="115000"/>
              </a:lnSpc>
              <a:spcBef>
                <a:spcPts val="600"/>
              </a:spcBef>
              <a:spcAft>
                <a:spcPts val="0"/>
              </a:spcAft>
              <a:buNone/>
            </a:pPr>
            <a:r>
              <a:rPr lang="en" sz="2800" b="1">
                <a:solidFill>
                  <a:srgbClr val="0000FF"/>
                </a:solidFill>
                <a:latin typeface="Coming Soon"/>
                <a:ea typeface="Coming Soon"/>
                <a:cs typeface="Coming Soon"/>
                <a:sym typeface="Coming Soon"/>
              </a:rPr>
              <a:t>C- Contextualizing</a:t>
            </a:r>
            <a:endParaRPr sz="2800" b="1">
              <a:solidFill>
                <a:srgbClr val="0000FF"/>
              </a:solidFill>
              <a:latin typeface="Coming Soon"/>
              <a:ea typeface="Coming Soon"/>
              <a:cs typeface="Coming Soon"/>
              <a:sym typeface="Coming Soon"/>
            </a:endParaRPr>
          </a:p>
          <a:p>
            <a:pPr marL="0" lvl="0" indent="0" algn="l" rtl="0">
              <a:lnSpc>
                <a:spcPct val="115000"/>
              </a:lnSpc>
              <a:spcBef>
                <a:spcPts val="600"/>
              </a:spcBef>
              <a:spcAft>
                <a:spcPts val="0"/>
              </a:spcAft>
              <a:buNone/>
            </a:pPr>
            <a:r>
              <a:rPr lang="en" sz="2800" b="1">
                <a:solidFill>
                  <a:srgbClr val="6AA84F"/>
                </a:solidFill>
                <a:latin typeface="Coming Soon"/>
                <a:ea typeface="Coming Soon"/>
                <a:cs typeface="Coming Soon"/>
                <a:sym typeface="Coming Soon"/>
              </a:rPr>
              <a:t>I- Inferring</a:t>
            </a:r>
            <a:endParaRPr sz="2800" b="1">
              <a:solidFill>
                <a:srgbClr val="6AA84F"/>
              </a:solidFill>
              <a:latin typeface="Coming Soon"/>
              <a:ea typeface="Coming Soon"/>
              <a:cs typeface="Coming Soon"/>
              <a:sym typeface="Coming Soon"/>
            </a:endParaRPr>
          </a:p>
          <a:p>
            <a:pPr marL="0" lvl="0" indent="0" algn="l" rtl="0">
              <a:lnSpc>
                <a:spcPct val="115000"/>
              </a:lnSpc>
              <a:spcBef>
                <a:spcPts val="600"/>
              </a:spcBef>
              <a:spcAft>
                <a:spcPts val="0"/>
              </a:spcAft>
              <a:buNone/>
            </a:pPr>
            <a:r>
              <a:rPr lang="en" sz="2800" b="1">
                <a:solidFill>
                  <a:srgbClr val="FF9900"/>
                </a:solidFill>
                <a:latin typeface="Coming Soon"/>
                <a:ea typeface="Coming Soon"/>
                <a:cs typeface="Coming Soon"/>
                <a:sym typeface="Coming Soon"/>
              </a:rPr>
              <a:t>M- Monitoring</a:t>
            </a:r>
            <a:endParaRPr sz="2800" b="1">
              <a:solidFill>
                <a:srgbClr val="FF9900"/>
              </a:solidFill>
              <a:latin typeface="Coming Soon"/>
              <a:ea typeface="Coming Soon"/>
              <a:cs typeface="Coming Soon"/>
              <a:sym typeface="Coming Soon"/>
            </a:endParaRPr>
          </a:p>
          <a:p>
            <a:pPr marL="0" lvl="0" indent="0" algn="l" rtl="0">
              <a:lnSpc>
                <a:spcPct val="115000"/>
              </a:lnSpc>
              <a:spcBef>
                <a:spcPts val="600"/>
              </a:spcBef>
              <a:spcAft>
                <a:spcPts val="0"/>
              </a:spcAft>
              <a:buNone/>
            </a:pPr>
            <a:r>
              <a:rPr lang="en" sz="2800" b="1">
                <a:solidFill>
                  <a:srgbClr val="980000"/>
                </a:solidFill>
                <a:latin typeface="Coming Soon"/>
                <a:ea typeface="Coming Soon"/>
                <a:cs typeface="Coming Soon"/>
                <a:sym typeface="Coming Soon"/>
              </a:rPr>
              <a:t>C- Corroborating</a:t>
            </a:r>
            <a:endParaRPr sz="2800" b="1">
              <a:solidFill>
                <a:srgbClr val="980000"/>
              </a:solidFill>
              <a:latin typeface="Coming Soon"/>
              <a:ea typeface="Coming Soon"/>
              <a:cs typeface="Coming Soon"/>
              <a:sym typeface="Coming Soon"/>
            </a:endParaRPr>
          </a:p>
          <a:p>
            <a:pPr marL="0" lvl="0" indent="0" algn="l" rtl="0">
              <a:spcBef>
                <a:spcPts val="0"/>
              </a:spcBef>
              <a:spcAft>
                <a:spcPts val="0"/>
              </a:spcAft>
              <a:buNone/>
            </a:pPr>
            <a:endParaRPr>
              <a:latin typeface="Lato"/>
              <a:ea typeface="Lato"/>
              <a:cs typeface="Lato"/>
              <a:sym typeface="Lato"/>
            </a:endParaRPr>
          </a:p>
        </p:txBody>
      </p:sp>
      <p:pic>
        <p:nvPicPr>
          <p:cNvPr id="585" name="Google Shape;585;p94"/>
          <p:cNvPicPr preferRelativeResize="0"/>
          <p:nvPr/>
        </p:nvPicPr>
        <p:blipFill rotWithShape="1">
          <a:blip r:embed="rId3">
            <a:alphaModFix/>
          </a:blip>
          <a:srcRect b="7501"/>
          <a:stretch/>
        </p:blipFill>
        <p:spPr>
          <a:xfrm rot="894049">
            <a:off x="6440033" y="825687"/>
            <a:ext cx="2053535" cy="2152549"/>
          </a:xfrm>
          <a:prstGeom prst="rect">
            <a:avLst/>
          </a:prstGeom>
          <a:noFill/>
          <a:ln>
            <a:noFill/>
          </a:ln>
        </p:spPr>
      </p:pic>
      <p:pic>
        <p:nvPicPr>
          <p:cNvPr id="586" name="Google Shape;586;p94"/>
          <p:cNvPicPr preferRelativeResize="0"/>
          <p:nvPr/>
        </p:nvPicPr>
        <p:blipFill>
          <a:blip r:embed="rId4">
            <a:alphaModFix/>
          </a:blip>
          <a:stretch>
            <a:fillRect/>
          </a:stretch>
        </p:blipFill>
        <p:spPr>
          <a:xfrm>
            <a:off x="188351" y="3057150"/>
            <a:ext cx="2305724" cy="1876276"/>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590"/>
        <p:cNvGrpSpPr/>
        <p:nvPr/>
      </p:nvGrpSpPr>
      <p:grpSpPr>
        <a:xfrm>
          <a:off x="0" y="0"/>
          <a:ext cx="0" cy="0"/>
          <a:chOff x="0" y="0"/>
          <a:chExt cx="0" cy="0"/>
        </a:xfrm>
      </p:grpSpPr>
      <p:sp>
        <p:nvSpPr>
          <p:cNvPr id="591" name="Google Shape;591;p95"/>
          <p:cNvSpPr txBox="1">
            <a:spLocks noGrp="1"/>
          </p:cNvSpPr>
          <p:nvPr>
            <p:ph type="title"/>
          </p:nvPr>
        </p:nvSpPr>
        <p:spPr>
          <a:xfrm>
            <a:off x="311700" y="391350"/>
            <a:ext cx="8520600" cy="62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600">
                <a:solidFill>
                  <a:srgbClr val="FF0000"/>
                </a:solidFill>
                <a:latin typeface="Coming Soon"/>
                <a:ea typeface="Coming Soon"/>
                <a:cs typeface="Coming Soon"/>
                <a:sym typeface="Coming Soon"/>
              </a:rPr>
              <a:t>Summarizing </a:t>
            </a:r>
            <a:endParaRPr>
              <a:solidFill>
                <a:srgbClr val="FF0000"/>
              </a:solidFill>
            </a:endParaRPr>
          </a:p>
        </p:txBody>
      </p:sp>
      <p:sp>
        <p:nvSpPr>
          <p:cNvPr id="592" name="Google Shape;592;p95"/>
          <p:cNvSpPr txBox="1"/>
          <p:nvPr/>
        </p:nvSpPr>
        <p:spPr>
          <a:xfrm>
            <a:off x="1028675" y="1448850"/>
            <a:ext cx="6882000" cy="2680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900"/>
              </a:spcBef>
              <a:spcAft>
                <a:spcPts val="0"/>
              </a:spcAft>
              <a:buNone/>
            </a:pPr>
            <a:r>
              <a:rPr lang="en" sz="2000" b="1">
                <a:solidFill>
                  <a:srgbClr val="FF0000"/>
                </a:solidFill>
                <a:latin typeface="Coming Soon"/>
                <a:ea typeface="Coming Soon"/>
                <a:cs typeface="Coming Soon"/>
                <a:sym typeface="Coming Soon"/>
              </a:rPr>
              <a:t>1. What type of historical document is the source?</a:t>
            </a:r>
            <a:endParaRPr sz="2000" b="1">
              <a:solidFill>
                <a:srgbClr val="FF0000"/>
              </a:solidFill>
              <a:latin typeface="Coming Soon"/>
              <a:ea typeface="Coming Soon"/>
              <a:cs typeface="Coming Soon"/>
              <a:sym typeface="Coming Soon"/>
            </a:endParaRPr>
          </a:p>
          <a:p>
            <a:pPr marL="0" lvl="0" indent="0" algn="l" rtl="0">
              <a:lnSpc>
                <a:spcPct val="115000"/>
              </a:lnSpc>
              <a:spcBef>
                <a:spcPts val="900"/>
              </a:spcBef>
              <a:spcAft>
                <a:spcPts val="0"/>
              </a:spcAft>
              <a:buNone/>
            </a:pPr>
            <a:r>
              <a:rPr lang="en" sz="2000" b="1">
                <a:solidFill>
                  <a:srgbClr val="FF0000"/>
                </a:solidFill>
                <a:latin typeface="Coming Soon"/>
                <a:ea typeface="Coming Soon"/>
                <a:cs typeface="Coming Soon"/>
                <a:sym typeface="Coming Soon"/>
              </a:rPr>
              <a:t>2. What specific information, details, and/or perspectives does the source provide?</a:t>
            </a:r>
            <a:endParaRPr sz="2000" b="1">
              <a:solidFill>
                <a:srgbClr val="FF0000"/>
              </a:solidFill>
              <a:latin typeface="Coming Soon"/>
              <a:ea typeface="Coming Soon"/>
              <a:cs typeface="Coming Soon"/>
              <a:sym typeface="Coming Soon"/>
            </a:endParaRPr>
          </a:p>
          <a:p>
            <a:pPr marL="0" lvl="0" indent="0" algn="l" rtl="0">
              <a:lnSpc>
                <a:spcPct val="115000"/>
              </a:lnSpc>
              <a:spcBef>
                <a:spcPts val="900"/>
              </a:spcBef>
              <a:spcAft>
                <a:spcPts val="0"/>
              </a:spcAft>
              <a:buNone/>
            </a:pPr>
            <a:r>
              <a:rPr lang="en" sz="2000" b="1">
                <a:solidFill>
                  <a:srgbClr val="FF0000"/>
                </a:solidFill>
                <a:latin typeface="Coming Soon"/>
                <a:ea typeface="Coming Soon"/>
                <a:cs typeface="Coming Soon"/>
                <a:sym typeface="Coming Soon"/>
              </a:rPr>
              <a:t>3. What are the subject, audience, and/or purpose of the source?</a:t>
            </a:r>
            <a:endParaRPr sz="2000" b="1">
              <a:solidFill>
                <a:srgbClr val="FF0000"/>
              </a:solidFill>
              <a:latin typeface="Coming Soon"/>
              <a:ea typeface="Coming Soon"/>
              <a:cs typeface="Coming Soon"/>
              <a:sym typeface="Coming Soon"/>
            </a:endParaRPr>
          </a:p>
          <a:p>
            <a:pPr marL="0" lvl="0" indent="0" algn="l" rtl="0">
              <a:lnSpc>
                <a:spcPct val="115000"/>
              </a:lnSpc>
              <a:spcBef>
                <a:spcPts val="900"/>
              </a:spcBef>
              <a:spcAft>
                <a:spcPts val="0"/>
              </a:spcAft>
              <a:buNone/>
            </a:pPr>
            <a:r>
              <a:rPr lang="en" sz="2000" b="1">
                <a:solidFill>
                  <a:srgbClr val="FF0000"/>
                </a:solidFill>
                <a:latin typeface="Coming Soon"/>
                <a:ea typeface="Coming Soon"/>
                <a:cs typeface="Coming Soon"/>
                <a:sym typeface="Coming Soon"/>
              </a:rPr>
              <a:t>4. What does the source directly tell us?</a:t>
            </a:r>
            <a:endParaRPr sz="2000" b="1">
              <a:solidFill>
                <a:srgbClr val="FF0000"/>
              </a:solidFill>
              <a:latin typeface="Coming Soon"/>
              <a:ea typeface="Coming Soon"/>
              <a:cs typeface="Coming Soon"/>
              <a:sym typeface="Coming Soon"/>
            </a:endParaRPr>
          </a:p>
          <a:p>
            <a:pPr marL="0" lvl="0" indent="0" algn="l" rtl="0">
              <a:spcBef>
                <a:spcPts val="0"/>
              </a:spcBef>
              <a:spcAft>
                <a:spcPts val="0"/>
              </a:spcAft>
              <a:buNone/>
            </a:pPr>
            <a:endParaRPr>
              <a:latin typeface="Lato"/>
              <a:ea typeface="Lato"/>
              <a:cs typeface="Lato"/>
              <a:sym typeface="Lato"/>
            </a:endParaRPr>
          </a:p>
        </p:txBody>
      </p:sp>
      <p:sp>
        <p:nvSpPr>
          <p:cNvPr id="593" name="Google Shape;593;p95"/>
          <p:cNvSpPr txBox="1"/>
          <p:nvPr/>
        </p:nvSpPr>
        <p:spPr>
          <a:xfrm rot="1132579">
            <a:off x="6679328" y="501658"/>
            <a:ext cx="1970474" cy="405479"/>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200" b="1">
                <a:solidFill>
                  <a:srgbClr val="FF0000"/>
                </a:solidFill>
                <a:latin typeface="Coming Soon"/>
                <a:ea typeface="Coming Soon"/>
                <a:cs typeface="Coming Soon"/>
                <a:sym typeface="Coming Soon"/>
              </a:rPr>
              <a:t>S</a:t>
            </a:r>
            <a:r>
              <a:rPr lang="en" sz="3200" b="1">
                <a:solidFill>
                  <a:srgbClr val="0000FF"/>
                </a:solidFill>
                <a:latin typeface="Coming Soon"/>
                <a:ea typeface="Coming Soon"/>
                <a:cs typeface="Coming Soon"/>
                <a:sym typeface="Coming Soon"/>
              </a:rPr>
              <a:t>C</a:t>
            </a:r>
            <a:r>
              <a:rPr lang="en" sz="3200" b="1">
                <a:solidFill>
                  <a:srgbClr val="70B353"/>
                </a:solidFill>
                <a:latin typeface="Coming Soon"/>
                <a:ea typeface="Coming Soon"/>
                <a:cs typeface="Coming Soon"/>
                <a:sym typeface="Coming Soon"/>
              </a:rPr>
              <a:t>I</a:t>
            </a:r>
            <a:r>
              <a:rPr lang="en" sz="3200" b="1">
                <a:solidFill>
                  <a:srgbClr val="FF9900"/>
                </a:solidFill>
                <a:latin typeface="Coming Soon"/>
                <a:ea typeface="Coming Soon"/>
                <a:cs typeface="Coming Soon"/>
                <a:sym typeface="Coming Soon"/>
              </a:rPr>
              <a:t>M</a:t>
            </a:r>
            <a:r>
              <a:rPr lang="en" sz="3200" b="1">
                <a:solidFill>
                  <a:srgbClr val="85200C"/>
                </a:solidFill>
                <a:latin typeface="Coming Soon"/>
                <a:ea typeface="Coming Soon"/>
                <a:cs typeface="Coming Soon"/>
                <a:sym typeface="Coming Soon"/>
              </a:rPr>
              <a:t>-C</a:t>
            </a:r>
            <a:endParaRPr>
              <a:latin typeface="Lato"/>
              <a:ea typeface="Lato"/>
              <a:cs typeface="Lato"/>
              <a:sym typeface="Lato"/>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597"/>
        <p:cNvGrpSpPr/>
        <p:nvPr/>
      </p:nvGrpSpPr>
      <p:grpSpPr>
        <a:xfrm>
          <a:off x="0" y="0"/>
          <a:ext cx="0" cy="0"/>
          <a:chOff x="0" y="0"/>
          <a:chExt cx="0" cy="0"/>
        </a:xfrm>
      </p:grpSpPr>
      <p:sp>
        <p:nvSpPr>
          <p:cNvPr id="598" name="Google Shape;598;p96"/>
          <p:cNvSpPr txBox="1">
            <a:spLocks noGrp="1"/>
          </p:cNvSpPr>
          <p:nvPr>
            <p:ph type="title"/>
          </p:nvPr>
        </p:nvSpPr>
        <p:spPr>
          <a:xfrm>
            <a:off x="311700" y="376850"/>
            <a:ext cx="8520600" cy="62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600">
                <a:solidFill>
                  <a:srgbClr val="0000FF"/>
                </a:solidFill>
                <a:latin typeface="Coming Soon"/>
                <a:ea typeface="Coming Soon"/>
                <a:cs typeface="Coming Soon"/>
                <a:sym typeface="Coming Soon"/>
              </a:rPr>
              <a:t>Contextualizing </a:t>
            </a:r>
            <a:endParaRPr>
              <a:latin typeface="Coming Soon"/>
              <a:ea typeface="Coming Soon"/>
              <a:cs typeface="Coming Soon"/>
              <a:sym typeface="Coming Soon"/>
            </a:endParaRPr>
          </a:p>
        </p:txBody>
      </p:sp>
      <p:sp>
        <p:nvSpPr>
          <p:cNvPr id="599" name="Google Shape;599;p96"/>
          <p:cNvSpPr txBox="1"/>
          <p:nvPr/>
        </p:nvSpPr>
        <p:spPr>
          <a:xfrm>
            <a:off x="854825" y="1463350"/>
            <a:ext cx="7316700" cy="2448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900"/>
              </a:spcBef>
              <a:spcAft>
                <a:spcPts val="0"/>
              </a:spcAft>
              <a:buNone/>
            </a:pPr>
            <a:r>
              <a:rPr lang="en" sz="2000" b="1">
                <a:solidFill>
                  <a:srgbClr val="0000FF"/>
                </a:solidFill>
                <a:latin typeface="Coming Soon"/>
                <a:ea typeface="Coming Soon"/>
                <a:cs typeface="Coming Soon"/>
                <a:sym typeface="Coming Soon"/>
              </a:rPr>
              <a:t>1. Who produced the source?</a:t>
            </a:r>
            <a:endParaRPr sz="2000" b="1">
              <a:solidFill>
                <a:srgbClr val="0000FF"/>
              </a:solidFill>
              <a:latin typeface="Coming Soon"/>
              <a:ea typeface="Coming Soon"/>
              <a:cs typeface="Coming Soon"/>
              <a:sym typeface="Coming Soon"/>
            </a:endParaRPr>
          </a:p>
          <a:p>
            <a:pPr marL="0" lvl="0" indent="0" algn="l" rtl="0">
              <a:lnSpc>
                <a:spcPct val="115000"/>
              </a:lnSpc>
              <a:spcBef>
                <a:spcPts val="900"/>
              </a:spcBef>
              <a:spcAft>
                <a:spcPts val="0"/>
              </a:spcAft>
              <a:buNone/>
            </a:pPr>
            <a:r>
              <a:rPr lang="en" sz="2000" b="1">
                <a:solidFill>
                  <a:srgbClr val="0000FF"/>
                </a:solidFill>
                <a:latin typeface="Coming Soon"/>
                <a:ea typeface="Coming Soon"/>
                <a:cs typeface="Coming Soon"/>
                <a:sym typeface="Coming Soon"/>
              </a:rPr>
              <a:t>2. When, why, and where was the source produced?</a:t>
            </a:r>
            <a:endParaRPr sz="2000" b="1">
              <a:solidFill>
                <a:srgbClr val="0000FF"/>
              </a:solidFill>
              <a:latin typeface="Coming Soon"/>
              <a:ea typeface="Coming Soon"/>
              <a:cs typeface="Coming Soon"/>
              <a:sym typeface="Coming Soon"/>
            </a:endParaRPr>
          </a:p>
          <a:p>
            <a:pPr marL="0" lvl="0" indent="0" algn="l" rtl="0">
              <a:lnSpc>
                <a:spcPct val="115000"/>
              </a:lnSpc>
              <a:spcBef>
                <a:spcPts val="900"/>
              </a:spcBef>
              <a:spcAft>
                <a:spcPts val="0"/>
              </a:spcAft>
              <a:buNone/>
            </a:pPr>
            <a:r>
              <a:rPr lang="en" sz="2000" b="1">
                <a:solidFill>
                  <a:srgbClr val="0000FF"/>
                </a:solidFill>
                <a:latin typeface="Coming Soon"/>
                <a:ea typeface="Coming Soon"/>
                <a:cs typeface="Coming Soon"/>
                <a:sym typeface="Coming Soon"/>
              </a:rPr>
              <a:t>3. What was happening locally and globally at the time the source was produced?</a:t>
            </a:r>
            <a:endParaRPr sz="2000" b="1">
              <a:solidFill>
                <a:srgbClr val="0000FF"/>
              </a:solidFill>
              <a:latin typeface="Coming Soon"/>
              <a:ea typeface="Coming Soon"/>
              <a:cs typeface="Coming Soon"/>
              <a:sym typeface="Coming Soon"/>
            </a:endParaRPr>
          </a:p>
          <a:p>
            <a:pPr marL="0" lvl="0" indent="0" algn="l" rtl="0">
              <a:lnSpc>
                <a:spcPct val="115000"/>
              </a:lnSpc>
              <a:spcBef>
                <a:spcPts val="900"/>
              </a:spcBef>
              <a:spcAft>
                <a:spcPts val="0"/>
              </a:spcAft>
              <a:buNone/>
            </a:pPr>
            <a:r>
              <a:rPr lang="en" sz="2000" b="1">
                <a:solidFill>
                  <a:srgbClr val="0000FF"/>
                </a:solidFill>
                <a:latin typeface="Coming Soon"/>
                <a:ea typeface="Coming Soon"/>
                <a:cs typeface="Coming Soon"/>
                <a:sym typeface="Coming Soon"/>
              </a:rPr>
              <a:t>4. What summarizing information can place the source in time, space, and place?</a:t>
            </a:r>
            <a:endParaRPr sz="2000" b="1">
              <a:solidFill>
                <a:srgbClr val="0000FF"/>
              </a:solidFill>
              <a:latin typeface="Coming Soon"/>
              <a:ea typeface="Coming Soon"/>
              <a:cs typeface="Coming Soon"/>
              <a:sym typeface="Coming Soon"/>
            </a:endParaRPr>
          </a:p>
          <a:p>
            <a:pPr marL="0" lvl="0" indent="0" algn="l" rtl="0">
              <a:spcBef>
                <a:spcPts val="0"/>
              </a:spcBef>
              <a:spcAft>
                <a:spcPts val="0"/>
              </a:spcAft>
              <a:buNone/>
            </a:pPr>
            <a:endParaRPr>
              <a:latin typeface="Lato"/>
              <a:ea typeface="Lato"/>
              <a:cs typeface="Lato"/>
              <a:sym typeface="Lato"/>
            </a:endParaRPr>
          </a:p>
        </p:txBody>
      </p:sp>
      <p:sp>
        <p:nvSpPr>
          <p:cNvPr id="600" name="Google Shape;600;p96"/>
          <p:cNvSpPr txBox="1"/>
          <p:nvPr/>
        </p:nvSpPr>
        <p:spPr>
          <a:xfrm rot="781351">
            <a:off x="7258817" y="376796"/>
            <a:ext cx="2216710" cy="289777"/>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200" b="1">
                <a:solidFill>
                  <a:srgbClr val="FF0000"/>
                </a:solidFill>
                <a:latin typeface="Coming Soon"/>
                <a:ea typeface="Coming Soon"/>
                <a:cs typeface="Coming Soon"/>
                <a:sym typeface="Coming Soon"/>
              </a:rPr>
              <a:t>S</a:t>
            </a:r>
            <a:r>
              <a:rPr lang="en" sz="3200" b="1">
                <a:solidFill>
                  <a:srgbClr val="0000FF"/>
                </a:solidFill>
                <a:latin typeface="Coming Soon"/>
                <a:ea typeface="Coming Soon"/>
                <a:cs typeface="Coming Soon"/>
                <a:sym typeface="Coming Soon"/>
              </a:rPr>
              <a:t>C</a:t>
            </a:r>
            <a:r>
              <a:rPr lang="en" sz="3200" b="1">
                <a:solidFill>
                  <a:srgbClr val="70B353"/>
                </a:solidFill>
                <a:latin typeface="Coming Soon"/>
                <a:ea typeface="Coming Soon"/>
                <a:cs typeface="Coming Soon"/>
                <a:sym typeface="Coming Soon"/>
              </a:rPr>
              <a:t>I</a:t>
            </a:r>
            <a:r>
              <a:rPr lang="en" sz="3200" b="1">
                <a:solidFill>
                  <a:srgbClr val="FF9900"/>
                </a:solidFill>
                <a:latin typeface="Coming Soon"/>
                <a:ea typeface="Coming Soon"/>
                <a:cs typeface="Coming Soon"/>
                <a:sym typeface="Coming Soon"/>
              </a:rPr>
              <a:t>M</a:t>
            </a:r>
            <a:r>
              <a:rPr lang="en" sz="3200" b="1">
                <a:solidFill>
                  <a:srgbClr val="85200C"/>
                </a:solidFill>
                <a:latin typeface="Coming Soon"/>
                <a:ea typeface="Coming Soon"/>
                <a:cs typeface="Coming Soon"/>
                <a:sym typeface="Coming Soon"/>
              </a:rPr>
              <a:t>-C</a:t>
            </a:r>
            <a:endParaRPr>
              <a:latin typeface="Lato"/>
              <a:ea typeface="Lato"/>
              <a:cs typeface="Lato"/>
              <a:sym typeface="Lato"/>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604"/>
        <p:cNvGrpSpPr/>
        <p:nvPr/>
      </p:nvGrpSpPr>
      <p:grpSpPr>
        <a:xfrm>
          <a:off x="0" y="0"/>
          <a:ext cx="0" cy="0"/>
          <a:chOff x="0" y="0"/>
          <a:chExt cx="0" cy="0"/>
        </a:xfrm>
      </p:grpSpPr>
      <p:sp>
        <p:nvSpPr>
          <p:cNvPr id="605" name="Google Shape;605;p97"/>
          <p:cNvSpPr txBox="1">
            <a:spLocks noGrp="1"/>
          </p:cNvSpPr>
          <p:nvPr>
            <p:ph type="title"/>
          </p:nvPr>
        </p:nvSpPr>
        <p:spPr>
          <a:xfrm>
            <a:off x="311700" y="391350"/>
            <a:ext cx="8520600" cy="62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600">
                <a:solidFill>
                  <a:schemeClr val="accent3"/>
                </a:solidFill>
                <a:latin typeface="Coming Soon"/>
                <a:ea typeface="Coming Soon"/>
                <a:cs typeface="Coming Soon"/>
                <a:sym typeface="Coming Soon"/>
              </a:rPr>
              <a:t>Inferring</a:t>
            </a:r>
            <a:endParaRPr>
              <a:solidFill>
                <a:schemeClr val="accent3"/>
              </a:solidFill>
              <a:latin typeface="Coming Soon"/>
              <a:ea typeface="Coming Soon"/>
              <a:cs typeface="Coming Soon"/>
              <a:sym typeface="Coming Soon"/>
            </a:endParaRPr>
          </a:p>
        </p:txBody>
      </p:sp>
      <p:sp>
        <p:nvSpPr>
          <p:cNvPr id="606" name="Google Shape;606;p97"/>
          <p:cNvSpPr txBox="1"/>
          <p:nvPr/>
        </p:nvSpPr>
        <p:spPr>
          <a:xfrm>
            <a:off x="1153150" y="1209525"/>
            <a:ext cx="7838400" cy="34629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900"/>
              </a:spcBef>
              <a:spcAft>
                <a:spcPts val="0"/>
              </a:spcAft>
              <a:buNone/>
            </a:pPr>
            <a:r>
              <a:rPr lang="en" sz="2000" b="1">
                <a:solidFill>
                  <a:schemeClr val="accent3"/>
                </a:solidFill>
                <a:latin typeface="Coming Soon"/>
                <a:ea typeface="Coming Soon"/>
                <a:cs typeface="Coming Soon"/>
                <a:sym typeface="Coming Soon"/>
              </a:rPr>
              <a:t>1. What is suggested by the source?</a:t>
            </a:r>
            <a:endParaRPr sz="2000" b="1">
              <a:solidFill>
                <a:schemeClr val="accent3"/>
              </a:solidFill>
              <a:latin typeface="Coming Soon"/>
              <a:ea typeface="Coming Soon"/>
              <a:cs typeface="Coming Soon"/>
              <a:sym typeface="Coming Soon"/>
            </a:endParaRPr>
          </a:p>
          <a:p>
            <a:pPr marL="0" lvl="0" indent="0" algn="l" rtl="0">
              <a:lnSpc>
                <a:spcPct val="115000"/>
              </a:lnSpc>
              <a:spcBef>
                <a:spcPts val="900"/>
              </a:spcBef>
              <a:spcAft>
                <a:spcPts val="0"/>
              </a:spcAft>
              <a:buNone/>
            </a:pPr>
            <a:r>
              <a:rPr lang="en" sz="2000" b="1">
                <a:solidFill>
                  <a:schemeClr val="accent3"/>
                </a:solidFill>
                <a:latin typeface="Coming Soon"/>
                <a:ea typeface="Coming Soon"/>
                <a:cs typeface="Coming Soon"/>
                <a:sym typeface="Coming Soon"/>
              </a:rPr>
              <a:t>2. What conclusions may be drawn from the source?</a:t>
            </a:r>
            <a:endParaRPr sz="2000" b="1">
              <a:solidFill>
                <a:schemeClr val="accent3"/>
              </a:solidFill>
              <a:latin typeface="Coming Soon"/>
              <a:ea typeface="Coming Soon"/>
              <a:cs typeface="Coming Soon"/>
              <a:sym typeface="Coming Soon"/>
            </a:endParaRPr>
          </a:p>
          <a:p>
            <a:pPr marL="0" lvl="0" indent="0" algn="l" rtl="0">
              <a:lnSpc>
                <a:spcPct val="115000"/>
              </a:lnSpc>
              <a:spcBef>
                <a:spcPts val="900"/>
              </a:spcBef>
              <a:spcAft>
                <a:spcPts val="0"/>
              </a:spcAft>
              <a:buNone/>
            </a:pPr>
            <a:r>
              <a:rPr lang="en" sz="2000" b="1">
                <a:solidFill>
                  <a:schemeClr val="accent3"/>
                </a:solidFill>
                <a:latin typeface="Coming Soon"/>
                <a:ea typeface="Coming Soon"/>
                <a:cs typeface="Coming Soon"/>
                <a:sym typeface="Coming Soon"/>
              </a:rPr>
              <a:t>3. What biases are indicated in the source?</a:t>
            </a:r>
            <a:endParaRPr sz="2000" b="1">
              <a:solidFill>
                <a:schemeClr val="accent3"/>
              </a:solidFill>
              <a:latin typeface="Coming Soon"/>
              <a:ea typeface="Coming Soon"/>
              <a:cs typeface="Coming Soon"/>
              <a:sym typeface="Coming Soon"/>
            </a:endParaRPr>
          </a:p>
          <a:p>
            <a:pPr marL="0" lvl="0" indent="0" algn="l" rtl="0">
              <a:lnSpc>
                <a:spcPct val="115000"/>
              </a:lnSpc>
              <a:spcBef>
                <a:spcPts val="900"/>
              </a:spcBef>
              <a:spcAft>
                <a:spcPts val="0"/>
              </a:spcAft>
              <a:buNone/>
            </a:pPr>
            <a:r>
              <a:rPr lang="en" sz="2000" b="1">
                <a:solidFill>
                  <a:schemeClr val="accent3"/>
                </a:solidFill>
                <a:latin typeface="Coming Soon"/>
                <a:ea typeface="Coming Soon"/>
                <a:cs typeface="Coming Soon"/>
                <a:sym typeface="Coming Soon"/>
              </a:rPr>
              <a:t>4. What contextualizing information, while not directly evident, may be suggested from the source?</a:t>
            </a:r>
            <a:endParaRPr sz="2000" b="1">
              <a:solidFill>
                <a:schemeClr val="accent3"/>
              </a:solidFill>
              <a:latin typeface="Coming Soon"/>
              <a:ea typeface="Coming Soon"/>
              <a:cs typeface="Coming Soon"/>
              <a:sym typeface="Coming Soon"/>
            </a:endParaRPr>
          </a:p>
          <a:p>
            <a:pPr marL="0" lvl="0" indent="0" algn="l" rtl="0">
              <a:spcBef>
                <a:spcPts val="0"/>
              </a:spcBef>
              <a:spcAft>
                <a:spcPts val="0"/>
              </a:spcAft>
              <a:buNone/>
            </a:pPr>
            <a:endParaRPr>
              <a:solidFill>
                <a:srgbClr val="FF9900"/>
              </a:solidFill>
              <a:latin typeface="Lato"/>
              <a:ea typeface="Lato"/>
              <a:cs typeface="Lato"/>
              <a:sym typeface="Lato"/>
            </a:endParaRPr>
          </a:p>
        </p:txBody>
      </p:sp>
      <p:sp>
        <p:nvSpPr>
          <p:cNvPr id="607" name="Google Shape;607;p97"/>
          <p:cNvSpPr txBox="1"/>
          <p:nvPr/>
        </p:nvSpPr>
        <p:spPr>
          <a:xfrm rot="657437">
            <a:off x="6838598" y="561117"/>
            <a:ext cx="1854509" cy="709855"/>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200" b="1">
                <a:solidFill>
                  <a:srgbClr val="FF0000"/>
                </a:solidFill>
                <a:latin typeface="Coming Soon"/>
                <a:ea typeface="Coming Soon"/>
                <a:cs typeface="Coming Soon"/>
                <a:sym typeface="Coming Soon"/>
              </a:rPr>
              <a:t>S</a:t>
            </a:r>
            <a:r>
              <a:rPr lang="en" sz="3200" b="1">
                <a:solidFill>
                  <a:srgbClr val="0000FF"/>
                </a:solidFill>
                <a:latin typeface="Coming Soon"/>
                <a:ea typeface="Coming Soon"/>
                <a:cs typeface="Coming Soon"/>
                <a:sym typeface="Coming Soon"/>
              </a:rPr>
              <a:t>C</a:t>
            </a:r>
            <a:r>
              <a:rPr lang="en" sz="3200" b="1">
                <a:solidFill>
                  <a:srgbClr val="70B353"/>
                </a:solidFill>
                <a:latin typeface="Coming Soon"/>
                <a:ea typeface="Coming Soon"/>
                <a:cs typeface="Coming Soon"/>
                <a:sym typeface="Coming Soon"/>
              </a:rPr>
              <a:t>I</a:t>
            </a:r>
            <a:r>
              <a:rPr lang="en" sz="3200" b="1">
                <a:solidFill>
                  <a:srgbClr val="FF9900"/>
                </a:solidFill>
                <a:latin typeface="Coming Soon"/>
                <a:ea typeface="Coming Soon"/>
                <a:cs typeface="Coming Soon"/>
                <a:sym typeface="Coming Soon"/>
              </a:rPr>
              <a:t>M</a:t>
            </a:r>
            <a:r>
              <a:rPr lang="en" sz="3200" b="1">
                <a:solidFill>
                  <a:srgbClr val="85200C"/>
                </a:solidFill>
                <a:latin typeface="Coming Soon"/>
                <a:ea typeface="Coming Soon"/>
                <a:cs typeface="Coming Soon"/>
                <a:sym typeface="Coming Soon"/>
              </a:rPr>
              <a:t>-C</a:t>
            </a:r>
            <a:endParaRPr>
              <a:latin typeface="Lato"/>
              <a:ea typeface="Lato"/>
              <a:cs typeface="Lato"/>
              <a:sym typeface="Lato"/>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611"/>
        <p:cNvGrpSpPr/>
        <p:nvPr/>
      </p:nvGrpSpPr>
      <p:grpSpPr>
        <a:xfrm>
          <a:off x="0" y="0"/>
          <a:ext cx="0" cy="0"/>
          <a:chOff x="0" y="0"/>
          <a:chExt cx="0" cy="0"/>
        </a:xfrm>
      </p:grpSpPr>
      <p:sp>
        <p:nvSpPr>
          <p:cNvPr id="612" name="Google Shape;612;p98"/>
          <p:cNvSpPr txBox="1">
            <a:spLocks noGrp="1"/>
          </p:cNvSpPr>
          <p:nvPr>
            <p:ph type="title"/>
          </p:nvPr>
        </p:nvSpPr>
        <p:spPr>
          <a:xfrm>
            <a:off x="311700" y="149300"/>
            <a:ext cx="8520600" cy="62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600">
                <a:solidFill>
                  <a:srgbClr val="FF9900"/>
                </a:solidFill>
                <a:latin typeface="Coming Soon"/>
                <a:ea typeface="Coming Soon"/>
                <a:cs typeface="Coming Soon"/>
                <a:sym typeface="Coming Soon"/>
              </a:rPr>
              <a:t>Monitoring</a:t>
            </a:r>
            <a:endParaRPr/>
          </a:p>
        </p:txBody>
      </p:sp>
      <p:sp>
        <p:nvSpPr>
          <p:cNvPr id="613" name="Google Shape;613;p98"/>
          <p:cNvSpPr txBox="1"/>
          <p:nvPr/>
        </p:nvSpPr>
        <p:spPr>
          <a:xfrm>
            <a:off x="936000" y="775400"/>
            <a:ext cx="7272000" cy="3404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900"/>
              </a:spcBef>
              <a:spcAft>
                <a:spcPts val="0"/>
              </a:spcAft>
              <a:buNone/>
            </a:pPr>
            <a:r>
              <a:rPr lang="en" sz="2000" b="1">
                <a:solidFill>
                  <a:srgbClr val="FF9900"/>
                </a:solidFill>
                <a:latin typeface="Coming Soon"/>
                <a:ea typeface="Coming Soon"/>
                <a:cs typeface="Coming Soon"/>
                <a:sym typeface="Coming Soon"/>
              </a:rPr>
              <a:t>1. What is missing from the source in terms of evidence that is needed to answer the guiding historical question?</a:t>
            </a:r>
            <a:endParaRPr sz="2000" b="1">
              <a:solidFill>
                <a:srgbClr val="FF9900"/>
              </a:solidFill>
              <a:latin typeface="Coming Soon"/>
              <a:ea typeface="Coming Soon"/>
              <a:cs typeface="Coming Soon"/>
              <a:sym typeface="Coming Soon"/>
            </a:endParaRPr>
          </a:p>
          <a:p>
            <a:pPr marL="0" lvl="0" indent="0" algn="l" rtl="0">
              <a:lnSpc>
                <a:spcPct val="115000"/>
              </a:lnSpc>
              <a:spcBef>
                <a:spcPts val="900"/>
              </a:spcBef>
              <a:spcAft>
                <a:spcPts val="0"/>
              </a:spcAft>
              <a:buNone/>
            </a:pPr>
            <a:r>
              <a:rPr lang="en" sz="2000" b="1">
                <a:solidFill>
                  <a:srgbClr val="FF9900"/>
                </a:solidFill>
                <a:latin typeface="Coming Soon"/>
                <a:ea typeface="Coming Soon"/>
                <a:cs typeface="Coming Soon"/>
                <a:sym typeface="Coming Soon"/>
              </a:rPr>
              <a:t>2. What ideas, images, or terms need further defining from the source in order to understand the context or period in which the source was created?</a:t>
            </a:r>
            <a:endParaRPr sz="2000" b="1">
              <a:solidFill>
                <a:srgbClr val="FF9900"/>
              </a:solidFill>
              <a:latin typeface="Coming Soon"/>
              <a:ea typeface="Coming Soon"/>
              <a:cs typeface="Coming Soon"/>
              <a:sym typeface="Coming Soon"/>
            </a:endParaRPr>
          </a:p>
          <a:p>
            <a:pPr marL="0" lvl="0" indent="0" algn="l" rtl="0">
              <a:lnSpc>
                <a:spcPct val="115000"/>
              </a:lnSpc>
              <a:spcBef>
                <a:spcPts val="900"/>
              </a:spcBef>
              <a:spcAft>
                <a:spcPts val="0"/>
              </a:spcAft>
              <a:buNone/>
            </a:pPr>
            <a:r>
              <a:rPr lang="en" sz="2000" b="1">
                <a:solidFill>
                  <a:srgbClr val="FF9900"/>
                </a:solidFill>
                <a:latin typeface="Coming Soon"/>
                <a:ea typeface="Coming Soon"/>
                <a:cs typeface="Coming Soon"/>
                <a:sym typeface="Coming Soon"/>
              </a:rPr>
              <a:t>3. How reliable is the source for its intended purpose in answering the historical question?</a:t>
            </a:r>
            <a:endParaRPr sz="2000" b="1">
              <a:solidFill>
                <a:srgbClr val="FF9900"/>
              </a:solidFill>
              <a:latin typeface="Coming Soon"/>
              <a:ea typeface="Coming Soon"/>
              <a:cs typeface="Coming Soon"/>
              <a:sym typeface="Coming Soon"/>
            </a:endParaRPr>
          </a:p>
          <a:p>
            <a:pPr marL="0" lvl="0" indent="0" algn="l" rtl="0">
              <a:lnSpc>
                <a:spcPct val="115000"/>
              </a:lnSpc>
              <a:spcBef>
                <a:spcPts val="900"/>
              </a:spcBef>
              <a:spcAft>
                <a:spcPts val="0"/>
              </a:spcAft>
              <a:buNone/>
            </a:pPr>
            <a:r>
              <a:rPr lang="en" sz="2000" b="1">
                <a:solidFill>
                  <a:srgbClr val="FF9900"/>
                </a:solidFill>
                <a:latin typeface="Coming Soon"/>
                <a:ea typeface="Coming Soon"/>
                <a:cs typeface="Coming Soon"/>
                <a:sym typeface="Coming Soon"/>
              </a:rPr>
              <a:t>4. What questions from the previous stages need to be revisited in order to analyze thesource satisfactorily?</a:t>
            </a:r>
            <a:endParaRPr sz="2000" b="1">
              <a:solidFill>
                <a:srgbClr val="FF9900"/>
              </a:solidFill>
              <a:latin typeface="Coming Soon"/>
              <a:ea typeface="Coming Soon"/>
              <a:cs typeface="Coming Soon"/>
              <a:sym typeface="Coming Soon"/>
            </a:endParaRPr>
          </a:p>
          <a:p>
            <a:pPr marL="0" lvl="0" indent="0" algn="l" rtl="0">
              <a:spcBef>
                <a:spcPts val="0"/>
              </a:spcBef>
              <a:spcAft>
                <a:spcPts val="0"/>
              </a:spcAft>
              <a:buNone/>
            </a:pPr>
            <a:endParaRPr>
              <a:latin typeface="Lato"/>
              <a:ea typeface="Lato"/>
              <a:cs typeface="Lato"/>
              <a:sym typeface="Lato"/>
            </a:endParaRPr>
          </a:p>
        </p:txBody>
      </p:sp>
      <p:sp>
        <p:nvSpPr>
          <p:cNvPr id="614" name="Google Shape;614;p98"/>
          <p:cNvSpPr txBox="1"/>
          <p:nvPr/>
        </p:nvSpPr>
        <p:spPr>
          <a:xfrm rot="1063314">
            <a:off x="6866659" y="334947"/>
            <a:ext cx="1898178" cy="738891"/>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200" b="1">
                <a:solidFill>
                  <a:srgbClr val="FF0000"/>
                </a:solidFill>
                <a:latin typeface="Coming Soon"/>
                <a:ea typeface="Coming Soon"/>
                <a:cs typeface="Coming Soon"/>
                <a:sym typeface="Coming Soon"/>
              </a:rPr>
              <a:t>S</a:t>
            </a:r>
            <a:r>
              <a:rPr lang="en" sz="3200" b="1">
                <a:solidFill>
                  <a:srgbClr val="0000FF"/>
                </a:solidFill>
                <a:latin typeface="Coming Soon"/>
                <a:ea typeface="Coming Soon"/>
                <a:cs typeface="Coming Soon"/>
                <a:sym typeface="Coming Soon"/>
              </a:rPr>
              <a:t>C</a:t>
            </a:r>
            <a:r>
              <a:rPr lang="en" sz="3200" b="1">
                <a:solidFill>
                  <a:srgbClr val="70B353"/>
                </a:solidFill>
                <a:latin typeface="Coming Soon"/>
                <a:ea typeface="Coming Soon"/>
                <a:cs typeface="Coming Soon"/>
                <a:sym typeface="Coming Soon"/>
              </a:rPr>
              <a:t>I</a:t>
            </a:r>
            <a:r>
              <a:rPr lang="en" sz="3200" b="1">
                <a:solidFill>
                  <a:srgbClr val="FF9900"/>
                </a:solidFill>
                <a:latin typeface="Coming Soon"/>
                <a:ea typeface="Coming Soon"/>
                <a:cs typeface="Coming Soon"/>
                <a:sym typeface="Coming Soon"/>
              </a:rPr>
              <a:t>M</a:t>
            </a:r>
            <a:r>
              <a:rPr lang="en" sz="3200" b="1">
                <a:solidFill>
                  <a:srgbClr val="85200C"/>
                </a:solidFill>
                <a:latin typeface="Coming Soon"/>
                <a:ea typeface="Coming Soon"/>
                <a:cs typeface="Coming Soon"/>
                <a:sym typeface="Coming Soon"/>
              </a:rPr>
              <a:t>-C</a:t>
            </a:r>
            <a:endParaRPr>
              <a:latin typeface="Lato"/>
              <a:ea typeface="Lato"/>
              <a:cs typeface="Lato"/>
              <a:sym typeface="Lato"/>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618"/>
        <p:cNvGrpSpPr/>
        <p:nvPr/>
      </p:nvGrpSpPr>
      <p:grpSpPr>
        <a:xfrm>
          <a:off x="0" y="0"/>
          <a:ext cx="0" cy="0"/>
          <a:chOff x="0" y="0"/>
          <a:chExt cx="0" cy="0"/>
        </a:xfrm>
      </p:grpSpPr>
      <p:sp>
        <p:nvSpPr>
          <p:cNvPr id="619" name="Google Shape;619;p99"/>
          <p:cNvSpPr txBox="1">
            <a:spLocks noGrp="1"/>
          </p:cNvSpPr>
          <p:nvPr>
            <p:ph type="title"/>
          </p:nvPr>
        </p:nvSpPr>
        <p:spPr>
          <a:xfrm>
            <a:off x="311700" y="391350"/>
            <a:ext cx="8520600" cy="62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000">
                <a:solidFill>
                  <a:srgbClr val="980000"/>
                </a:solidFill>
                <a:latin typeface="Coming Soon"/>
                <a:ea typeface="Coming Soon"/>
                <a:cs typeface="Coming Soon"/>
                <a:sym typeface="Coming Soon"/>
              </a:rPr>
              <a:t>Corroborating</a:t>
            </a:r>
            <a:endParaRPr>
              <a:latin typeface="Coming Soon"/>
              <a:ea typeface="Coming Soon"/>
              <a:cs typeface="Coming Soon"/>
              <a:sym typeface="Coming Soon"/>
            </a:endParaRPr>
          </a:p>
        </p:txBody>
      </p:sp>
      <p:sp>
        <p:nvSpPr>
          <p:cNvPr id="620" name="Google Shape;620;p99"/>
          <p:cNvSpPr txBox="1"/>
          <p:nvPr/>
        </p:nvSpPr>
        <p:spPr>
          <a:xfrm>
            <a:off x="1290775" y="1079400"/>
            <a:ext cx="6722700" cy="2984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900"/>
              </a:spcBef>
              <a:spcAft>
                <a:spcPts val="0"/>
              </a:spcAft>
              <a:buNone/>
            </a:pPr>
            <a:r>
              <a:rPr lang="en" sz="2000" b="1">
                <a:solidFill>
                  <a:srgbClr val="980000"/>
                </a:solidFill>
                <a:latin typeface="Coming Soon"/>
                <a:ea typeface="Coming Soon"/>
                <a:cs typeface="Coming Soon"/>
                <a:sym typeface="Coming Soon"/>
              </a:rPr>
              <a:t>1. What similarities and differences exist between the sources?</a:t>
            </a:r>
            <a:endParaRPr sz="2000" b="1">
              <a:solidFill>
                <a:srgbClr val="980000"/>
              </a:solidFill>
              <a:latin typeface="Coming Soon"/>
              <a:ea typeface="Coming Soon"/>
              <a:cs typeface="Coming Soon"/>
              <a:sym typeface="Coming Soon"/>
            </a:endParaRPr>
          </a:p>
          <a:p>
            <a:pPr marL="0" lvl="0" indent="0" algn="l" rtl="0">
              <a:lnSpc>
                <a:spcPct val="115000"/>
              </a:lnSpc>
              <a:spcBef>
                <a:spcPts val="900"/>
              </a:spcBef>
              <a:spcAft>
                <a:spcPts val="0"/>
              </a:spcAft>
              <a:buNone/>
            </a:pPr>
            <a:r>
              <a:rPr lang="en" sz="2000" b="1">
                <a:solidFill>
                  <a:srgbClr val="980000"/>
                </a:solidFill>
                <a:latin typeface="Coming Soon"/>
                <a:ea typeface="Coming Soon"/>
                <a:cs typeface="Coming Soon"/>
                <a:sym typeface="Coming Soon"/>
              </a:rPr>
              <a:t>2. What factors could account for the similarities and differences?</a:t>
            </a:r>
            <a:endParaRPr sz="2000" b="1">
              <a:solidFill>
                <a:srgbClr val="980000"/>
              </a:solidFill>
              <a:latin typeface="Coming Soon"/>
              <a:ea typeface="Coming Soon"/>
              <a:cs typeface="Coming Soon"/>
              <a:sym typeface="Coming Soon"/>
            </a:endParaRPr>
          </a:p>
          <a:p>
            <a:pPr marL="0" lvl="0" indent="0" algn="l" rtl="0">
              <a:lnSpc>
                <a:spcPct val="115000"/>
              </a:lnSpc>
              <a:spcBef>
                <a:spcPts val="900"/>
              </a:spcBef>
              <a:spcAft>
                <a:spcPts val="0"/>
              </a:spcAft>
              <a:buNone/>
            </a:pPr>
            <a:r>
              <a:rPr lang="en" sz="2000" b="1">
                <a:solidFill>
                  <a:srgbClr val="980000"/>
                </a:solidFill>
                <a:latin typeface="Coming Soon"/>
                <a:ea typeface="Coming Soon"/>
                <a:cs typeface="Coming Soon"/>
                <a:sym typeface="Coming Soon"/>
              </a:rPr>
              <a:t>3. What gaps appear to exist that hinder the final interpretation of the source?</a:t>
            </a:r>
            <a:endParaRPr sz="2000" b="1">
              <a:solidFill>
                <a:srgbClr val="980000"/>
              </a:solidFill>
              <a:latin typeface="Coming Soon"/>
              <a:ea typeface="Coming Soon"/>
              <a:cs typeface="Coming Soon"/>
              <a:sym typeface="Coming Soon"/>
            </a:endParaRPr>
          </a:p>
          <a:p>
            <a:pPr marL="0" lvl="0" indent="0" algn="l" rtl="0">
              <a:lnSpc>
                <a:spcPct val="115000"/>
              </a:lnSpc>
              <a:spcBef>
                <a:spcPts val="900"/>
              </a:spcBef>
              <a:spcAft>
                <a:spcPts val="0"/>
              </a:spcAft>
              <a:buNone/>
            </a:pPr>
            <a:r>
              <a:rPr lang="en" sz="2000" b="1">
                <a:solidFill>
                  <a:srgbClr val="980000"/>
                </a:solidFill>
                <a:latin typeface="Coming Soon"/>
                <a:ea typeface="Coming Soon"/>
                <a:cs typeface="Coming Soon"/>
                <a:sym typeface="Coming Soon"/>
              </a:rPr>
              <a:t>4. What other sources are available that could check, confirm, or oppose the evidence currently marshaled?</a:t>
            </a:r>
            <a:endParaRPr sz="2000" b="1">
              <a:solidFill>
                <a:srgbClr val="980000"/>
              </a:solidFill>
              <a:latin typeface="Coming Soon"/>
              <a:ea typeface="Coming Soon"/>
              <a:cs typeface="Coming Soon"/>
              <a:sym typeface="Coming Soon"/>
            </a:endParaRPr>
          </a:p>
          <a:p>
            <a:pPr marL="0" lvl="0" indent="0" algn="l" rtl="0">
              <a:spcBef>
                <a:spcPts val="0"/>
              </a:spcBef>
              <a:spcAft>
                <a:spcPts val="0"/>
              </a:spcAft>
              <a:buNone/>
            </a:pPr>
            <a:endParaRPr>
              <a:latin typeface="Lato"/>
              <a:ea typeface="Lato"/>
              <a:cs typeface="Lato"/>
              <a:sym typeface="Lato"/>
            </a:endParaRPr>
          </a:p>
        </p:txBody>
      </p:sp>
      <p:sp>
        <p:nvSpPr>
          <p:cNvPr id="621" name="Google Shape;621;p99"/>
          <p:cNvSpPr txBox="1"/>
          <p:nvPr/>
        </p:nvSpPr>
        <p:spPr>
          <a:xfrm rot="883922">
            <a:off x="7210518" y="359149"/>
            <a:ext cx="1731407" cy="521732"/>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200" b="1" dirty="0">
                <a:solidFill>
                  <a:srgbClr val="FF0000"/>
                </a:solidFill>
                <a:latin typeface="Coming Soon"/>
                <a:ea typeface="Coming Soon"/>
                <a:cs typeface="Coming Soon"/>
                <a:sym typeface="Coming Soon"/>
              </a:rPr>
              <a:t>S</a:t>
            </a:r>
            <a:r>
              <a:rPr lang="en" sz="3200" b="1" dirty="0">
                <a:solidFill>
                  <a:srgbClr val="0000FF"/>
                </a:solidFill>
                <a:latin typeface="Coming Soon"/>
                <a:ea typeface="Coming Soon"/>
                <a:cs typeface="Coming Soon"/>
                <a:sym typeface="Coming Soon"/>
              </a:rPr>
              <a:t>C</a:t>
            </a:r>
            <a:r>
              <a:rPr lang="en" sz="3200" b="1" dirty="0">
                <a:solidFill>
                  <a:srgbClr val="70B353"/>
                </a:solidFill>
                <a:latin typeface="Coming Soon"/>
                <a:ea typeface="Coming Soon"/>
                <a:cs typeface="Coming Soon"/>
                <a:sym typeface="Coming Soon"/>
              </a:rPr>
              <a:t>I</a:t>
            </a:r>
            <a:r>
              <a:rPr lang="en" sz="3200" b="1" dirty="0">
                <a:solidFill>
                  <a:srgbClr val="FF9900"/>
                </a:solidFill>
                <a:latin typeface="Coming Soon"/>
                <a:ea typeface="Coming Soon"/>
                <a:cs typeface="Coming Soon"/>
                <a:sym typeface="Coming Soon"/>
              </a:rPr>
              <a:t>M</a:t>
            </a:r>
            <a:r>
              <a:rPr lang="en" sz="3200" b="1" dirty="0">
                <a:solidFill>
                  <a:srgbClr val="85200C"/>
                </a:solidFill>
                <a:latin typeface="Coming Soon"/>
                <a:ea typeface="Coming Soon"/>
                <a:cs typeface="Coming Soon"/>
                <a:sym typeface="Coming Soon"/>
              </a:rPr>
              <a:t>-C</a:t>
            </a:r>
            <a:endParaRPr dirty="0">
              <a:latin typeface="Lato"/>
              <a:ea typeface="Lato"/>
              <a:cs typeface="Lato"/>
              <a:sym typeface="Lato"/>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625"/>
        <p:cNvGrpSpPr/>
        <p:nvPr/>
      </p:nvGrpSpPr>
      <p:grpSpPr>
        <a:xfrm>
          <a:off x="0" y="0"/>
          <a:ext cx="0" cy="0"/>
          <a:chOff x="0" y="0"/>
          <a:chExt cx="0" cy="0"/>
        </a:xfrm>
      </p:grpSpPr>
      <p:sp>
        <p:nvSpPr>
          <p:cNvPr id="626" name="Google Shape;626;p100"/>
          <p:cNvSpPr txBox="1">
            <a:spLocks noGrp="1"/>
          </p:cNvSpPr>
          <p:nvPr>
            <p:ph type="title"/>
          </p:nvPr>
        </p:nvSpPr>
        <p:spPr>
          <a:xfrm>
            <a:off x="311700" y="391350"/>
            <a:ext cx="8520600" cy="62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0000"/>
                </a:solidFill>
                <a:latin typeface="Coming Soon"/>
                <a:ea typeface="Coming Soon"/>
                <a:cs typeface="Coming Soon"/>
                <a:sym typeface="Coming Soon"/>
              </a:rPr>
              <a:t>S</a:t>
            </a:r>
            <a:r>
              <a:rPr lang="en">
                <a:solidFill>
                  <a:srgbClr val="0000FF"/>
                </a:solidFill>
                <a:latin typeface="Coming Soon"/>
                <a:ea typeface="Coming Soon"/>
                <a:cs typeface="Coming Soon"/>
                <a:sym typeface="Coming Soon"/>
              </a:rPr>
              <a:t>C</a:t>
            </a:r>
            <a:r>
              <a:rPr lang="en">
                <a:solidFill>
                  <a:srgbClr val="70B353"/>
                </a:solidFill>
                <a:latin typeface="Coming Soon"/>
                <a:ea typeface="Coming Soon"/>
                <a:cs typeface="Coming Soon"/>
                <a:sym typeface="Coming Soon"/>
              </a:rPr>
              <a:t>I</a:t>
            </a:r>
            <a:r>
              <a:rPr lang="en">
                <a:solidFill>
                  <a:srgbClr val="FF9900"/>
                </a:solidFill>
                <a:latin typeface="Coming Soon"/>
                <a:ea typeface="Coming Soon"/>
                <a:cs typeface="Coming Soon"/>
                <a:sym typeface="Coming Soon"/>
              </a:rPr>
              <a:t>M</a:t>
            </a:r>
            <a:r>
              <a:rPr lang="en">
                <a:solidFill>
                  <a:srgbClr val="85200C"/>
                </a:solidFill>
                <a:latin typeface="Coming Soon"/>
                <a:ea typeface="Coming Soon"/>
                <a:cs typeface="Coming Soon"/>
                <a:sym typeface="Coming Soon"/>
              </a:rPr>
              <a:t>-C</a:t>
            </a:r>
            <a:endParaRPr>
              <a:solidFill>
                <a:srgbClr val="000000"/>
              </a:solidFill>
            </a:endParaRPr>
          </a:p>
        </p:txBody>
      </p:sp>
      <p:graphicFrame>
        <p:nvGraphicFramePr>
          <p:cNvPr id="627" name="Google Shape;627;p100"/>
          <p:cNvGraphicFramePr/>
          <p:nvPr/>
        </p:nvGraphicFramePr>
        <p:xfrm>
          <a:off x="2408638" y="1113500"/>
          <a:ext cx="4152900" cy="3488825"/>
        </p:xfrm>
        <a:graphic>
          <a:graphicData uri="http://schemas.openxmlformats.org/drawingml/2006/table">
            <a:tbl>
              <a:tblPr>
                <a:noFill/>
                <a:tableStyleId>{1B7977BD-CE88-4BB9-A96E-5759D5AF974D}</a:tableStyleId>
              </a:tblPr>
              <a:tblGrid>
                <a:gridCol w="4152900"/>
              </a:tblGrid>
              <a:tr h="3488825">
                <a:tc>
                  <a:txBody>
                    <a:bodyPr/>
                    <a:lstStyle/>
                    <a:p>
                      <a:pPr marL="0" lvl="0" indent="0" algn="l" rtl="0">
                        <a:spcBef>
                          <a:spcPts val="0"/>
                        </a:spcBef>
                        <a:spcAft>
                          <a:spcPts val="0"/>
                        </a:spcAft>
                        <a:buNone/>
                      </a:pPr>
                      <a:endParaRPr b="1"/>
                    </a:p>
                    <a:p>
                      <a:pPr marL="0" lvl="0" indent="0" algn="l" rtl="0">
                        <a:spcBef>
                          <a:spcPts val="0"/>
                        </a:spcBef>
                        <a:spcAft>
                          <a:spcPts val="0"/>
                        </a:spcAft>
                        <a:buNone/>
                      </a:pPr>
                      <a:r>
                        <a:rPr lang="en" b="1"/>
                        <a:t>                           </a:t>
                      </a:r>
                      <a:endParaRPr b="1"/>
                    </a:p>
                  </a:txBody>
                  <a:tcPr marL="91425" marR="91425" marT="91425" marB="91425"/>
                </a:tc>
              </a:tr>
            </a:tbl>
          </a:graphicData>
        </a:graphic>
      </p:graphicFrame>
      <p:graphicFrame>
        <p:nvGraphicFramePr>
          <p:cNvPr id="628" name="Google Shape;628;p100"/>
          <p:cNvGraphicFramePr/>
          <p:nvPr/>
        </p:nvGraphicFramePr>
        <p:xfrm>
          <a:off x="3549613" y="2571750"/>
          <a:ext cx="1870925" cy="691300"/>
        </p:xfrm>
        <a:graphic>
          <a:graphicData uri="http://schemas.openxmlformats.org/drawingml/2006/table">
            <a:tbl>
              <a:tblPr>
                <a:noFill/>
                <a:tableStyleId>{1B7977BD-CE88-4BB9-A96E-5759D5AF974D}</a:tableStyleId>
              </a:tblPr>
              <a:tblGrid>
                <a:gridCol w="1870925"/>
              </a:tblGrid>
              <a:tr h="691300">
                <a:tc>
                  <a:txBody>
                    <a:bodyPr/>
                    <a:lstStyle/>
                    <a:p>
                      <a:pPr marL="0" lvl="0" indent="0" algn="ctr" rtl="0">
                        <a:spcBef>
                          <a:spcPts val="0"/>
                        </a:spcBef>
                        <a:spcAft>
                          <a:spcPts val="0"/>
                        </a:spcAft>
                        <a:buNone/>
                      </a:pPr>
                      <a:r>
                        <a:rPr lang="en" b="1"/>
                        <a:t>DOCUMENT</a:t>
                      </a:r>
                      <a:r>
                        <a:rPr lang="en"/>
                        <a:t> </a:t>
                      </a:r>
                      <a:endParaRPr/>
                    </a:p>
                  </a:txBody>
                  <a:tcPr marL="91425" marR="91425" marT="91425" marB="91425"/>
                </a:tc>
              </a:tr>
            </a:tbl>
          </a:graphicData>
        </a:graphic>
      </p:graphicFrame>
      <p:sp>
        <p:nvSpPr>
          <p:cNvPr id="629" name="Google Shape;629;p100"/>
          <p:cNvSpPr txBox="1"/>
          <p:nvPr/>
        </p:nvSpPr>
        <p:spPr>
          <a:xfrm rot="10800000">
            <a:off x="3232675" y="1573100"/>
            <a:ext cx="2043000" cy="626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b="1">
                <a:solidFill>
                  <a:srgbClr val="FF0000"/>
                </a:solidFill>
                <a:latin typeface="Coming Soon"/>
                <a:ea typeface="Coming Soon"/>
                <a:cs typeface="Coming Soon"/>
                <a:sym typeface="Coming Soon"/>
              </a:rPr>
              <a:t>Summarizing</a:t>
            </a:r>
            <a:endParaRPr sz="1800" b="1">
              <a:solidFill>
                <a:srgbClr val="FF0000"/>
              </a:solidFill>
              <a:latin typeface="Coming Soon"/>
              <a:ea typeface="Coming Soon"/>
              <a:cs typeface="Coming Soon"/>
              <a:sym typeface="Coming Soon"/>
            </a:endParaRPr>
          </a:p>
        </p:txBody>
      </p:sp>
      <p:sp>
        <p:nvSpPr>
          <p:cNvPr id="630" name="Google Shape;630;p100"/>
          <p:cNvSpPr txBox="1"/>
          <p:nvPr/>
        </p:nvSpPr>
        <p:spPr>
          <a:xfrm rot="-5400000">
            <a:off x="5035500" y="2580600"/>
            <a:ext cx="1969200" cy="691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b="1">
                <a:solidFill>
                  <a:srgbClr val="0000FF"/>
                </a:solidFill>
                <a:latin typeface="Coming Soon"/>
                <a:ea typeface="Coming Soon"/>
                <a:cs typeface="Coming Soon"/>
                <a:sym typeface="Coming Soon"/>
              </a:rPr>
              <a:t>Contextualizing</a:t>
            </a:r>
            <a:r>
              <a:rPr lang="en" b="1">
                <a:solidFill>
                  <a:srgbClr val="0000FF"/>
                </a:solidFill>
                <a:latin typeface="Coming Soon"/>
                <a:ea typeface="Coming Soon"/>
                <a:cs typeface="Coming Soon"/>
                <a:sym typeface="Coming Soon"/>
              </a:rPr>
              <a:t> </a:t>
            </a:r>
            <a:endParaRPr b="1">
              <a:solidFill>
                <a:srgbClr val="0000FF"/>
              </a:solidFill>
              <a:latin typeface="Coming Soon"/>
              <a:ea typeface="Coming Soon"/>
              <a:cs typeface="Coming Soon"/>
              <a:sym typeface="Coming Soon"/>
            </a:endParaRPr>
          </a:p>
        </p:txBody>
      </p:sp>
      <p:sp>
        <p:nvSpPr>
          <p:cNvPr id="631" name="Google Shape;631;p100"/>
          <p:cNvSpPr txBox="1"/>
          <p:nvPr/>
        </p:nvSpPr>
        <p:spPr>
          <a:xfrm>
            <a:off x="3889900" y="3785550"/>
            <a:ext cx="1190400" cy="691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b="1">
                <a:solidFill>
                  <a:schemeClr val="accent3"/>
                </a:solidFill>
                <a:latin typeface="Coming Soon"/>
                <a:ea typeface="Coming Soon"/>
                <a:cs typeface="Coming Soon"/>
                <a:sym typeface="Coming Soon"/>
              </a:rPr>
              <a:t>Inferring</a:t>
            </a:r>
            <a:endParaRPr sz="1800" b="1">
              <a:solidFill>
                <a:schemeClr val="accent3"/>
              </a:solidFill>
              <a:latin typeface="Coming Soon"/>
              <a:ea typeface="Coming Soon"/>
              <a:cs typeface="Coming Soon"/>
              <a:sym typeface="Coming Soon"/>
            </a:endParaRPr>
          </a:p>
        </p:txBody>
      </p:sp>
      <p:sp>
        <p:nvSpPr>
          <p:cNvPr id="632" name="Google Shape;632;p100"/>
          <p:cNvSpPr txBox="1"/>
          <p:nvPr/>
        </p:nvSpPr>
        <p:spPr>
          <a:xfrm rot="5400000">
            <a:off x="2246575" y="2658150"/>
            <a:ext cx="1436100" cy="536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b="1">
                <a:solidFill>
                  <a:srgbClr val="FF9900"/>
                </a:solidFill>
                <a:latin typeface="Coming Soon"/>
                <a:ea typeface="Coming Soon"/>
                <a:cs typeface="Coming Soon"/>
                <a:sym typeface="Coming Soon"/>
              </a:rPr>
              <a:t>Monitoring</a:t>
            </a:r>
            <a:endParaRPr sz="1800" b="1">
              <a:solidFill>
                <a:srgbClr val="FF9900"/>
              </a:solidFill>
              <a:latin typeface="Coming Soon"/>
              <a:ea typeface="Coming Soon"/>
              <a:cs typeface="Coming Soon"/>
              <a:sym typeface="Coming Soon"/>
            </a:endParaRPr>
          </a:p>
        </p:txBody>
      </p:sp>
      <p:pic>
        <p:nvPicPr>
          <p:cNvPr id="633" name="Google Shape;633;p100"/>
          <p:cNvPicPr preferRelativeResize="0"/>
          <p:nvPr/>
        </p:nvPicPr>
        <p:blipFill>
          <a:blip r:embed="rId3">
            <a:alphaModFix/>
          </a:blip>
          <a:stretch>
            <a:fillRect/>
          </a:stretch>
        </p:blipFill>
        <p:spPr>
          <a:xfrm rot="625114">
            <a:off x="7107272" y="282350"/>
            <a:ext cx="1298964" cy="1916850"/>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637"/>
        <p:cNvGrpSpPr/>
        <p:nvPr/>
      </p:nvGrpSpPr>
      <p:grpSpPr>
        <a:xfrm>
          <a:off x="0" y="0"/>
          <a:ext cx="0" cy="0"/>
          <a:chOff x="0" y="0"/>
          <a:chExt cx="0" cy="0"/>
        </a:xfrm>
      </p:grpSpPr>
      <p:sp>
        <p:nvSpPr>
          <p:cNvPr id="638" name="Google Shape;638;p101"/>
          <p:cNvSpPr txBox="1">
            <a:spLocks noGrp="1"/>
          </p:cNvSpPr>
          <p:nvPr>
            <p:ph type="title"/>
          </p:nvPr>
        </p:nvSpPr>
        <p:spPr>
          <a:xfrm>
            <a:off x="291525" y="151475"/>
            <a:ext cx="6465600" cy="62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000000"/>
                </a:solidFill>
                <a:highlight>
                  <a:srgbClr val="F4CCCC"/>
                </a:highlight>
                <a:latin typeface="Coming Soon"/>
                <a:ea typeface="Coming Soon"/>
                <a:cs typeface="Coming Soon"/>
                <a:sym typeface="Coming Soon"/>
              </a:rPr>
              <a:t>Document #1: Mexico-Mexican Independence from Spain.</a:t>
            </a:r>
            <a:endParaRPr sz="2400">
              <a:solidFill>
                <a:srgbClr val="000000"/>
              </a:solidFill>
              <a:highlight>
                <a:srgbClr val="F4CCCC"/>
              </a:highlight>
              <a:latin typeface="Coming Soon"/>
              <a:ea typeface="Coming Soon"/>
              <a:cs typeface="Coming Soon"/>
              <a:sym typeface="Coming Soon"/>
            </a:endParaRPr>
          </a:p>
        </p:txBody>
      </p:sp>
      <p:sp>
        <p:nvSpPr>
          <p:cNvPr id="639" name="Google Shape;639;p101"/>
          <p:cNvSpPr txBox="1"/>
          <p:nvPr/>
        </p:nvSpPr>
        <p:spPr>
          <a:xfrm>
            <a:off x="827000" y="1331250"/>
            <a:ext cx="7947300" cy="3429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Lato"/>
              <a:ea typeface="Lato"/>
              <a:cs typeface="Lato"/>
              <a:sym typeface="Lato"/>
            </a:endParaRPr>
          </a:p>
        </p:txBody>
      </p:sp>
      <p:graphicFrame>
        <p:nvGraphicFramePr>
          <p:cNvPr id="640" name="Google Shape;640;p101"/>
          <p:cNvGraphicFramePr/>
          <p:nvPr/>
        </p:nvGraphicFramePr>
        <p:xfrm>
          <a:off x="1546450" y="2045975"/>
          <a:ext cx="5943600" cy="1656535"/>
        </p:xfrm>
        <a:graphic>
          <a:graphicData uri="http://schemas.openxmlformats.org/drawingml/2006/table">
            <a:tbl>
              <a:tblPr>
                <a:noFill/>
                <a:tableStyleId>{FB85A6E7-0D63-4069-B24E-28F971DE57E2}</a:tableStyleId>
              </a:tblPr>
              <a:tblGrid>
                <a:gridCol w="5943600"/>
              </a:tblGrid>
              <a:tr h="0">
                <a:tc>
                  <a:txBody>
                    <a:bodyPr/>
                    <a:lstStyle/>
                    <a:p>
                      <a:pPr marL="0" lvl="0" indent="0" algn="l" rtl="0">
                        <a:lnSpc>
                          <a:spcPct val="125454"/>
                        </a:lnSpc>
                        <a:spcBef>
                          <a:spcPts val="0"/>
                        </a:spcBef>
                        <a:spcAft>
                          <a:spcPts val="0"/>
                        </a:spcAft>
                        <a:buNone/>
                      </a:pPr>
                      <a:r>
                        <a:rPr lang="en" sz="1600">
                          <a:highlight>
                            <a:srgbClr val="FFFFFF"/>
                          </a:highlight>
                          <a:latin typeface="Coming Soon"/>
                          <a:ea typeface="Coming Soon"/>
                          <a:cs typeface="Coming Soon"/>
                          <a:sym typeface="Coming Soon"/>
                        </a:rPr>
                        <a:t>Mexico Wins Independence from Spain:</a:t>
                      </a:r>
                      <a:endParaRPr sz="1600">
                        <a:highlight>
                          <a:srgbClr val="FFFFFF"/>
                        </a:highlight>
                        <a:latin typeface="Coming Soon"/>
                        <a:ea typeface="Coming Soon"/>
                        <a:cs typeface="Coming Soon"/>
                        <a:sym typeface="Coming Soon"/>
                      </a:endParaRPr>
                    </a:p>
                    <a:p>
                      <a:pPr marL="0" lvl="0" indent="0" algn="l" rtl="0">
                        <a:lnSpc>
                          <a:spcPct val="125454"/>
                        </a:lnSpc>
                        <a:spcBef>
                          <a:spcPts val="0"/>
                        </a:spcBef>
                        <a:spcAft>
                          <a:spcPts val="0"/>
                        </a:spcAft>
                        <a:buNone/>
                      </a:pPr>
                      <a:r>
                        <a:rPr lang="en" sz="1600">
                          <a:highlight>
                            <a:srgbClr val="FFFFFF"/>
                          </a:highlight>
                          <a:latin typeface="Coming Soon"/>
                          <a:ea typeface="Coming Soon"/>
                          <a:cs typeface="Coming Soon"/>
                          <a:sym typeface="Coming Soon"/>
                        </a:rPr>
                        <a:t> </a:t>
                      </a:r>
                      <a:endParaRPr sz="1600">
                        <a:highlight>
                          <a:srgbClr val="FFFFFF"/>
                        </a:highlight>
                        <a:latin typeface="Coming Soon"/>
                        <a:ea typeface="Coming Soon"/>
                        <a:cs typeface="Coming Soon"/>
                        <a:sym typeface="Coming Soon"/>
                      </a:endParaRPr>
                    </a:p>
                    <a:p>
                      <a:pPr marL="0" lvl="0" indent="0" algn="l" rtl="0">
                        <a:lnSpc>
                          <a:spcPct val="125454"/>
                        </a:lnSpc>
                        <a:spcBef>
                          <a:spcPts val="0"/>
                        </a:spcBef>
                        <a:spcAft>
                          <a:spcPts val="0"/>
                        </a:spcAft>
                        <a:buNone/>
                      </a:pPr>
                      <a:r>
                        <a:rPr lang="en" sz="1600">
                          <a:highlight>
                            <a:srgbClr val="FFFFFF"/>
                          </a:highlight>
                          <a:latin typeface="Coming Soon"/>
                          <a:ea typeface="Coming Soon"/>
                          <a:cs typeface="Coming Soon"/>
                          <a:sym typeface="Coming Soon"/>
                        </a:rPr>
                        <a:t> “Come march with us for country and religion…”</a:t>
                      </a:r>
                      <a:endParaRPr sz="1600">
                        <a:highlight>
                          <a:srgbClr val="FFFFFF"/>
                        </a:highlight>
                        <a:latin typeface="Coming Soon"/>
                        <a:ea typeface="Coming Soon"/>
                        <a:cs typeface="Coming Soon"/>
                        <a:sym typeface="Coming Soon"/>
                      </a:endParaRPr>
                    </a:p>
                    <a:p>
                      <a:pPr marL="0" lvl="0" indent="0" algn="l" rtl="0">
                        <a:lnSpc>
                          <a:spcPct val="125454"/>
                        </a:lnSpc>
                        <a:spcBef>
                          <a:spcPts val="0"/>
                        </a:spcBef>
                        <a:spcAft>
                          <a:spcPts val="0"/>
                        </a:spcAft>
                        <a:buNone/>
                      </a:pPr>
                      <a:r>
                        <a:rPr lang="en" sz="1600">
                          <a:highlight>
                            <a:srgbClr val="FFFFFF"/>
                          </a:highlight>
                          <a:latin typeface="Coming Soon"/>
                          <a:ea typeface="Coming Soon"/>
                          <a:cs typeface="Coming Soon"/>
                          <a:sym typeface="Coming Soon"/>
                        </a:rPr>
                        <a:t>-Quote by Miguel Hidalgo from his speech “Cry of Dolores” on September 16, 1810</a:t>
                      </a:r>
                      <a:endParaRPr sz="1600">
                        <a:highlight>
                          <a:srgbClr val="FFFFFF"/>
                        </a:highlight>
                        <a:latin typeface="Coming Soon"/>
                        <a:ea typeface="Coming Soon"/>
                        <a:cs typeface="Coming Soon"/>
                        <a:sym typeface="Coming Soon"/>
                      </a:endParaRPr>
                    </a:p>
                  </a:txBody>
                  <a:tcPr marL="63500" marR="63500" marT="63500" marB="63500"/>
                </a:tc>
              </a:tr>
            </a:tbl>
          </a:graphicData>
        </a:graphic>
      </p:graphicFrame>
      <p:sp>
        <p:nvSpPr>
          <p:cNvPr id="641" name="Google Shape;641;p101"/>
          <p:cNvSpPr txBox="1"/>
          <p:nvPr/>
        </p:nvSpPr>
        <p:spPr>
          <a:xfrm>
            <a:off x="141200" y="651850"/>
            <a:ext cx="8817000" cy="42936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endParaRPr sz="1200">
              <a:latin typeface="Coming Soon"/>
              <a:ea typeface="Coming Soon"/>
              <a:cs typeface="Coming Soon"/>
              <a:sym typeface="Coming Soon"/>
            </a:endParaRPr>
          </a:p>
          <a:p>
            <a:pPr marL="0" lvl="0" indent="0" algn="l" rtl="0">
              <a:lnSpc>
                <a:spcPct val="115000"/>
              </a:lnSpc>
              <a:spcBef>
                <a:spcPts val="0"/>
              </a:spcBef>
              <a:spcAft>
                <a:spcPts val="0"/>
              </a:spcAft>
              <a:buNone/>
            </a:pPr>
            <a:endParaRPr sz="1800" b="1">
              <a:latin typeface="Coming Soon"/>
              <a:ea typeface="Coming Soon"/>
              <a:cs typeface="Coming Soon"/>
              <a:sym typeface="Coming Soon"/>
            </a:endParaRPr>
          </a:p>
          <a:p>
            <a:pPr marL="0" lvl="0" indent="0" algn="l" rtl="0">
              <a:lnSpc>
                <a:spcPct val="115000"/>
              </a:lnSpc>
              <a:spcBef>
                <a:spcPts val="0"/>
              </a:spcBef>
              <a:spcAft>
                <a:spcPts val="0"/>
              </a:spcAft>
              <a:buNone/>
            </a:pPr>
            <a:r>
              <a:rPr lang="en" sz="1800">
                <a:latin typeface="Coming Soon"/>
                <a:ea typeface="Coming Soon"/>
                <a:cs typeface="Coming Soon"/>
                <a:sym typeface="Coming Soon"/>
              </a:rPr>
              <a:t>Mexican War of Independence lead </a:t>
            </a:r>
            <a:endParaRPr sz="1800">
              <a:latin typeface="Coming Soon"/>
              <a:ea typeface="Coming Soon"/>
              <a:cs typeface="Coming Soon"/>
              <a:sym typeface="Coming Soon"/>
            </a:endParaRPr>
          </a:p>
          <a:p>
            <a:pPr marL="0" lvl="0" indent="0" algn="l" rtl="0">
              <a:lnSpc>
                <a:spcPct val="115000"/>
              </a:lnSpc>
              <a:spcBef>
                <a:spcPts val="0"/>
              </a:spcBef>
              <a:spcAft>
                <a:spcPts val="0"/>
              </a:spcAft>
              <a:buNone/>
            </a:pPr>
            <a:r>
              <a:rPr lang="en" sz="1800">
                <a:latin typeface="Coming Soon"/>
                <a:ea typeface="Coming Soon"/>
                <a:cs typeface="Coming Soon"/>
                <a:sym typeface="Coming Soon"/>
              </a:rPr>
              <a:t>by </a:t>
            </a:r>
            <a:r>
              <a:rPr lang="en" sz="1800">
                <a:solidFill>
                  <a:srgbClr val="222222"/>
                </a:solidFill>
                <a:highlight>
                  <a:srgbClr val="FFFFFF"/>
                </a:highlight>
                <a:latin typeface="Coming Soon"/>
                <a:ea typeface="Coming Soon"/>
                <a:cs typeface="Coming Soon"/>
                <a:sym typeface="Coming Soon"/>
              </a:rPr>
              <a:t>Miguel Hidalgo y Costilla </a:t>
            </a:r>
            <a:endParaRPr sz="1800">
              <a:solidFill>
                <a:srgbClr val="222222"/>
              </a:solidFill>
              <a:highlight>
                <a:srgbClr val="FFFFFF"/>
              </a:highlight>
              <a:latin typeface="Coming Soon"/>
              <a:ea typeface="Coming Soon"/>
              <a:cs typeface="Coming Soon"/>
              <a:sym typeface="Coming Soon"/>
            </a:endParaRPr>
          </a:p>
          <a:p>
            <a:pPr marL="0" lvl="0" indent="0" algn="l" rtl="0">
              <a:lnSpc>
                <a:spcPct val="125454"/>
              </a:lnSpc>
              <a:spcBef>
                <a:spcPts val="0"/>
              </a:spcBef>
              <a:spcAft>
                <a:spcPts val="0"/>
              </a:spcAft>
              <a:buNone/>
            </a:pPr>
            <a:endParaRPr sz="1800">
              <a:highlight>
                <a:srgbClr val="FFFFFF"/>
              </a:highlight>
              <a:latin typeface="Coming Soon"/>
              <a:ea typeface="Coming Soon"/>
              <a:cs typeface="Coming Soon"/>
              <a:sym typeface="Coming Soon"/>
            </a:endParaRPr>
          </a:p>
          <a:p>
            <a:pPr marL="0" lvl="0" indent="0" algn="l" rtl="0">
              <a:lnSpc>
                <a:spcPct val="125454"/>
              </a:lnSpc>
              <a:spcBef>
                <a:spcPts val="0"/>
              </a:spcBef>
              <a:spcAft>
                <a:spcPts val="0"/>
              </a:spcAft>
              <a:buNone/>
            </a:pPr>
            <a:endParaRPr sz="1800">
              <a:highlight>
                <a:srgbClr val="FFFFFF"/>
              </a:highlight>
              <a:latin typeface="Coming Soon"/>
              <a:ea typeface="Coming Soon"/>
              <a:cs typeface="Coming Soon"/>
              <a:sym typeface="Coming Soon"/>
            </a:endParaRPr>
          </a:p>
          <a:p>
            <a:pPr marL="0" lvl="0" indent="0" algn="l" rtl="0">
              <a:lnSpc>
                <a:spcPct val="125454"/>
              </a:lnSpc>
              <a:spcBef>
                <a:spcPts val="0"/>
              </a:spcBef>
              <a:spcAft>
                <a:spcPts val="0"/>
              </a:spcAft>
              <a:buNone/>
            </a:pPr>
            <a:r>
              <a:rPr lang="en" sz="1800">
                <a:highlight>
                  <a:srgbClr val="FFFFFF"/>
                </a:highlight>
                <a:latin typeface="Coming Soon"/>
                <a:ea typeface="Coming Soon"/>
                <a:cs typeface="Coming Soon"/>
                <a:sym typeface="Coming Soon"/>
              </a:rPr>
              <a:t> </a:t>
            </a:r>
            <a:endParaRPr sz="1800">
              <a:highlight>
                <a:srgbClr val="FFFFFF"/>
              </a:highlight>
              <a:latin typeface="Coming Soon"/>
              <a:ea typeface="Coming Soon"/>
              <a:cs typeface="Coming Soon"/>
              <a:sym typeface="Coming Soon"/>
            </a:endParaRPr>
          </a:p>
          <a:p>
            <a:pPr marL="0" lvl="0" indent="0" algn="l" rtl="0">
              <a:lnSpc>
                <a:spcPct val="125454"/>
              </a:lnSpc>
              <a:spcBef>
                <a:spcPts val="0"/>
              </a:spcBef>
              <a:spcAft>
                <a:spcPts val="0"/>
              </a:spcAft>
              <a:buNone/>
            </a:pPr>
            <a:endParaRPr sz="1800">
              <a:highlight>
                <a:srgbClr val="FFFFFF"/>
              </a:highlight>
              <a:latin typeface="Coming Soon"/>
              <a:ea typeface="Coming Soon"/>
              <a:cs typeface="Coming Soon"/>
              <a:sym typeface="Coming Soon"/>
            </a:endParaRPr>
          </a:p>
          <a:p>
            <a:pPr marL="0" lvl="0" indent="0" algn="l" rtl="0">
              <a:lnSpc>
                <a:spcPct val="125454"/>
              </a:lnSpc>
              <a:spcBef>
                <a:spcPts val="0"/>
              </a:spcBef>
              <a:spcAft>
                <a:spcPts val="0"/>
              </a:spcAft>
              <a:buNone/>
            </a:pPr>
            <a:endParaRPr sz="1800">
              <a:highlight>
                <a:srgbClr val="FFFFFF"/>
              </a:highlight>
              <a:latin typeface="Coming Soon"/>
              <a:ea typeface="Coming Soon"/>
              <a:cs typeface="Coming Soon"/>
              <a:sym typeface="Coming Soon"/>
            </a:endParaRPr>
          </a:p>
          <a:p>
            <a:pPr marL="0" lvl="0" indent="0" algn="l" rtl="0">
              <a:lnSpc>
                <a:spcPct val="125454"/>
              </a:lnSpc>
              <a:spcBef>
                <a:spcPts val="0"/>
              </a:spcBef>
              <a:spcAft>
                <a:spcPts val="0"/>
              </a:spcAft>
              <a:buNone/>
            </a:pPr>
            <a:endParaRPr sz="1800">
              <a:highlight>
                <a:srgbClr val="FFFFFF"/>
              </a:highlight>
              <a:latin typeface="Coming Soon"/>
              <a:ea typeface="Coming Soon"/>
              <a:cs typeface="Coming Soon"/>
              <a:sym typeface="Coming Soon"/>
            </a:endParaRPr>
          </a:p>
          <a:p>
            <a:pPr marL="0" lvl="0" indent="0" algn="l" rtl="0">
              <a:lnSpc>
                <a:spcPct val="125454"/>
              </a:lnSpc>
              <a:spcBef>
                <a:spcPts val="0"/>
              </a:spcBef>
              <a:spcAft>
                <a:spcPts val="0"/>
              </a:spcAft>
              <a:buNone/>
            </a:pPr>
            <a:r>
              <a:rPr lang="en" sz="1800">
                <a:highlight>
                  <a:srgbClr val="FFFFFF"/>
                </a:highlight>
                <a:latin typeface="Coming Soon"/>
                <a:ea typeface="Coming Soon"/>
                <a:cs typeface="Coming Soon"/>
                <a:sym typeface="Coming Soon"/>
              </a:rPr>
              <a:t>Background: Hidalgo was a Catholic priest in Dolores, Mexico. He felt that the only way to help his people was to end Spanish control of Mexico. His speech. “Cry of Dolores,” began the War for Independence.</a:t>
            </a:r>
            <a:endParaRPr sz="1800">
              <a:highlight>
                <a:srgbClr val="FFFFFF"/>
              </a:highlight>
              <a:latin typeface="Coming Soon"/>
              <a:ea typeface="Coming Soon"/>
              <a:cs typeface="Coming Soon"/>
              <a:sym typeface="Coming Soon"/>
            </a:endParaRPr>
          </a:p>
        </p:txBody>
      </p:sp>
      <p:pic>
        <p:nvPicPr>
          <p:cNvPr id="642" name="Google Shape;642;p101"/>
          <p:cNvPicPr preferRelativeResize="0"/>
          <p:nvPr/>
        </p:nvPicPr>
        <p:blipFill>
          <a:blip r:embed="rId3">
            <a:alphaModFix/>
          </a:blip>
          <a:stretch>
            <a:fillRect/>
          </a:stretch>
        </p:blipFill>
        <p:spPr>
          <a:xfrm>
            <a:off x="7124125" y="151475"/>
            <a:ext cx="1834050" cy="1753301"/>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p39"/>
          <p:cNvSpPr txBox="1">
            <a:spLocks noGrp="1"/>
          </p:cNvSpPr>
          <p:nvPr>
            <p:ph type="title"/>
          </p:nvPr>
        </p:nvSpPr>
        <p:spPr>
          <a:xfrm>
            <a:off x="311700" y="391350"/>
            <a:ext cx="8520600" cy="626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600">
                <a:latin typeface="Alegreya"/>
                <a:ea typeface="Alegreya"/>
                <a:cs typeface="Alegreya"/>
                <a:sym typeface="Alegreya"/>
              </a:rPr>
              <a:t>Do Puppies Make You Happy ?</a:t>
            </a:r>
            <a:endParaRPr sz="3600">
              <a:latin typeface="Alegreya"/>
              <a:ea typeface="Alegreya"/>
              <a:cs typeface="Alegreya"/>
              <a:sym typeface="Alegreya"/>
            </a:endParaRPr>
          </a:p>
        </p:txBody>
      </p:sp>
      <p:pic>
        <p:nvPicPr>
          <p:cNvPr id="177" name="Google Shape;177;p39"/>
          <p:cNvPicPr preferRelativeResize="0"/>
          <p:nvPr/>
        </p:nvPicPr>
        <p:blipFill>
          <a:blip r:embed="rId3">
            <a:alphaModFix/>
          </a:blip>
          <a:stretch>
            <a:fillRect/>
          </a:stretch>
        </p:blipFill>
        <p:spPr>
          <a:xfrm>
            <a:off x="1762125" y="1202125"/>
            <a:ext cx="5619750" cy="3752850"/>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sp>
        <p:nvSpPr>
          <p:cNvPr id="647" name="Google Shape;647;p102"/>
          <p:cNvSpPr txBox="1">
            <a:spLocks noGrp="1"/>
          </p:cNvSpPr>
          <p:nvPr>
            <p:ph type="title"/>
          </p:nvPr>
        </p:nvSpPr>
        <p:spPr>
          <a:xfrm>
            <a:off x="311700" y="391350"/>
            <a:ext cx="8520600" cy="62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000000"/>
                </a:solidFill>
                <a:highlight>
                  <a:srgbClr val="F9CB9C"/>
                </a:highlight>
                <a:latin typeface="Coming Soon"/>
                <a:ea typeface="Coming Soon"/>
                <a:cs typeface="Coming Soon"/>
                <a:sym typeface="Coming Soon"/>
              </a:rPr>
              <a:t>Document #2: Montreal-English taking over French in Canada.</a:t>
            </a:r>
            <a:endParaRPr sz="2400">
              <a:solidFill>
                <a:srgbClr val="000000"/>
              </a:solidFill>
              <a:highlight>
                <a:srgbClr val="F9CB9C"/>
              </a:highlight>
              <a:latin typeface="Coming Soon"/>
              <a:ea typeface="Coming Soon"/>
              <a:cs typeface="Coming Soon"/>
              <a:sym typeface="Coming Soon"/>
            </a:endParaRPr>
          </a:p>
          <a:p>
            <a:pPr marL="0" lvl="0" indent="0" algn="l" rtl="0">
              <a:spcBef>
                <a:spcPts val="0"/>
              </a:spcBef>
              <a:spcAft>
                <a:spcPts val="0"/>
              </a:spcAft>
              <a:buNone/>
            </a:pPr>
            <a:endParaRPr>
              <a:solidFill>
                <a:srgbClr val="000000"/>
              </a:solidFill>
              <a:latin typeface="Coming Soon"/>
              <a:ea typeface="Coming Soon"/>
              <a:cs typeface="Coming Soon"/>
              <a:sym typeface="Coming Soon"/>
            </a:endParaRPr>
          </a:p>
        </p:txBody>
      </p:sp>
      <p:sp>
        <p:nvSpPr>
          <p:cNvPr id="648" name="Google Shape;648;p102"/>
          <p:cNvSpPr txBox="1"/>
          <p:nvPr/>
        </p:nvSpPr>
        <p:spPr>
          <a:xfrm>
            <a:off x="554675" y="1371600"/>
            <a:ext cx="7795800" cy="3096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Lato"/>
              <a:ea typeface="Lato"/>
              <a:cs typeface="Lato"/>
              <a:sym typeface="Lato"/>
            </a:endParaRPr>
          </a:p>
        </p:txBody>
      </p:sp>
      <p:graphicFrame>
        <p:nvGraphicFramePr>
          <p:cNvPr id="649" name="Google Shape;649;p102"/>
          <p:cNvGraphicFramePr/>
          <p:nvPr/>
        </p:nvGraphicFramePr>
        <p:xfrm>
          <a:off x="1600200" y="1812925"/>
          <a:ext cx="5943600" cy="2541016"/>
        </p:xfrm>
        <a:graphic>
          <a:graphicData uri="http://schemas.openxmlformats.org/drawingml/2006/table">
            <a:tbl>
              <a:tblPr>
                <a:noFill/>
                <a:tableStyleId>{FB85A6E7-0D63-4069-B24E-28F971DE57E2}</a:tableStyleId>
              </a:tblPr>
              <a:tblGrid>
                <a:gridCol w="5943600"/>
              </a:tblGrid>
              <a:tr h="0">
                <a:tc>
                  <a:txBody>
                    <a:bodyPr/>
                    <a:lstStyle/>
                    <a:p>
                      <a:pPr marL="0" lvl="0" indent="0" algn="l" rtl="0">
                        <a:lnSpc>
                          <a:spcPct val="115000"/>
                        </a:lnSpc>
                        <a:spcBef>
                          <a:spcPts val="0"/>
                        </a:spcBef>
                        <a:spcAft>
                          <a:spcPts val="0"/>
                        </a:spcAft>
                        <a:buNone/>
                      </a:pPr>
                      <a:r>
                        <a:rPr lang="en" sz="1600">
                          <a:highlight>
                            <a:srgbClr val="FFFFFF"/>
                          </a:highlight>
                          <a:latin typeface="Coming Soon"/>
                          <a:ea typeface="Coming Soon"/>
                          <a:cs typeface="Coming Soon"/>
                          <a:sym typeface="Coming Soon"/>
                        </a:rPr>
                        <a:t>No one can rejoice more sincerely than I do on the [defeat] of Canada by the English; and this, not merely as I am a Colonist, but as I am a Briton citizen of the British Empire. I have long been of Opinion that the Foundations of the future (Greatness) and Stability of the British Empire lie in America . . .</a:t>
                      </a:r>
                      <a:endParaRPr sz="1600">
                        <a:highlight>
                          <a:srgbClr val="FFFFFF"/>
                        </a:highlight>
                        <a:latin typeface="Coming Soon"/>
                        <a:ea typeface="Coming Soon"/>
                        <a:cs typeface="Coming Soon"/>
                        <a:sym typeface="Coming Soon"/>
                      </a:endParaRPr>
                    </a:p>
                    <a:p>
                      <a:pPr marL="0" lvl="0" indent="0" algn="l" rtl="0">
                        <a:lnSpc>
                          <a:spcPct val="115000"/>
                        </a:lnSpc>
                        <a:spcBef>
                          <a:spcPts val="0"/>
                        </a:spcBef>
                        <a:spcAft>
                          <a:spcPts val="0"/>
                        </a:spcAft>
                        <a:buNone/>
                      </a:pPr>
                      <a:endParaRPr sz="1600">
                        <a:highlight>
                          <a:srgbClr val="FFFFFF"/>
                        </a:highlight>
                        <a:latin typeface="Coming Soon"/>
                        <a:ea typeface="Coming Soon"/>
                        <a:cs typeface="Coming Soon"/>
                        <a:sym typeface="Coming Soon"/>
                      </a:endParaRPr>
                    </a:p>
                    <a:p>
                      <a:pPr marL="0" lvl="0" indent="0" algn="r" rtl="0">
                        <a:lnSpc>
                          <a:spcPct val="150000"/>
                        </a:lnSpc>
                        <a:spcBef>
                          <a:spcPts val="0"/>
                        </a:spcBef>
                        <a:spcAft>
                          <a:spcPts val="0"/>
                        </a:spcAft>
                        <a:buNone/>
                      </a:pPr>
                      <a:r>
                        <a:rPr lang="en" sz="1600">
                          <a:latin typeface="Coming Soon"/>
                          <a:ea typeface="Coming Soon"/>
                          <a:cs typeface="Coming Soon"/>
                          <a:sym typeface="Coming Soon"/>
                        </a:rPr>
                        <a:t>Benjamin Franklin to Lord Kames,</a:t>
                      </a:r>
                      <a:endParaRPr sz="1600">
                        <a:latin typeface="Coming Soon"/>
                        <a:ea typeface="Coming Soon"/>
                        <a:cs typeface="Coming Soon"/>
                        <a:sym typeface="Coming Soon"/>
                      </a:endParaRPr>
                    </a:p>
                    <a:p>
                      <a:pPr marL="0" lvl="0" indent="0" algn="r" rtl="0">
                        <a:lnSpc>
                          <a:spcPct val="150000"/>
                        </a:lnSpc>
                        <a:spcBef>
                          <a:spcPts val="0"/>
                        </a:spcBef>
                        <a:spcAft>
                          <a:spcPts val="0"/>
                        </a:spcAft>
                        <a:buNone/>
                      </a:pPr>
                      <a:r>
                        <a:rPr lang="en" sz="1600">
                          <a:latin typeface="Coming Soon"/>
                          <a:ea typeface="Coming Soon"/>
                          <a:cs typeface="Coming Soon"/>
                          <a:sym typeface="Coming Soon"/>
                        </a:rPr>
                        <a:t>3 January 1760</a:t>
                      </a:r>
                      <a:endParaRPr sz="1600">
                        <a:highlight>
                          <a:srgbClr val="FFFFFF"/>
                        </a:highlight>
                        <a:latin typeface="Coming Soon"/>
                        <a:ea typeface="Coming Soon"/>
                        <a:cs typeface="Coming Soon"/>
                        <a:sym typeface="Coming Soon"/>
                      </a:endParaRPr>
                    </a:p>
                  </a:txBody>
                  <a:tcPr marL="63500" marR="63500" marT="63500" marB="63500"/>
                </a:tc>
              </a:tr>
            </a:tbl>
          </a:graphicData>
        </a:graphic>
      </p:graphicFrame>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653"/>
        <p:cNvGrpSpPr/>
        <p:nvPr/>
      </p:nvGrpSpPr>
      <p:grpSpPr>
        <a:xfrm>
          <a:off x="0" y="0"/>
          <a:ext cx="0" cy="0"/>
          <a:chOff x="0" y="0"/>
          <a:chExt cx="0" cy="0"/>
        </a:xfrm>
      </p:grpSpPr>
      <p:sp>
        <p:nvSpPr>
          <p:cNvPr id="654" name="Google Shape;654;p103"/>
          <p:cNvSpPr txBox="1">
            <a:spLocks noGrp="1"/>
          </p:cNvSpPr>
          <p:nvPr>
            <p:ph type="title"/>
          </p:nvPr>
        </p:nvSpPr>
        <p:spPr>
          <a:xfrm>
            <a:off x="311700" y="88800"/>
            <a:ext cx="8520600" cy="62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300">
                <a:solidFill>
                  <a:srgbClr val="000000"/>
                </a:solidFill>
                <a:highlight>
                  <a:srgbClr val="B6D7A8"/>
                </a:highlight>
                <a:latin typeface="Coming Soon"/>
                <a:ea typeface="Coming Soon"/>
                <a:cs typeface="Coming Soon"/>
                <a:sym typeface="Coming Soon"/>
              </a:rPr>
              <a:t>Document #3: United States-Declaration of Independence </a:t>
            </a:r>
            <a:endParaRPr sz="2300">
              <a:solidFill>
                <a:srgbClr val="000000"/>
              </a:solidFill>
              <a:highlight>
                <a:srgbClr val="B6D7A8"/>
              </a:highlight>
              <a:latin typeface="Coming Soon"/>
              <a:ea typeface="Coming Soon"/>
              <a:cs typeface="Coming Soon"/>
              <a:sym typeface="Coming Soon"/>
            </a:endParaRPr>
          </a:p>
          <a:p>
            <a:pPr marL="0" lvl="0" indent="0" algn="l" rtl="0">
              <a:lnSpc>
                <a:spcPct val="115000"/>
              </a:lnSpc>
              <a:spcBef>
                <a:spcPts val="0"/>
              </a:spcBef>
              <a:spcAft>
                <a:spcPts val="0"/>
              </a:spcAft>
              <a:buNone/>
            </a:pPr>
            <a:r>
              <a:rPr lang="en" sz="2300">
                <a:solidFill>
                  <a:srgbClr val="000000"/>
                </a:solidFill>
                <a:highlight>
                  <a:srgbClr val="B6D7A8"/>
                </a:highlight>
                <a:latin typeface="Coming Soon"/>
                <a:ea typeface="Coming Soon"/>
                <a:cs typeface="Coming Soon"/>
                <a:sym typeface="Coming Soon"/>
              </a:rPr>
              <a:t>It was an official act taken by all 13 American colonies in declaring independence from British rule.</a:t>
            </a:r>
            <a:endParaRPr sz="2300">
              <a:solidFill>
                <a:srgbClr val="000000"/>
              </a:solidFill>
              <a:highlight>
                <a:srgbClr val="B6D7A8"/>
              </a:highlight>
              <a:latin typeface="Coming Soon"/>
              <a:ea typeface="Coming Soon"/>
              <a:cs typeface="Coming Soon"/>
              <a:sym typeface="Coming Soon"/>
            </a:endParaRPr>
          </a:p>
          <a:p>
            <a:pPr marL="0" lvl="0" indent="0" algn="l" rtl="0">
              <a:spcBef>
                <a:spcPts val="0"/>
              </a:spcBef>
              <a:spcAft>
                <a:spcPts val="0"/>
              </a:spcAft>
              <a:buNone/>
            </a:pPr>
            <a:endParaRPr sz="2300">
              <a:solidFill>
                <a:srgbClr val="000000"/>
              </a:solidFill>
              <a:latin typeface="Coming Soon"/>
              <a:ea typeface="Coming Soon"/>
              <a:cs typeface="Coming Soon"/>
              <a:sym typeface="Coming Soon"/>
            </a:endParaRPr>
          </a:p>
        </p:txBody>
      </p:sp>
      <p:sp>
        <p:nvSpPr>
          <p:cNvPr id="655" name="Google Shape;655;p103"/>
          <p:cNvSpPr txBox="1"/>
          <p:nvPr/>
        </p:nvSpPr>
        <p:spPr>
          <a:xfrm>
            <a:off x="605125" y="1169900"/>
            <a:ext cx="8028000" cy="3590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Lato"/>
              <a:ea typeface="Lato"/>
              <a:cs typeface="Lato"/>
              <a:sym typeface="Lato"/>
            </a:endParaRPr>
          </a:p>
        </p:txBody>
      </p:sp>
      <p:graphicFrame>
        <p:nvGraphicFramePr>
          <p:cNvPr id="656" name="Google Shape;656;p103"/>
          <p:cNvGraphicFramePr/>
          <p:nvPr/>
        </p:nvGraphicFramePr>
        <p:xfrm>
          <a:off x="1283638" y="1606550"/>
          <a:ext cx="5934075" cy="1353820"/>
        </p:xfrm>
        <a:graphic>
          <a:graphicData uri="http://schemas.openxmlformats.org/drawingml/2006/table">
            <a:tbl>
              <a:tblPr>
                <a:noFill/>
                <a:tableStyleId>{CC96D1D6-1742-4D89-9EC5-40A2097240B3}</a:tableStyleId>
              </a:tblPr>
              <a:tblGrid>
                <a:gridCol w="5934075"/>
              </a:tblGrid>
              <a:tr h="825500">
                <a:tc>
                  <a:txBody>
                    <a:bodyPr/>
                    <a:lstStyle/>
                    <a:p>
                      <a:pPr marL="0" lvl="0" indent="0" algn="l" rtl="0">
                        <a:lnSpc>
                          <a:spcPct val="115000"/>
                        </a:lnSpc>
                        <a:spcBef>
                          <a:spcPts val="0"/>
                        </a:spcBef>
                        <a:spcAft>
                          <a:spcPts val="0"/>
                        </a:spcAft>
                        <a:buNone/>
                      </a:pPr>
                      <a:r>
                        <a:rPr lang="en">
                          <a:highlight>
                            <a:srgbClr val="FFFFFF"/>
                          </a:highlight>
                          <a:latin typeface="Coming Soon"/>
                          <a:ea typeface="Coming Soon"/>
                          <a:cs typeface="Coming Soon"/>
                          <a:sym typeface="Coming Soon"/>
                        </a:rPr>
                        <a:t>We hold these truths to be self-evident(obvious), that all men are created equal, that they are endowed(given) by their Creator with certain unalienable(unable to be taken) Rights, that among these are Life, Liberty and the pursuit(search) of Happiness.</a:t>
                      </a:r>
                      <a:endParaRPr>
                        <a:highlight>
                          <a:srgbClr val="FFFFFF"/>
                        </a:highlight>
                        <a:latin typeface="Coming Soon"/>
                        <a:ea typeface="Coming Soon"/>
                        <a:cs typeface="Coming Soon"/>
                        <a:sym typeface="Coming Soon"/>
                      </a:endParaRPr>
                    </a:p>
                    <a:p>
                      <a:pPr marL="0" lvl="0" indent="0" algn="r" rtl="0">
                        <a:lnSpc>
                          <a:spcPct val="115000"/>
                        </a:lnSpc>
                        <a:spcBef>
                          <a:spcPts val="0"/>
                        </a:spcBef>
                        <a:spcAft>
                          <a:spcPts val="0"/>
                        </a:spcAft>
                        <a:buNone/>
                      </a:pPr>
                      <a:r>
                        <a:rPr lang="en">
                          <a:highlight>
                            <a:srgbClr val="FFFFFF"/>
                          </a:highlight>
                          <a:latin typeface="Coming Soon"/>
                          <a:ea typeface="Coming Soon"/>
                          <a:cs typeface="Coming Soon"/>
                          <a:sym typeface="Coming Soon"/>
                        </a:rPr>
                        <a:t>-Declaration of Independence, 1776</a:t>
                      </a:r>
                      <a:endParaRPr>
                        <a:highlight>
                          <a:srgbClr val="FFFFFF"/>
                        </a:highlight>
                        <a:latin typeface="Coming Soon"/>
                        <a:ea typeface="Coming Soon"/>
                        <a:cs typeface="Coming Soon"/>
                        <a:sym typeface="Coming Soon"/>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r>
            </a:tbl>
          </a:graphicData>
        </a:graphic>
      </p:graphicFrame>
      <p:sp>
        <p:nvSpPr>
          <p:cNvPr id="657" name="Google Shape;657;p103"/>
          <p:cNvSpPr txBox="1"/>
          <p:nvPr/>
        </p:nvSpPr>
        <p:spPr>
          <a:xfrm>
            <a:off x="311700" y="2971800"/>
            <a:ext cx="8745000" cy="2195400"/>
          </a:xfrm>
          <a:prstGeom prst="rect">
            <a:avLst/>
          </a:prstGeom>
          <a:noFill/>
          <a:ln>
            <a:noFill/>
          </a:ln>
        </p:spPr>
        <p:txBody>
          <a:bodyPr spcFirstLastPara="1" wrap="square" lIns="91425" tIns="91425" rIns="91425" bIns="91425" anchor="ctr" anchorCtr="0">
            <a:noAutofit/>
          </a:bodyPr>
          <a:lstStyle/>
          <a:p>
            <a:pPr marL="0" lvl="0" indent="0" algn="l" rtl="0">
              <a:lnSpc>
                <a:spcPct val="125454"/>
              </a:lnSpc>
              <a:spcBef>
                <a:spcPts val="0"/>
              </a:spcBef>
              <a:spcAft>
                <a:spcPts val="0"/>
              </a:spcAft>
              <a:buNone/>
            </a:pPr>
            <a:r>
              <a:rPr lang="en" b="1">
                <a:highlight>
                  <a:srgbClr val="FFFFFF"/>
                </a:highlight>
                <a:latin typeface="Coming Soon"/>
                <a:ea typeface="Coming Soon"/>
                <a:cs typeface="Coming Soon"/>
                <a:sym typeface="Coming Soon"/>
              </a:rPr>
              <a:t>Background:</a:t>
            </a:r>
            <a:r>
              <a:rPr lang="en">
                <a:highlight>
                  <a:srgbClr val="FFFFFF"/>
                </a:highlight>
                <a:latin typeface="Coming Soon"/>
                <a:ea typeface="Coming Soon"/>
                <a:cs typeface="Coming Soon"/>
                <a:sym typeface="Coming Soon"/>
              </a:rPr>
              <a:t>This source was written by our Founding Fathers as a declaration of our freedom from Britain. It was written and signed by members of the Second Continental Congress in order to show Great Britain that we would be recognized as an independent nation. This excerpt focuses on the main idea that all people under this new American government would be considered equal and that they are owed their rights as citizens of this new country. These were rights that not even the Crown could take from them. </a:t>
            </a:r>
            <a:endParaRPr sz="1100">
              <a:highlight>
                <a:srgbClr val="FFFFFF"/>
              </a:highlight>
            </a:endParaRPr>
          </a:p>
        </p:txBody>
      </p:sp>
      <p:pic>
        <p:nvPicPr>
          <p:cNvPr id="658" name="Google Shape;658;p103"/>
          <p:cNvPicPr preferRelativeResize="0"/>
          <p:nvPr/>
        </p:nvPicPr>
        <p:blipFill rotWithShape="1">
          <a:blip r:embed="rId3">
            <a:alphaModFix/>
          </a:blip>
          <a:srcRect l="6340" t="3039" r="4739" b="55776"/>
          <a:stretch/>
        </p:blipFill>
        <p:spPr>
          <a:xfrm rot="538671">
            <a:off x="7332000" y="1058950"/>
            <a:ext cx="1724700" cy="983415"/>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662"/>
        <p:cNvGrpSpPr/>
        <p:nvPr/>
      </p:nvGrpSpPr>
      <p:grpSpPr>
        <a:xfrm>
          <a:off x="0" y="0"/>
          <a:ext cx="0" cy="0"/>
          <a:chOff x="0" y="0"/>
          <a:chExt cx="0" cy="0"/>
        </a:xfrm>
      </p:grpSpPr>
      <p:sp>
        <p:nvSpPr>
          <p:cNvPr id="663" name="Google Shape;663;p104"/>
          <p:cNvSpPr txBox="1">
            <a:spLocks noGrp="1"/>
          </p:cNvSpPr>
          <p:nvPr>
            <p:ph type="title"/>
          </p:nvPr>
        </p:nvSpPr>
        <p:spPr>
          <a:xfrm>
            <a:off x="311700" y="391350"/>
            <a:ext cx="8520600" cy="62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300">
                <a:solidFill>
                  <a:srgbClr val="000000"/>
                </a:solidFill>
                <a:highlight>
                  <a:srgbClr val="A4C2F4"/>
                </a:highlight>
                <a:latin typeface="Coming Soon"/>
                <a:ea typeface="Coming Soon"/>
                <a:cs typeface="Coming Soon"/>
                <a:sym typeface="Coming Soon"/>
              </a:rPr>
              <a:t>Document #4: Representatives of the United States</a:t>
            </a:r>
            <a:endParaRPr sz="2300">
              <a:solidFill>
                <a:srgbClr val="000000"/>
              </a:solidFill>
              <a:highlight>
                <a:srgbClr val="A4C2F4"/>
              </a:highlight>
              <a:latin typeface="Coming Soon"/>
              <a:ea typeface="Coming Soon"/>
              <a:cs typeface="Coming Soon"/>
              <a:sym typeface="Coming Soon"/>
            </a:endParaRPr>
          </a:p>
        </p:txBody>
      </p:sp>
      <p:graphicFrame>
        <p:nvGraphicFramePr>
          <p:cNvPr id="664" name="Google Shape;664;p104"/>
          <p:cNvGraphicFramePr/>
          <p:nvPr/>
        </p:nvGraphicFramePr>
        <p:xfrm>
          <a:off x="1032900" y="1365250"/>
          <a:ext cx="7078200" cy="2134514"/>
        </p:xfrm>
        <a:graphic>
          <a:graphicData uri="http://schemas.openxmlformats.org/drawingml/2006/table">
            <a:tbl>
              <a:tblPr>
                <a:noFill/>
                <a:tableStyleId>{FB85A6E7-0D63-4069-B24E-28F971DE57E2}</a:tableStyleId>
              </a:tblPr>
              <a:tblGrid>
                <a:gridCol w="7078200"/>
              </a:tblGrid>
              <a:tr h="0">
                <a:tc>
                  <a:txBody>
                    <a:bodyPr/>
                    <a:lstStyle/>
                    <a:p>
                      <a:pPr marL="0" lvl="0" indent="0" algn="l" rtl="0">
                        <a:lnSpc>
                          <a:spcPct val="125454"/>
                        </a:lnSpc>
                        <a:spcBef>
                          <a:spcPts val="0"/>
                        </a:spcBef>
                        <a:spcAft>
                          <a:spcPts val="0"/>
                        </a:spcAft>
                        <a:buNone/>
                      </a:pPr>
                      <a:r>
                        <a:rPr lang="en" sz="1500">
                          <a:solidFill>
                            <a:srgbClr val="333333"/>
                          </a:solidFill>
                          <a:latin typeface="Coming Soon"/>
                          <a:ea typeface="Coming Soon"/>
                          <a:cs typeface="Coming Soon"/>
                          <a:sym typeface="Coming Soon"/>
                        </a:rPr>
                        <a:t>We, therefore, the Representatives of the united States of America, in General Congress, Assembled, appealing to the Supreme Judge of the world for the rectitude of our intentions, do, in the Name, and by Authority of the good People of these Colonies, solemnly publish and declare, That these united Colonies are, and of Right ought to be Free and Independent States, that they are Absolved from all Allegiance to the British Crown, and that all political connection between them and the State of Great Britain, is and ought to be totally dissolved;</a:t>
                      </a:r>
                      <a:endParaRPr sz="1500">
                        <a:highlight>
                          <a:srgbClr val="FFFFFF"/>
                        </a:highlight>
                        <a:latin typeface="Coming Soon"/>
                        <a:ea typeface="Coming Soon"/>
                        <a:cs typeface="Coming Soon"/>
                        <a:sym typeface="Coming Soon"/>
                      </a:endParaRPr>
                    </a:p>
                  </a:txBody>
                  <a:tcPr marL="63500" marR="63500" marT="63500" marB="63500"/>
                </a:tc>
              </a:tr>
            </a:tbl>
          </a:graphicData>
        </a:graphic>
      </p:graphicFrame>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668"/>
        <p:cNvGrpSpPr/>
        <p:nvPr/>
      </p:nvGrpSpPr>
      <p:grpSpPr>
        <a:xfrm>
          <a:off x="0" y="0"/>
          <a:ext cx="0" cy="0"/>
          <a:chOff x="0" y="0"/>
          <a:chExt cx="0" cy="0"/>
        </a:xfrm>
      </p:grpSpPr>
      <p:sp>
        <p:nvSpPr>
          <p:cNvPr id="669" name="Google Shape;669;p105"/>
          <p:cNvSpPr txBox="1">
            <a:spLocks noGrp="1"/>
          </p:cNvSpPr>
          <p:nvPr>
            <p:ph type="title"/>
          </p:nvPr>
        </p:nvSpPr>
        <p:spPr>
          <a:xfrm>
            <a:off x="311700" y="179575"/>
            <a:ext cx="8520600" cy="626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Coming Soon"/>
                <a:ea typeface="Coming Soon"/>
                <a:cs typeface="Coming Soon"/>
                <a:sym typeface="Coming Soon"/>
              </a:rPr>
              <a:t>Let’s Get Into Groups!</a:t>
            </a:r>
            <a:endParaRPr>
              <a:latin typeface="Coming Soon"/>
              <a:ea typeface="Coming Soon"/>
              <a:cs typeface="Coming Soon"/>
              <a:sym typeface="Coming Soon"/>
            </a:endParaRPr>
          </a:p>
        </p:txBody>
      </p:sp>
      <p:sp>
        <p:nvSpPr>
          <p:cNvPr id="670" name="Google Shape;670;p105"/>
          <p:cNvSpPr txBox="1"/>
          <p:nvPr/>
        </p:nvSpPr>
        <p:spPr>
          <a:xfrm>
            <a:off x="170175" y="805675"/>
            <a:ext cx="1665300" cy="2515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b="1">
                <a:solidFill>
                  <a:srgbClr val="1C4587"/>
                </a:solidFill>
                <a:latin typeface="Coming Soon"/>
                <a:ea typeface="Coming Soon"/>
                <a:cs typeface="Coming Soon"/>
                <a:sym typeface="Coming Soon"/>
              </a:rPr>
              <a:t>Group 1.</a:t>
            </a:r>
            <a:endParaRPr sz="3000" b="1">
              <a:solidFill>
                <a:srgbClr val="1C4587"/>
              </a:solidFill>
              <a:latin typeface="Coming Soon"/>
              <a:ea typeface="Coming Soon"/>
              <a:cs typeface="Coming Soon"/>
              <a:sym typeface="Coming Soon"/>
            </a:endParaRPr>
          </a:p>
          <a:p>
            <a:pPr marL="0" lvl="0" indent="0" algn="l" rtl="0">
              <a:spcBef>
                <a:spcPts val="0"/>
              </a:spcBef>
              <a:spcAft>
                <a:spcPts val="0"/>
              </a:spcAft>
              <a:buNone/>
            </a:pPr>
            <a:r>
              <a:rPr lang="en" sz="3000">
                <a:solidFill>
                  <a:srgbClr val="1C4587"/>
                </a:solidFill>
                <a:latin typeface="Coming Soon"/>
                <a:ea typeface="Coming Soon"/>
                <a:cs typeface="Coming Soon"/>
                <a:sym typeface="Coming Soon"/>
              </a:rPr>
              <a:t>Carl</a:t>
            </a:r>
            <a:endParaRPr sz="3000">
              <a:solidFill>
                <a:srgbClr val="1C4587"/>
              </a:solidFill>
              <a:latin typeface="Coming Soon"/>
              <a:ea typeface="Coming Soon"/>
              <a:cs typeface="Coming Soon"/>
              <a:sym typeface="Coming Soon"/>
            </a:endParaRPr>
          </a:p>
          <a:p>
            <a:pPr marL="0" lvl="0" indent="0" algn="l" rtl="0">
              <a:spcBef>
                <a:spcPts val="0"/>
              </a:spcBef>
              <a:spcAft>
                <a:spcPts val="0"/>
              </a:spcAft>
              <a:buNone/>
            </a:pPr>
            <a:r>
              <a:rPr lang="en" sz="3000">
                <a:solidFill>
                  <a:srgbClr val="1C4587"/>
                </a:solidFill>
                <a:latin typeface="Coming Soon"/>
                <a:ea typeface="Coming Soon"/>
                <a:cs typeface="Coming Soon"/>
                <a:sym typeface="Coming Soon"/>
              </a:rPr>
              <a:t>Jayden</a:t>
            </a:r>
            <a:endParaRPr sz="3000">
              <a:solidFill>
                <a:srgbClr val="1C4587"/>
              </a:solidFill>
              <a:latin typeface="Coming Soon"/>
              <a:ea typeface="Coming Soon"/>
              <a:cs typeface="Coming Soon"/>
              <a:sym typeface="Coming Soon"/>
            </a:endParaRPr>
          </a:p>
          <a:p>
            <a:pPr marL="0" lvl="0" indent="0" algn="l" rtl="0">
              <a:spcBef>
                <a:spcPts val="0"/>
              </a:spcBef>
              <a:spcAft>
                <a:spcPts val="0"/>
              </a:spcAft>
              <a:buNone/>
            </a:pPr>
            <a:r>
              <a:rPr lang="en" sz="3000">
                <a:solidFill>
                  <a:srgbClr val="1C4587"/>
                </a:solidFill>
                <a:latin typeface="Coming Soon"/>
                <a:ea typeface="Coming Soon"/>
                <a:cs typeface="Coming Soon"/>
                <a:sym typeface="Coming Soon"/>
              </a:rPr>
              <a:t>Cobby</a:t>
            </a:r>
            <a:endParaRPr sz="3000">
              <a:solidFill>
                <a:srgbClr val="1C4587"/>
              </a:solidFill>
              <a:latin typeface="Coming Soon"/>
              <a:ea typeface="Coming Soon"/>
              <a:cs typeface="Coming Soon"/>
              <a:sym typeface="Coming Soon"/>
            </a:endParaRPr>
          </a:p>
          <a:p>
            <a:pPr marL="0" lvl="0" indent="0" algn="l" rtl="0">
              <a:spcBef>
                <a:spcPts val="0"/>
              </a:spcBef>
              <a:spcAft>
                <a:spcPts val="0"/>
              </a:spcAft>
              <a:buNone/>
            </a:pPr>
            <a:r>
              <a:rPr lang="en" sz="3000">
                <a:solidFill>
                  <a:srgbClr val="1C4587"/>
                </a:solidFill>
                <a:latin typeface="Coming Soon"/>
                <a:ea typeface="Coming Soon"/>
                <a:cs typeface="Coming Soon"/>
                <a:sym typeface="Coming Soon"/>
              </a:rPr>
              <a:t>Steven</a:t>
            </a:r>
            <a:endParaRPr>
              <a:latin typeface="Coming Soon"/>
              <a:ea typeface="Coming Soon"/>
              <a:cs typeface="Coming Soon"/>
              <a:sym typeface="Coming Soon"/>
            </a:endParaRPr>
          </a:p>
        </p:txBody>
      </p:sp>
      <p:sp>
        <p:nvSpPr>
          <p:cNvPr id="671" name="Google Shape;671;p105"/>
          <p:cNvSpPr txBox="1"/>
          <p:nvPr/>
        </p:nvSpPr>
        <p:spPr>
          <a:xfrm>
            <a:off x="2159002" y="805675"/>
            <a:ext cx="1875000" cy="259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b="1">
                <a:solidFill>
                  <a:srgbClr val="38761D"/>
                </a:solidFill>
                <a:latin typeface="Coming Soon"/>
                <a:ea typeface="Coming Soon"/>
                <a:cs typeface="Coming Soon"/>
                <a:sym typeface="Coming Soon"/>
              </a:rPr>
              <a:t>Group 2.</a:t>
            </a:r>
            <a:endParaRPr sz="3000" b="1">
              <a:solidFill>
                <a:srgbClr val="38761D"/>
              </a:solidFill>
              <a:latin typeface="Coming Soon"/>
              <a:ea typeface="Coming Soon"/>
              <a:cs typeface="Coming Soon"/>
              <a:sym typeface="Coming Soon"/>
            </a:endParaRPr>
          </a:p>
          <a:p>
            <a:pPr marL="0" lvl="0" indent="0" algn="l" rtl="0">
              <a:spcBef>
                <a:spcPts val="0"/>
              </a:spcBef>
              <a:spcAft>
                <a:spcPts val="0"/>
              </a:spcAft>
              <a:buNone/>
            </a:pPr>
            <a:r>
              <a:rPr lang="en" sz="3000">
                <a:solidFill>
                  <a:srgbClr val="38761D"/>
                </a:solidFill>
                <a:latin typeface="Coming Soon"/>
                <a:ea typeface="Coming Soon"/>
                <a:cs typeface="Coming Soon"/>
                <a:sym typeface="Coming Soon"/>
              </a:rPr>
              <a:t>Carlos</a:t>
            </a:r>
            <a:endParaRPr sz="3000">
              <a:solidFill>
                <a:srgbClr val="38761D"/>
              </a:solidFill>
              <a:latin typeface="Coming Soon"/>
              <a:ea typeface="Coming Soon"/>
              <a:cs typeface="Coming Soon"/>
              <a:sym typeface="Coming Soon"/>
            </a:endParaRPr>
          </a:p>
          <a:p>
            <a:pPr marL="0" lvl="0" indent="0" algn="l" rtl="0">
              <a:spcBef>
                <a:spcPts val="0"/>
              </a:spcBef>
              <a:spcAft>
                <a:spcPts val="0"/>
              </a:spcAft>
              <a:buNone/>
            </a:pPr>
            <a:r>
              <a:rPr lang="en" sz="3000">
                <a:solidFill>
                  <a:srgbClr val="38761D"/>
                </a:solidFill>
                <a:latin typeface="Coming Soon"/>
                <a:ea typeface="Coming Soon"/>
                <a:cs typeface="Coming Soon"/>
                <a:sym typeface="Coming Soon"/>
              </a:rPr>
              <a:t>Aiden</a:t>
            </a:r>
            <a:endParaRPr sz="3000">
              <a:solidFill>
                <a:srgbClr val="38761D"/>
              </a:solidFill>
              <a:latin typeface="Coming Soon"/>
              <a:ea typeface="Coming Soon"/>
              <a:cs typeface="Coming Soon"/>
              <a:sym typeface="Coming Soon"/>
            </a:endParaRPr>
          </a:p>
          <a:p>
            <a:pPr marL="0" lvl="0" indent="0" algn="l" rtl="0">
              <a:spcBef>
                <a:spcPts val="0"/>
              </a:spcBef>
              <a:spcAft>
                <a:spcPts val="0"/>
              </a:spcAft>
              <a:buNone/>
            </a:pPr>
            <a:r>
              <a:rPr lang="en" sz="3000">
                <a:solidFill>
                  <a:srgbClr val="38761D"/>
                </a:solidFill>
                <a:latin typeface="Coming Soon"/>
                <a:ea typeface="Coming Soon"/>
                <a:cs typeface="Coming Soon"/>
                <a:sym typeface="Coming Soon"/>
              </a:rPr>
              <a:t>Victor</a:t>
            </a:r>
            <a:endParaRPr sz="3000">
              <a:solidFill>
                <a:srgbClr val="38761D"/>
              </a:solidFill>
              <a:latin typeface="Coming Soon"/>
              <a:ea typeface="Coming Soon"/>
              <a:cs typeface="Coming Soon"/>
              <a:sym typeface="Coming Soon"/>
            </a:endParaRPr>
          </a:p>
          <a:p>
            <a:pPr marL="0" lvl="0" indent="0" algn="l" rtl="0">
              <a:spcBef>
                <a:spcPts val="0"/>
              </a:spcBef>
              <a:spcAft>
                <a:spcPts val="0"/>
              </a:spcAft>
              <a:buNone/>
            </a:pPr>
            <a:r>
              <a:rPr lang="en" sz="3000">
                <a:solidFill>
                  <a:srgbClr val="38761D"/>
                </a:solidFill>
                <a:latin typeface="Coming Soon"/>
                <a:ea typeface="Coming Soon"/>
                <a:cs typeface="Coming Soon"/>
                <a:sym typeface="Coming Soon"/>
              </a:rPr>
              <a:t>Jordan</a:t>
            </a:r>
            <a:endParaRPr>
              <a:latin typeface="Coming Soon"/>
              <a:ea typeface="Coming Soon"/>
              <a:cs typeface="Coming Soon"/>
              <a:sym typeface="Coming Soon"/>
            </a:endParaRPr>
          </a:p>
        </p:txBody>
      </p:sp>
      <p:sp>
        <p:nvSpPr>
          <p:cNvPr id="672" name="Google Shape;672;p105"/>
          <p:cNvSpPr txBox="1"/>
          <p:nvPr/>
        </p:nvSpPr>
        <p:spPr>
          <a:xfrm>
            <a:off x="4304650" y="805675"/>
            <a:ext cx="2115000" cy="259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b="1">
                <a:solidFill>
                  <a:srgbClr val="674EA7"/>
                </a:solidFill>
                <a:latin typeface="Coming Soon"/>
                <a:ea typeface="Coming Soon"/>
                <a:cs typeface="Coming Soon"/>
                <a:sym typeface="Coming Soon"/>
              </a:rPr>
              <a:t>Group 3.</a:t>
            </a:r>
            <a:endParaRPr sz="3000" b="1">
              <a:solidFill>
                <a:srgbClr val="674EA7"/>
              </a:solidFill>
              <a:latin typeface="Coming Soon"/>
              <a:ea typeface="Coming Soon"/>
              <a:cs typeface="Coming Soon"/>
              <a:sym typeface="Coming Soon"/>
            </a:endParaRPr>
          </a:p>
          <a:p>
            <a:pPr marL="0" lvl="0" indent="0" algn="l" rtl="0">
              <a:spcBef>
                <a:spcPts val="0"/>
              </a:spcBef>
              <a:spcAft>
                <a:spcPts val="0"/>
              </a:spcAft>
              <a:buNone/>
            </a:pPr>
            <a:r>
              <a:rPr lang="en" sz="3000">
                <a:solidFill>
                  <a:srgbClr val="674EA7"/>
                </a:solidFill>
                <a:latin typeface="Coming Soon"/>
                <a:ea typeface="Coming Soon"/>
                <a:cs typeface="Coming Soon"/>
                <a:sym typeface="Coming Soon"/>
              </a:rPr>
              <a:t>Wilmer</a:t>
            </a:r>
            <a:endParaRPr sz="3000">
              <a:solidFill>
                <a:srgbClr val="674EA7"/>
              </a:solidFill>
              <a:latin typeface="Coming Soon"/>
              <a:ea typeface="Coming Soon"/>
              <a:cs typeface="Coming Soon"/>
              <a:sym typeface="Coming Soon"/>
            </a:endParaRPr>
          </a:p>
          <a:p>
            <a:pPr marL="0" lvl="0" indent="0" algn="l" rtl="0">
              <a:spcBef>
                <a:spcPts val="0"/>
              </a:spcBef>
              <a:spcAft>
                <a:spcPts val="0"/>
              </a:spcAft>
              <a:buNone/>
            </a:pPr>
            <a:r>
              <a:rPr lang="en" sz="3000">
                <a:solidFill>
                  <a:srgbClr val="674EA7"/>
                </a:solidFill>
                <a:latin typeface="Coming Soon"/>
                <a:ea typeface="Coming Soon"/>
                <a:cs typeface="Coming Soon"/>
                <a:sym typeface="Coming Soon"/>
              </a:rPr>
              <a:t>Anthony P. </a:t>
            </a:r>
            <a:endParaRPr sz="3000">
              <a:solidFill>
                <a:srgbClr val="674EA7"/>
              </a:solidFill>
              <a:latin typeface="Coming Soon"/>
              <a:ea typeface="Coming Soon"/>
              <a:cs typeface="Coming Soon"/>
              <a:sym typeface="Coming Soon"/>
            </a:endParaRPr>
          </a:p>
          <a:p>
            <a:pPr marL="0" lvl="0" indent="0" algn="l" rtl="0">
              <a:spcBef>
                <a:spcPts val="0"/>
              </a:spcBef>
              <a:spcAft>
                <a:spcPts val="0"/>
              </a:spcAft>
              <a:buNone/>
            </a:pPr>
            <a:r>
              <a:rPr lang="en" sz="3000">
                <a:solidFill>
                  <a:srgbClr val="674EA7"/>
                </a:solidFill>
                <a:latin typeface="Coming Soon"/>
                <a:ea typeface="Coming Soon"/>
                <a:cs typeface="Coming Soon"/>
                <a:sym typeface="Coming Soon"/>
              </a:rPr>
              <a:t>Anthony G. </a:t>
            </a:r>
            <a:endParaRPr sz="3000">
              <a:solidFill>
                <a:srgbClr val="674EA7"/>
              </a:solidFill>
              <a:latin typeface="Coming Soon"/>
              <a:ea typeface="Coming Soon"/>
              <a:cs typeface="Coming Soon"/>
              <a:sym typeface="Coming Soon"/>
            </a:endParaRPr>
          </a:p>
          <a:p>
            <a:pPr marL="0" lvl="0" indent="0" algn="l" rtl="0">
              <a:spcBef>
                <a:spcPts val="0"/>
              </a:spcBef>
              <a:spcAft>
                <a:spcPts val="0"/>
              </a:spcAft>
              <a:buNone/>
            </a:pPr>
            <a:r>
              <a:rPr lang="en" sz="3000">
                <a:solidFill>
                  <a:srgbClr val="674EA7"/>
                </a:solidFill>
                <a:latin typeface="Coming Soon"/>
                <a:ea typeface="Coming Soon"/>
                <a:cs typeface="Coming Soon"/>
                <a:sym typeface="Coming Soon"/>
              </a:rPr>
              <a:t>Edison</a:t>
            </a:r>
            <a:endParaRPr>
              <a:latin typeface="Coming Soon"/>
              <a:ea typeface="Coming Soon"/>
              <a:cs typeface="Coming Soon"/>
              <a:sym typeface="Coming Soon"/>
            </a:endParaRPr>
          </a:p>
        </p:txBody>
      </p:sp>
      <p:sp>
        <p:nvSpPr>
          <p:cNvPr id="673" name="Google Shape;673;p105"/>
          <p:cNvSpPr txBox="1"/>
          <p:nvPr/>
        </p:nvSpPr>
        <p:spPr>
          <a:xfrm>
            <a:off x="6780625" y="765625"/>
            <a:ext cx="1971000" cy="259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b="1">
                <a:solidFill>
                  <a:srgbClr val="FF9900"/>
                </a:solidFill>
                <a:latin typeface="Coming Soon"/>
                <a:ea typeface="Coming Soon"/>
                <a:cs typeface="Coming Soon"/>
                <a:sym typeface="Coming Soon"/>
              </a:rPr>
              <a:t>Group 4.</a:t>
            </a:r>
            <a:endParaRPr sz="3000" b="1">
              <a:solidFill>
                <a:srgbClr val="FF9900"/>
              </a:solidFill>
              <a:latin typeface="Coming Soon"/>
              <a:ea typeface="Coming Soon"/>
              <a:cs typeface="Coming Soon"/>
              <a:sym typeface="Coming Soon"/>
            </a:endParaRPr>
          </a:p>
          <a:p>
            <a:pPr marL="0" lvl="0" indent="0" algn="l" rtl="0">
              <a:spcBef>
                <a:spcPts val="0"/>
              </a:spcBef>
              <a:spcAft>
                <a:spcPts val="0"/>
              </a:spcAft>
              <a:buNone/>
            </a:pPr>
            <a:r>
              <a:rPr lang="en" sz="3000">
                <a:solidFill>
                  <a:srgbClr val="FF9900"/>
                </a:solidFill>
                <a:latin typeface="Coming Soon"/>
                <a:ea typeface="Coming Soon"/>
                <a:cs typeface="Coming Soon"/>
                <a:sym typeface="Coming Soon"/>
              </a:rPr>
              <a:t>Karim</a:t>
            </a:r>
            <a:endParaRPr sz="3000">
              <a:solidFill>
                <a:srgbClr val="FF9900"/>
              </a:solidFill>
              <a:latin typeface="Coming Soon"/>
              <a:ea typeface="Coming Soon"/>
              <a:cs typeface="Coming Soon"/>
              <a:sym typeface="Coming Soon"/>
            </a:endParaRPr>
          </a:p>
          <a:p>
            <a:pPr marL="0" lvl="0" indent="0" algn="l" rtl="0">
              <a:spcBef>
                <a:spcPts val="0"/>
              </a:spcBef>
              <a:spcAft>
                <a:spcPts val="0"/>
              </a:spcAft>
              <a:buNone/>
            </a:pPr>
            <a:r>
              <a:rPr lang="en" sz="3000">
                <a:solidFill>
                  <a:srgbClr val="FF9900"/>
                </a:solidFill>
                <a:latin typeface="Coming Soon"/>
                <a:ea typeface="Coming Soon"/>
                <a:cs typeface="Coming Soon"/>
                <a:sym typeface="Coming Soon"/>
              </a:rPr>
              <a:t>Stanley</a:t>
            </a:r>
            <a:endParaRPr sz="3000">
              <a:solidFill>
                <a:srgbClr val="FF9900"/>
              </a:solidFill>
              <a:latin typeface="Coming Soon"/>
              <a:ea typeface="Coming Soon"/>
              <a:cs typeface="Coming Soon"/>
              <a:sym typeface="Coming Soon"/>
            </a:endParaRPr>
          </a:p>
          <a:p>
            <a:pPr marL="0" lvl="0" indent="0" algn="l" rtl="0">
              <a:spcBef>
                <a:spcPts val="0"/>
              </a:spcBef>
              <a:spcAft>
                <a:spcPts val="0"/>
              </a:spcAft>
              <a:buNone/>
            </a:pPr>
            <a:r>
              <a:rPr lang="en" sz="3000">
                <a:solidFill>
                  <a:srgbClr val="FF9900"/>
                </a:solidFill>
                <a:latin typeface="Coming Soon"/>
                <a:ea typeface="Coming Soon"/>
                <a:cs typeface="Coming Soon"/>
                <a:sym typeface="Coming Soon"/>
              </a:rPr>
              <a:t>Walther</a:t>
            </a:r>
            <a:endParaRPr sz="3000">
              <a:solidFill>
                <a:srgbClr val="FF9900"/>
              </a:solidFill>
              <a:latin typeface="Coming Soon"/>
              <a:ea typeface="Coming Soon"/>
              <a:cs typeface="Coming Soon"/>
              <a:sym typeface="Coming Soon"/>
            </a:endParaRPr>
          </a:p>
          <a:p>
            <a:pPr marL="0" lvl="0" indent="0" algn="l" rtl="0">
              <a:spcBef>
                <a:spcPts val="0"/>
              </a:spcBef>
              <a:spcAft>
                <a:spcPts val="0"/>
              </a:spcAft>
              <a:buNone/>
            </a:pPr>
            <a:r>
              <a:rPr lang="en" sz="3000">
                <a:solidFill>
                  <a:srgbClr val="FF9900"/>
                </a:solidFill>
                <a:latin typeface="Coming Soon"/>
                <a:ea typeface="Coming Soon"/>
                <a:cs typeface="Coming Soon"/>
                <a:sym typeface="Coming Soon"/>
              </a:rPr>
              <a:t>Jason</a:t>
            </a:r>
            <a:endParaRPr>
              <a:latin typeface="Coming Soon"/>
              <a:ea typeface="Coming Soon"/>
              <a:cs typeface="Coming Soon"/>
              <a:sym typeface="Coming Soon"/>
            </a:endParaRPr>
          </a:p>
        </p:txBody>
      </p:sp>
      <p:pic>
        <p:nvPicPr>
          <p:cNvPr id="674" name="Google Shape;674;p105"/>
          <p:cNvPicPr preferRelativeResize="0"/>
          <p:nvPr/>
        </p:nvPicPr>
        <p:blipFill>
          <a:blip r:embed="rId3">
            <a:alphaModFix/>
          </a:blip>
          <a:stretch>
            <a:fillRect/>
          </a:stretch>
        </p:blipFill>
        <p:spPr>
          <a:xfrm>
            <a:off x="3450288" y="3321475"/>
            <a:ext cx="2243425" cy="1673950"/>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678"/>
        <p:cNvGrpSpPr/>
        <p:nvPr/>
      </p:nvGrpSpPr>
      <p:grpSpPr>
        <a:xfrm>
          <a:off x="0" y="0"/>
          <a:ext cx="0" cy="0"/>
          <a:chOff x="0" y="0"/>
          <a:chExt cx="0" cy="0"/>
        </a:xfrm>
      </p:grpSpPr>
      <p:sp>
        <p:nvSpPr>
          <p:cNvPr id="679" name="Google Shape;679;p106"/>
          <p:cNvSpPr txBox="1">
            <a:spLocks noGrp="1"/>
          </p:cNvSpPr>
          <p:nvPr>
            <p:ph type="title"/>
          </p:nvPr>
        </p:nvSpPr>
        <p:spPr>
          <a:xfrm>
            <a:off x="3250350" y="108950"/>
            <a:ext cx="2643300" cy="62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latin typeface="Coming Soon"/>
                <a:ea typeface="Coming Soon"/>
                <a:cs typeface="Coming Soon"/>
                <a:sym typeface="Coming Soon"/>
              </a:rPr>
              <a:t>Homework!</a:t>
            </a:r>
            <a:endParaRPr>
              <a:latin typeface="Coming Soon"/>
              <a:ea typeface="Coming Soon"/>
              <a:cs typeface="Coming Soon"/>
              <a:sym typeface="Coming Soon"/>
            </a:endParaRPr>
          </a:p>
        </p:txBody>
      </p:sp>
      <p:sp>
        <p:nvSpPr>
          <p:cNvPr id="680" name="Google Shape;680;p106"/>
          <p:cNvSpPr txBox="1"/>
          <p:nvPr/>
        </p:nvSpPr>
        <p:spPr>
          <a:xfrm>
            <a:off x="110950" y="805650"/>
            <a:ext cx="8885100" cy="4227000"/>
          </a:xfrm>
          <a:prstGeom prst="rect">
            <a:avLst/>
          </a:prstGeom>
          <a:noFill/>
          <a:ln>
            <a:noFill/>
          </a:ln>
        </p:spPr>
        <p:txBody>
          <a:bodyPr spcFirstLastPara="1" wrap="square" lIns="91425" tIns="91425" rIns="91425" bIns="91425" anchor="t" anchorCtr="0">
            <a:noAutofit/>
          </a:bodyPr>
          <a:lstStyle/>
          <a:p>
            <a:pPr marL="0" lvl="0" indent="0" algn="ctr" rtl="0">
              <a:lnSpc>
                <a:spcPct val="117818"/>
              </a:lnSpc>
              <a:spcBef>
                <a:spcPts val="0"/>
              </a:spcBef>
              <a:spcAft>
                <a:spcPts val="0"/>
              </a:spcAft>
              <a:buNone/>
            </a:pPr>
            <a:r>
              <a:rPr lang="en" sz="2000" b="1">
                <a:latin typeface="Comic Sans MS"/>
                <a:ea typeface="Comic Sans MS"/>
                <a:cs typeface="Comic Sans MS"/>
                <a:sym typeface="Comic Sans MS"/>
              </a:rPr>
              <a:t>Thinking Like a Historian</a:t>
            </a:r>
            <a:endParaRPr sz="2000" b="1">
              <a:latin typeface="Comic Sans MS"/>
              <a:ea typeface="Comic Sans MS"/>
              <a:cs typeface="Comic Sans MS"/>
              <a:sym typeface="Comic Sans MS"/>
            </a:endParaRPr>
          </a:p>
          <a:p>
            <a:pPr marL="0" lvl="0" indent="0" algn="l" rtl="0">
              <a:lnSpc>
                <a:spcPct val="117818"/>
              </a:lnSpc>
              <a:spcBef>
                <a:spcPts val="800"/>
              </a:spcBef>
              <a:spcAft>
                <a:spcPts val="0"/>
              </a:spcAft>
              <a:buNone/>
            </a:pPr>
            <a:r>
              <a:rPr lang="en">
                <a:latin typeface="Comic Sans MS"/>
                <a:ea typeface="Comic Sans MS"/>
                <a:cs typeface="Comic Sans MS"/>
                <a:sym typeface="Comic Sans MS"/>
              </a:rPr>
              <a:t>Directions: Now that you know how to think like a historian, it is your job to see if this document is valid or not! Use the SCIM-C method to help you. Good luck, historian!</a:t>
            </a:r>
            <a:endParaRPr>
              <a:latin typeface="Comic Sans MS"/>
              <a:ea typeface="Comic Sans MS"/>
              <a:cs typeface="Comic Sans MS"/>
              <a:sym typeface="Comic Sans MS"/>
            </a:endParaRPr>
          </a:p>
          <a:p>
            <a:pPr marL="0" lvl="0" indent="0" algn="l" rtl="0">
              <a:lnSpc>
                <a:spcPct val="117818"/>
              </a:lnSpc>
              <a:spcBef>
                <a:spcPts val="800"/>
              </a:spcBef>
              <a:spcAft>
                <a:spcPts val="0"/>
              </a:spcAft>
              <a:buNone/>
            </a:pPr>
            <a:r>
              <a:rPr lang="en">
                <a:latin typeface="Comic Sans MS"/>
                <a:ea typeface="Comic Sans MS"/>
                <a:cs typeface="Comic Sans MS"/>
                <a:sym typeface="Comic Sans MS"/>
              </a:rPr>
              <a:t>In addition to establishing the Rio Grande as the border between the two countries, the territory acquired by the U.S. included what will become the states of Texas, California, Nevada, Utah, most of New Mexico and Arizona, and parts of Colorado and Wyoming. In exchange Mexico received fifteen million dollars in compensation for the territory and the U.S. agreed to assume claims from private citizens of these areas against the Mexican government.</a:t>
            </a:r>
            <a:endParaRPr>
              <a:latin typeface="Comic Sans MS"/>
              <a:ea typeface="Comic Sans MS"/>
              <a:cs typeface="Comic Sans MS"/>
              <a:sym typeface="Comic Sans MS"/>
            </a:endParaRPr>
          </a:p>
          <a:p>
            <a:pPr marL="0" lvl="0" indent="0" algn="l" rtl="0">
              <a:lnSpc>
                <a:spcPct val="117818"/>
              </a:lnSpc>
              <a:spcBef>
                <a:spcPts val="800"/>
              </a:spcBef>
              <a:spcAft>
                <a:spcPts val="0"/>
              </a:spcAft>
              <a:buNone/>
            </a:pPr>
            <a:r>
              <a:rPr lang="en">
                <a:latin typeface="Comic Sans MS"/>
                <a:ea typeface="Comic Sans MS"/>
                <a:cs typeface="Comic Sans MS"/>
                <a:sym typeface="Comic Sans MS"/>
              </a:rPr>
              <a:t>-Treaty of Guadalupe Hidalgo, February 2, 1848</a:t>
            </a:r>
            <a:endParaRPr>
              <a:latin typeface="Comic Sans MS"/>
              <a:ea typeface="Comic Sans MS"/>
              <a:cs typeface="Comic Sans MS"/>
              <a:sym typeface="Comic Sans MS"/>
            </a:endParaRPr>
          </a:p>
          <a:p>
            <a:pPr marL="0" lvl="0" indent="0" algn="l" rtl="0">
              <a:lnSpc>
                <a:spcPct val="117818"/>
              </a:lnSpc>
              <a:spcBef>
                <a:spcPts val="800"/>
              </a:spcBef>
              <a:spcAft>
                <a:spcPts val="0"/>
              </a:spcAft>
              <a:buNone/>
            </a:pPr>
            <a:r>
              <a:rPr lang="en">
                <a:latin typeface="Comic Sans MS"/>
                <a:ea typeface="Comic Sans MS"/>
                <a:cs typeface="Comic Sans MS"/>
                <a:sym typeface="Comic Sans MS"/>
              </a:rPr>
              <a:t>Summarizing:</a:t>
            </a:r>
            <a:r>
              <a:rPr lang="en">
                <a:solidFill>
                  <a:srgbClr val="FF0000"/>
                </a:solidFill>
                <a:latin typeface="Comic Sans MS"/>
                <a:ea typeface="Comic Sans MS"/>
                <a:cs typeface="Comic Sans MS"/>
                <a:sym typeface="Comic Sans MS"/>
              </a:rPr>
              <a:t>What specific information, details, and/or perspectives does the source provide?</a:t>
            </a:r>
            <a:endParaRPr>
              <a:solidFill>
                <a:srgbClr val="FF0000"/>
              </a:solidFill>
              <a:latin typeface="Comic Sans MS"/>
              <a:ea typeface="Comic Sans MS"/>
              <a:cs typeface="Comic Sans MS"/>
              <a:sym typeface="Comic Sans MS"/>
            </a:endParaRPr>
          </a:p>
          <a:p>
            <a:pPr marL="0" lvl="0" indent="0" algn="l" rtl="0">
              <a:lnSpc>
                <a:spcPct val="117818"/>
              </a:lnSpc>
              <a:spcBef>
                <a:spcPts val="800"/>
              </a:spcBef>
              <a:spcAft>
                <a:spcPts val="0"/>
              </a:spcAft>
              <a:buNone/>
            </a:pPr>
            <a:r>
              <a:rPr lang="en">
                <a:latin typeface="Comic Sans MS"/>
                <a:ea typeface="Comic Sans MS"/>
                <a:cs typeface="Comic Sans MS"/>
                <a:sym typeface="Comic Sans MS"/>
              </a:rPr>
              <a:t>Contextualizing:</a:t>
            </a:r>
            <a:r>
              <a:rPr lang="en">
                <a:solidFill>
                  <a:srgbClr val="008000"/>
                </a:solidFill>
                <a:latin typeface="Comic Sans MS"/>
                <a:ea typeface="Comic Sans MS"/>
                <a:cs typeface="Comic Sans MS"/>
                <a:sym typeface="Comic Sans MS"/>
              </a:rPr>
              <a:t>Why was the source produced?</a:t>
            </a:r>
            <a:endParaRPr>
              <a:solidFill>
                <a:srgbClr val="008000"/>
              </a:solidFill>
              <a:latin typeface="Comic Sans MS"/>
              <a:ea typeface="Comic Sans MS"/>
              <a:cs typeface="Comic Sans MS"/>
              <a:sym typeface="Comic Sans MS"/>
            </a:endParaRPr>
          </a:p>
          <a:p>
            <a:pPr marL="0" lvl="0" indent="0" algn="l" rtl="0">
              <a:lnSpc>
                <a:spcPct val="117818"/>
              </a:lnSpc>
              <a:spcBef>
                <a:spcPts val="800"/>
              </a:spcBef>
              <a:spcAft>
                <a:spcPts val="0"/>
              </a:spcAft>
              <a:buNone/>
            </a:pPr>
            <a:r>
              <a:rPr lang="en">
                <a:latin typeface="Comic Sans MS"/>
                <a:ea typeface="Comic Sans MS"/>
                <a:cs typeface="Comic Sans MS"/>
                <a:sym typeface="Comic Sans MS"/>
              </a:rPr>
              <a:t>Inferring: </a:t>
            </a:r>
            <a:r>
              <a:rPr lang="en">
                <a:solidFill>
                  <a:srgbClr val="FF6600"/>
                </a:solidFill>
                <a:latin typeface="Comic Sans MS"/>
                <a:ea typeface="Comic Sans MS"/>
                <a:cs typeface="Comic Sans MS"/>
                <a:sym typeface="Comic Sans MS"/>
              </a:rPr>
              <a:t>What interpretations may be drawn from the source?</a:t>
            </a:r>
            <a:endParaRPr>
              <a:solidFill>
                <a:srgbClr val="FF6600"/>
              </a:solidFill>
              <a:latin typeface="Comic Sans MS"/>
              <a:ea typeface="Comic Sans MS"/>
              <a:cs typeface="Comic Sans MS"/>
              <a:sym typeface="Comic Sans MS"/>
            </a:endParaRPr>
          </a:p>
          <a:p>
            <a:pPr marL="0" lvl="0" indent="0" algn="l" rtl="0">
              <a:lnSpc>
                <a:spcPct val="117818"/>
              </a:lnSpc>
              <a:spcBef>
                <a:spcPts val="800"/>
              </a:spcBef>
              <a:spcAft>
                <a:spcPts val="0"/>
              </a:spcAft>
              <a:buNone/>
            </a:pPr>
            <a:r>
              <a:rPr lang="en">
                <a:latin typeface="Comic Sans MS"/>
                <a:ea typeface="Comic Sans MS"/>
                <a:cs typeface="Comic Sans MS"/>
                <a:sym typeface="Comic Sans MS"/>
              </a:rPr>
              <a:t>Monitoring:</a:t>
            </a:r>
            <a:r>
              <a:rPr lang="en">
                <a:solidFill>
                  <a:srgbClr val="333399"/>
                </a:solidFill>
                <a:latin typeface="Comic Sans MS"/>
                <a:ea typeface="Comic Sans MS"/>
                <a:cs typeface="Comic Sans MS"/>
                <a:sym typeface="Comic Sans MS"/>
              </a:rPr>
              <a:t>What additional evidence beyond the source is necessary?</a:t>
            </a:r>
            <a:endParaRPr>
              <a:solidFill>
                <a:srgbClr val="333399"/>
              </a:solidFill>
              <a:latin typeface="Comic Sans MS"/>
              <a:ea typeface="Comic Sans MS"/>
              <a:cs typeface="Comic Sans MS"/>
              <a:sym typeface="Comic Sans MS"/>
            </a:endParaRPr>
          </a:p>
          <a:p>
            <a:pPr marL="0" lvl="0" indent="0" algn="l" rtl="0">
              <a:spcBef>
                <a:spcPts val="0"/>
              </a:spcBef>
              <a:spcAft>
                <a:spcPts val="0"/>
              </a:spcAft>
              <a:buNone/>
            </a:pPr>
            <a:endParaRPr>
              <a:latin typeface="Lato"/>
              <a:ea typeface="Lato"/>
              <a:cs typeface="Lato"/>
              <a:sym typeface="Lato"/>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684"/>
        <p:cNvGrpSpPr/>
        <p:nvPr/>
      </p:nvGrpSpPr>
      <p:grpSpPr>
        <a:xfrm>
          <a:off x="0" y="0"/>
          <a:ext cx="0" cy="0"/>
          <a:chOff x="0" y="0"/>
          <a:chExt cx="0" cy="0"/>
        </a:xfrm>
      </p:grpSpPr>
      <p:sp>
        <p:nvSpPr>
          <p:cNvPr id="685" name="Google Shape;685;p107"/>
          <p:cNvSpPr txBox="1">
            <a:spLocks noGrp="1"/>
          </p:cNvSpPr>
          <p:nvPr>
            <p:ph type="ctrTitle"/>
          </p:nvPr>
        </p:nvSpPr>
        <p:spPr>
          <a:xfrm>
            <a:off x="3096250" y="1627200"/>
            <a:ext cx="2951400" cy="1584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Lesson 7: History Mystery</a:t>
            </a:r>
            <a:endParaRPr/>
          </a:p>
        </p:txBody>
      </p:sp>
      <p:sp>
        <p:nvSpPr>
          <p:cNvPr id="686" name="Google Shape;686;p107"/>
          <p:cNvSpPr txBox="1">
            <a:spLocks noGrp="1"/>
          </p:cNvSpPr>
          <p:nvPr>
            <p:ph type="subTitle" idx="1"/>
          </p:nvPr>
        </p:nvSpPr>
        <p:spPr>
          <a:xfrm>
            <a:off x="3096363" y="3266930"/>
            <a:ext cx="2951400" cy="7014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Ms. Capolongo &amp; Ms. Vasquez</a:t>
            </a:r>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690"/>
        <p:cNvGrpSpPr/>
        <p:nvPr/>
      </p:nvGrpSpPr>
      <p:grpSpPr>
        <a:xfrm>
          <a:off x="0" y="0"/>
          <a:ext cx="0" cy="0"/>
          <a:chOff x="0" y="0"/>
          <a:chExt cx="0" cy="0"/>
        </a:xfrm>
      </p:grpSpPr>
      <p:sp>
        <p:nvSpPr>
          <p:cNvPr id="691" name="Google Shape;691;p108"/>
          <p:cNvSpPr txBox="1">
            <a:spLocks noGrp="1"/>
          </p:cNvSpPr>
          <p:nvPr>
            <p:ph type="title"/>
          </p:nvPr>
        </p:nvSpPr>
        <p:spPr>
          <a:xfrm>
            <a:off x="311700" y="391350"/>
            <a:ext cx="8520600" cy="62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History Mystery</a:t>
            </a:r>
            <a:endParaRPr/>
          </a:p>
        </p:txBody>
      </p:sp>
      <p:sp>
        <p:nvSpPr>
          <p:cNvPr id="692" name="Google Shape;692;p108"/>
          <p:cNvSpPr txBox="1"/>
          <p:nvPr/>
        </p:nvSpPr>
        <p:spPr>
          <a:xfrm>
            <a:off x="311700" y="880250"/>
            <a:ext cx="7851900" cy="300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a:p>
            <a:pPr marL="457200" lvl="0" indent="-342900" algn="l" rtl="0">
              <a:spcBef>
                <a:spcPts val="0"/>
              </a:spcBef>
              <a:spcAft>
                <a:spcPts val="0"/>
              </a:spcAft>
              <a:buSzPts val="1800"/>
              <a:buAutoNum type="arabicPeriod"/>
            </a:pPr>
            <a:r>
              <a:rPr lang="en" sz="1800"/>
              <a:t>Discussion about last night's homework.</a:t>
            </a:r>
            <a:endParaRPr sz="1800"/>
          </a:p>
          <a:p>
            <a:pPr marL="457200" lvl="0" indent="-342900" algn="l" rtl="0">
              <a:lnSpc>
                <a:spcPct val="115000"/>
              </a:lnSpc>
              <a:spcBef>
                <a:spcPts val="0"/>
              </a:spcBef>
              <a:spcAft>
                <a:spcPts val="0"/>
              </a:spcAft>
              <a:buClr>
                <a:srgbClr val="85200C"/>
              </a:buClr>
              <a:buSzPts val="1800"/>
              <a:buAutoNum type="arabicPeriod"/>
            </a:pPr>
            <a:r>
              <a:rPr lang="en" sz="1800">
                <a:solidFill>
                  <a:srgbClr val="85200C"/>
                </a:solidFill>
              </a:rPr>
              <a:t>Questions: How can you think like a historian? Why do you think it is important to think like this?</a:t>
            </a:r>
            <a:endParaRPr sz="1800">
              <a:solidFill>
                <a:srgbClr val="85200C"/>
              </a:solidFill>
            </a:endParaRPr>
          </a:p>
          <a:p>
            <a:pPr marL="457200" lvl="0" indent="-342900" algn="l" rtl="0">
              <a:lnSpc>
                <a:spcPct val="115000"/>
              </a:lnSpc>
              <a:spcBef>
                <a:spcPts val="0"/>
              </a:spcBef>
              <a:spcAft>
                <a:spcPts val="0"/>
              </a:spcAft>
              <a:buSzPts val="1800"/>
              <a:buAutoNum type="arabicPeriod"/>
            </a:pPr>
            <a:r>
              <a:rPr lang="en" sz="1800">
                <a:solidFill>
                  <a:srgbClr val="333399"/>
                </a:solidFill>
              </a:rPr>
              <a:t>What makes something credible?… What makes something not credible?</a:t>
            </a:r>
            <a:r>
              <a:rPr lang="en"/>
              <a:t> How can we determine if the information we are reading is real (sourcing)? Why can’t we believe everything we read? Is it possible for some articles to be more credible than others?</a:t>
            </a:r>
            <a:endParaRPr/>
          </a:p>
          <a:p>
            <a:pPr marL="457200" lvl="0" indent="-342900" algn="l" rtl="0">
              <a:lnSpc>
                <a:spcPct val="115000"/>
              </a:lnSpc>
              <a:spcBef>
                <a:spcPts val="0"/>
              </a:spcBef>
              <a:spcAft>
                <a:spcPts val="0"/>
              </a:spcAft>
              <a:buClr>
                <a:srgbClr val="073763"/>
              </a:buClr>
              <a:buSzPts val="1800"/>
              <a:buAutoNum type="arabicPeriod"/>
            </a:pPr>
            <a:r>
              <a:rPr lang="en" sz="1800">
                <a:solidFill>
                  <a:srgbClr val="073763"/>
                </a:solidFill>
              </a:rPr>
              <a:t>Discussion about rules for this lesson.</a:t>
            </a:r>
            <a:endParaRPr sz="1800">
              <a:solidFill>
                <a:srgbClr val="073763"/>
              </a:solidFill>
            </a:endParaRPr>
          </a:p>
          <a:p>
            <a:pPr marL="457200" lvl="0" indent="-342900" algn="l" rtl="0">
              <a:spcBef>
                <a:spcPts val="0"/>
              </a:spcBef>
              <a:spcAft>
                <a:spcPts val="0"/>
              </a:spcAft>
              <a:buClr>
                <a:schemeClr val="dk1"/>
              </a:buClr>
              <a:buSzPts val="1800"/>
              <a:buAutoNum type="arabicPeriod"/>
            </a:pPr>
            <a:r>
              <a:rPr lang="en" sz="1800">
                <a:solidFill>
                  <a:schemeClr val="dk1"/>
                </a:solidFill>
              </a:rPr>
              <a:t>Time to become detectives!</a:t>
            </a:r>
            <a:endParaRPr sz="1800">
              <a:solidFill>
                <a:schemeClr val="dk1"/>
              </a:solidFill>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
              <a:t>Pink Panther Theme Song! </a:t>
            </a:r>
            <a:r>
              <a:rPr lang="en" u="sng">
                <a:solidFill>
                  <a:schemeClr val="hlink"/>
                </a:solidFill>
                <a:hlinkClick r:id="rId3"/>
              </a:rPr>
              <a:t>https://www.youtube.com/watch?v=9OPc7MRm4Y8</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pic>
        <p:nvPicPr>
          <p:cNvPr id="693" name="Google Shape;693;p108"/>
          <p:cNvPicPr preferRelativeResize="0"/>
          <p:nvPr/>
        </p:nvPicPr>
        <p:blipFill>
          <a:blip r:embed="rId4">
            <a:alphaModFix/>
          </a:blip>
          <a:stretch>
            <a:fillRect/>
          </a:stretch>
        </p:blipFill>
        <p:spPr>
          <a:xfrm>
            <a:off x="6973400" y="3080302"/>
            <a:ext cx="1947076" cy="1584427"/>
          </a:xfrm>
          <a:prstGeom prst="rect">
            <a:avLst/>
          </a:prstGeom>
          <a:noFill/>
          <a:ln>
            <a:noFill/>
          </a:ln>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697"/>
        <p:cNvGrpSpPr/>
        <p:nvPr/>
      </p:nvGrpSpPr>
      <p:grpSpPr>
        <a:xfrm>
          <a:off x="0" y="0"/>
          <a:ext cx="0" cy="0"/>
          <a:chOff x="0" y="0"/>
          <a:chExt cx="0" cy="0"/>
        </a:xfrm>
      </p:grpSpPr>
      <p:sp>
        <p:nvSpPr>
          <p:cNvPr id="698" name="Google Shape;698;p109"/>
          <p:cNvSpPr txBox="1">
            <a:spLocks noGrp="1"/>
          </p:cNvSpPr>
          <p:nvPr>
            <p:ph type="title"/>
          </p:nvPr>
        </p:nvSpPr>
        <p:spPr>
          <a:xfrm>
            <a:off x="311700" y="555600"/>
            <a:ext cx="8326500" cy="755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3600">
                <a:latin typeface="Alegreya"/>
                <a:ea typeface="Alegreya"/>
                <a:cs typeface="Alegreya"/>
                <a:sym typeface="Alegreya"/>
              </a:rPr>
              <a:t>Let’s Get into Groups</a:t>
            </a:r>
            <a:endParaRPr sz="3600">
              <a:latin typeface="Alegreya"/>
              <a:ea typeface="Alegreya"/>
              <a:cs typeface="Alegreya"/>
              <a:sym typeface="Alegreya"/>
            </a:endParaRPr>
          </a:p>
        </p:txBody>
      </p:sp>
      <p:sp>
        <p:nvSpPr>
          <p:cNvPr id="699" name="Google Shape;699;p109"/>
          <p:cNvSpPr txBox="1"/>
          <p:nvPr/>
        </p:nvSpPr>
        <p:spPr>
          <a:xfrm>
            <a:off x="2291750" y="1737000"/>
            <a:ext cx="2406000" cy="2550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b="1">
                <a:solidFill>
                  <a:srgbClr val="38761D"/>
                </a:solidFill>
                <a:latin typeface="Alegreya"/>
                <a:ea typeface="Alegreya"/>
                <a:cs typeface="Alegreya"/>
                <a:sym typeface="Alegreya"/>
              </a:rPr>
              <a:t>Group 2</a:t>
            </a:r>
            <a:endParaRPr sz="3000" b="1">
              <a:solidFill>
                <a:srgbClr val="38761D"/>
              </a:solidFill>
              <a:latin typeface="Alegreya"/>
              <a:ea typeface="Alegreya"/>
              <a:cs typeface="Alegreya"/>
              <a:sym typeface="Alegreya"/>
            </a:endParaRPr>
          </a:p>
          <a:p>
            <a:pPr marL="0" lvl="0" indent="0" algn="l" rtl="0">
              <a:spcBef>
                <a:spcPts val="0"/>
              </a:spcBef>
              <a:spcAft>
                <a:spcPts val="0"/>
              </a:spcAft>
              <a:buNone/>
            </a:pPr>
            <a:r>
              <a:rPr lang="en" sz="3000">
                <a:solidFill>
                  <a:srgbClr val="38761D"/>
                </a:solidFill>
                <a:latin typeface="Alegreya"/>
                <a:ea typeface="Alegreya"/>
                <a:cs typeface="Alegreya"/>
                <a:sym typeface="Alegreya"/>
              </a:rPr>
              <a:t>Carlos</a:t>
            </a:r>
            <a:endParaRPr sz="3000">
              <a:solidFill>
                <a:srgbClr val="38761D"/>
              </a:solidFill>
              <a:latin typeface="Alegreya"/>
              <a:ea typeface="Alegreya"/>
              <a:cs typeface="Alegreya"/>
              <a:sym typeface="Alegreya"/>
            </a:endParaRPr>
          </a:p>
          <a:p>
            <a:pPr marL="0" lvl="0" indent="0" algn="l" rtl="0">
              <a:spcBef>
                <a:spcPts val="0"/>
              </a:spcBef>
              <a:spcAft>
                <a:spcPts val="0"/>
              </a:spcAft>
              <a:buNone/>
            </a:pPr>
            <a:r>
              <a:rPr lang="en" sz="3000">
                <a:solidFill>
                  <a:srgbClr val="38761D"/>
                </a:solidFill>
                <a:latin typeface="Alegreya"/>
                <a:ea typeface="Alegreya"/>
                <a:cs typeface="Alegreya"/>
                <a:sym typeface="Alegreya"/>
              </a:rPr>
              <a:t>Aiden</a:t>
            </a:r>
            <a:endParaRPr sz="3000">
              <a:solidFill>
                <a:srgbClr val="38761D"/>
              </a:solidFill>
              <a:latin typeface="Alegreya"/>
              <a:ea typeface="Alegreya"/>
              <a:cs typeface="Alegreya"/>
              <a:sym typeface="Alegreya"/>
            </a:endParaRPr>
          </a:p>
          <a:p>
            <a:pPr marL="0" lvl="0" indent="0" algn="l" rtl="0">
              <a:spcBef>
                <a:spcPts val="0"/>
              </a:spcBef>
              <a:spcAft>
                <a:spcPts val="0"/>
              </a:spcAft>
              <a:buNone/>
            </a:pPr>
            <a:r>
              <a:rPr lang="en" sz="3000">
                <a:solidFill>
                  <a:srgbClr val="38761D"/>
                </a:solidFill>
                <a:latin typeface="Alegreya"/>
                <a:ea typeface="Alegreya"/>
                <a:cs typeface="Alegreya"/>
                <a:sym typeface="Alegreya"/>
              </a:rPr>
              <a:t>Victor</a:t>
            </a:r>
            <a:endParaRPr sz="3000">
              <a:solidFill>
                <a:srgbClr val="38761D"/>
              </a:solidFill>
              <a:latin typeface="Alegreya"/>
              <a:ea typeface="Alegreya"/>
              <a:cs typeface="Alegreya"/>
              <a:sym typeface="Alegreya"/>
            </a:endParaRPr>
          </a:p>
          <a:p>
            <a:pPr marL="0" lvl="0" indent="0" algn="l" rtl="0">
              <a:spcBef>
                <a:spcPts val="0"/>
              </a:spcBef>
              <a:spcAft>
                <a:spcPts val="0"/>
              </a:spcAft>
              <a:buNone/>
            </a:pPr>
            <a:r>
              <a:rPr lang="en" sz="3000">
                <a:solidFill>
                  <a:srgbClr val="38761D"/>
                </a:solidFill>
                <a:latin typeface="Alegreya"/>
                <a:ea typeface="Alegreya"/>
                <a:cs typeface="Alegreya"/>
                <a:sym typeface="Alegreya"/>
              </a:rPr>
              <a:t>Jordan</a:t>
            </a:r>
            <a:endParaRPr sz="3000">
              <a:solidFill>
                <a:srgbClr val="38761D"/>
              </a:solidFill>
              <a:latin typeface="Alegreya"/>
              <a:ea typeface="Alegreya"/>
              <a:cs typeface="Alegreya"/>
              <a:sym typeface="Alegreya"/>
            </a:endParaRPr>
          </a:p>
        </p:txBody>
      </p:sp>
      <p:sp>
        <p:nvSpPr>
          <p:cNvPr id="700" name="Google Shape;700;p109"/>
          <p:cNvSpPr txBox="1"/>
          <p:nvPr/>
        </p:nvSpPr>
        <p:spPr>
          <a:xfrm>
            <a:off x="425175" y="1737000"/>
            <a:ext cx="1794000" cy="237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b="1">
                <a:solidFill>
                  <a:srgbClr val="1C4587"/>
                </a:solidFill>
                <a:latin typeface="Alegreya"/>
                <a:ea typeface="Alegreya"/>
                <a:cs typeface="Alegreya"/>
                <a:sym typeface="Alegreya"/>
              </a:rPr>
              <a:t>Group 1</a:t>
            </a:r>
            <a:endParaRPr sz="3000" b="1">
              <a:solidFill>
                <a:srgbClr val="1C4587"/>
              </a:solidFill>
              <a:latin typeface="Alegreya"/>
              <a:ea typeface="Alegreya"/>
              <a:cs typeface="Alegreya"/>
              <a:sym typeface="Alegreya"/>
            </a:endParaRPr>
          </a:p>
          <a:p>
            <a:pPr marL="0" lvl="0" indent="0" algn="l" rtl="0">
              <a:spcBef>
                <a:spcPts val="0"/>
              </a:spcBef>
              <a:spcAft>
                <a:spcPts val="0"/>
              </a:spcAft>
              <a:buNone/>
            </a:pPr>
            <a:r>
              <a:rPr lang="en" sz="3000">
                <a:solidFill>
                  <a:srgbClr val="1C4587"/>
                </a:solidFill>
                <a:latin typeface="Alegreya"/>
                <a:ea typeface="Alegreya"/>
                <a:cs typeface="Alegreya"/>
                <a:sym typeface="Alegreya"/>
              </a:rPr>
              <a:t>Carl</a:t>
            </a:r>
            <a:endParaRPr sz="3000">
              <a:solidFill>
                <a:srgbClr val="1C4587"/>
              </a:solidFill>
              <a:latin typeface="Alegreya"/>
              <a:ea typeface="Alegreya"/>
              <a:cs typeface="Alegreya"/>
              <a:sym typeface="Alegreya"/>
            </a:endParaRPr>
          </a:p>
          <a:p>
            <a:pPr marL="0" lvl="0" indent="0" algn="l" rtl="0">
              <a:spcBef>
                <a:spcPts val="0"/>
              </a:spcBef>
              <a:spcAft>
                <a:spcPts val="0"/>
              </a:spcAft>
              <a:buNone/>
            </a:pPr>
            <a:r>
              <a:rPr lang="en" sz="3000">
                <a:solidFill>
                  <a:srgbClr val="1C4587"/>
                </a:solidFill>
                <a:latin typeface="Alegreya"/>
                <a:ea typeface="Alegreya"/>
                <a:cs typeface="Alegreya"/>
                <a:sym typeface="Alegreya"/>
              </a:rPr>
              <a:t>Jayden</a:t>
            </a:r>
            <a:endParaRPr sz="3000">
              <a:solidFill>
                <a:srgbClr val="1C4587"/>
              </a:solidFill>
              <a:latin typeface="Alegreya"/>
              <a:ea typeface="Alegreya"/>
              <a:cs typeface="Alegreya"/>
              <a:sym typeface="Alegreya"/>
            </a:endParaRPr>
          </a:p>
          <a:p>
            <a:pPr marL="0" lvl="0" indent="0" algn="l" rtl="0">
              <a:spcBef>
                <a:spcPts val="0"/>
              </a:spcBef>
              <a:spcAft>
                <a:spcPts val="0"/>
              </a:spcAft>
              <a:buNone/>
            </a:pPr>
            <a:r>
              <a:rPr lang="en" sz="3000">
                <a:solidFill>
                  <a:srgbClr val="1C4587"/>
                </a:solidFill>
                <a:latin typeface="Alegreya"/>
                <a:ea typeface="Alegreya"/>
                <a:cs typeface="Alegreya"/>
                <a:sym typeface="Alegreya"/>
              </a:rPr>
              <a:t>Cobby</a:t>
            </a:r>
            <a:endParaRPr sz="3000">
              <a:solidFill>
                <a:srgbClr val="1C4587"/>
              </a:solidFill>
              <a:latin typeface="Alegreya"/>
              <a:ea typeface="Alegreya"/>
              <a:cs typeface="Alegreya"/>
              <a:sym typeface="Alegreya"/>
            </a:endParaRPr>
          </a:p>
          <a:p>
            <a:pPr marL="0" lvl="0" indent="0" algn="l" rtl="0">
              <a:spcBef>
                <a:spcPts val="0"/>
              </a:spcBef>
              <a:spcAft>
                <a:spcPts val="0"/>
              </a:spcAft>
              <a:buNone/>
            </a:pPr>
            <a:r>
              <a:rPr lang="en" sz="3000">
                <a:solidFill>
                  <a:srgbClr val="1C4587"/>
                </a:solidFill>
                <a:latin typeface="Alegreya"/>
                <a:ea typeface="Alegreya"/>
                <a:cs typeface="Alegreya"/>
                <a:sym typeface="Alegreya"/>
              </a:rPr>
              <a:t>Steven</a:t>
            </a:r>
            <a:endParaRPr sz="3000">
              <a:solidFill>
                <a:srgbClr val="1C4587"/>
              </a:solidFill>
              <a:latin typeface="Alegreya"/>
              <a:ea typeface="Alegreya"/>
              <a:cs typeface="Alegreya"/>
              <a:sym typeface="Alegreya"/>
            </a:endParaRPr>
          </a:p>
        </p:txBody>
      </p:sp>
      <p:sp>
        <p:nvSpPr>
          <p:cNvPr id="701" name="Google Shape;701;p109"/>
          <p:cNvSpPr txBox="1"/>
          <p:nvPr/>
        </p:nvSpPr>
        <p:spPr>
          <a:xfrm>
            <a:off x="4438350" y="1737000"/>
            <a:ext cx="2208900" cy="2550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b="1">
                <a:solidFill>
                  <a:srgbClr val="674EA7"/>
                </a:solidFill>
                <a:latin typeface="Alegreya"/>
                <a:ea typeface="Alegreya"/>
                <a:cs typeface="Alegreya"/>
                <a:sym typeface="Alegreya"/>
              </a:rPr>
              <a:t>Group 3</a:t>
            </a:r>
            <a:endParaRPr sz="3000" b="1">
              <a:solidFill>
                <a:srgbClr val="674EA7"/>
              </a:solidFill>
              <a:latin typeface="Alegreya"/>
              <a:ea typeface="Alegreya"/>
              <a:cs typeface="Alegreya"/>
              <a:sym typeface="Alegreya"/>
            </a:endParaRPr>
          </a:p>
          <a:p>
            <a:pPr marL="0" lvl="0" indent="0" algn="l" rtl="0">
              <a:spcBef>
                <a:spcPts val="0"/>
              </a:spcBef>
              <a:spcAft>
                <a:spcPts val="0"/>
              </a:spcAft>
              <a:buNone/>
            </a:pPr>
            <a:r>
              <a:rPr lang="en" sz="3000">
                <a:solidFill>
                  <a:srgbClr val="674EA7"/>
                </a:solidFill>
                <a:latin typeface="Alegreya"/>
                <a:ea typeface="Alegreya"/>
                <a:cs typeface="Alegreya"/>
                <a:sym typeface="Alegreya"/>
              </a:rPr>
              <a:t>Wilmer</a:t>
            </a:r>
            <a:endParaRPr sz="3000">
              <a:solidFill>
                <a:srgbClr val="674EA7"/>
              </a:solidFill>
              <a:latin typeface="Alegreya"/>
              <a:ea typeface="Alegreya"/>
              <a:cs typeface="Alegreya"/>
              <a:sym typeface="Alegreya"/>
            </a:endParaRPr>
          </a:p>
          <a:p>
            <a:pPr marL="0" lvl="0" indent="0" algn="l" rtl="0">
              <a:spcBef>
                <a:spcPts val="0"/>
              </a:spcBef>
              <a:spcAft>
                <a:spcPts val="0"/>
              </a:spcAft>
              <a:buNone/>
            </a:pPr>
            <a:r>
              <a:rPr lang="en" sz="3000">
                <a:solidFill>
                  <a:srgbClr val="674EA7"/>
                </a:solidFill>
                <a:latin typeface="Alegreya"/>
                <a:ea typeface="Alegreya"/>
                <a:cs typeface="Alegreya"/>
                <a:sym typeface="Alegreya"/>
              </a:rPr>
              <a:t>Anthony P. </a:t>
            </a:r>
            <a:endParaRPr sz="3000">
              <a:solidFill>
                <a:srgbClr val="674EA7"/>
              </a:solidFill>
              <a:latin typeface="Alegreya"/>
              <a:ea typeface="Alegreya"/>
              <a:cs typeface="Alegreya"/>
              <a:sym typeface="Alegreya"/>
            </a:endParaRPr>
          </a:p>
          <a:p>
            <a:pPr marL="0" lvl="0" indent="0" algn="l" rtl="0">
              <a:spcBef>
                <a:spcPts val="0"/>
              </a:spcBef>
              <a:spcAft>
                <a:spcPts val="0"/>
              </a:spcAft>
              <a:buNone/>
            </a:pPr>
            <a:r>
              <a:rPr lang="en" sz="3000">
                <a:solidFill>
                  <a:srgbClr val="674EA7"/>
                </a:solidFill>
                <a:latin typeface="Alegreya"/>
                <a:ea typeface="Alegreya"/>
                <a:cs typeface="Alegreya"/>
                <a:sym typeface="Alegreya"/>
              </a:rPr>
              <a:t>Anthony G. </a:t>
            </a:r>
            <a:endParaRPr sz="3000">
              <a:solidFill>
                <a:srgbClr val="674EA7"/>
              </a:solidFill>
              <a:latin typeface="Alegreya"/>
              <a:ea typeface="Alegreya"/>
              <a:cs typeface="Alegreya"/>
              <a:sym typeface="Alegreya"/>
            </a:endParaRPr>
          </a:p>
          <a:p>
            <a:pPr marL="0" lvl="0" indent="0" algn="l" rtl="0">
              <a:spcBef>
                <a:spcPts val="0"/>
              </a:spcBef>
              <a:spcAft>
                <a:spcPts val="0"/>
              </a:spcAft>
              <a:buNone/>
            </a:pPr>
            <a:r>
              <a:rPr lang="en" sz="3000">
                <a:solidFill>
                  <a:srgbClr val="674EA7"/>
                </a:solidFill>
                <a:latin typeface="Alegreya"/>
                <a:ea typeface="Alegreya"/>
                <a:cs typeface="Alegreya"/>
                <a:sym typeface="Alegreya"/>
              </a:rPr>
              <a:t>Edisona</a:t>
            </a:r>
            <a:endParaRPr sz="3000">
              <a:solidFill>
                <a:srgbClr val="674EA7"/>
              </a:solidFill>
              <a:latin typeface="Alegreya"/>
              <a:ea typeface="Alegreya"/>
              <a:cs typeface="Alegreya"/>
              <a:sym typeface="Alegreya"/>
            </a:endParaRPr>
          </a:p>
        </p:txBody>
      </p:sp>
      <p:sp>
        <p:nvSpPr>
          <p:cNvPr id="702" name="Google Shape;702;p109"/>
          <p:cNvSpPr txBox="1"/>
          <p:nvPr/>
        </p:nvSpPr>
        <p:spPr>
          <a:xfrm>
            <a:off x="6876275" y="1809075"/>
            <a:ext cx="2267700" cy="2504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b="1">
                <a:solidFill>
                  <a:srgbClr val="FF9900"/>
                </a:solidFill>
                <a:latin typeface="Alegreya"/>
                <a:ea typeface="Alegreya"/>
                <a:cs typeface="Alegreya"/>
                <a:sym typeface="Alegreya"/>
              </a:rPr>
              <a:t>Group 4</a:t>
            </a:r>
            <a:endParaRPr sz="3000" b="1">
              <a:solidFill>
                <a:srgbClr val="FF9900"/>
              </a:solidFill>
              <a:latin typeface="Alegreya"/>
              <a:ea typeface="Alegreya"/>
              <a:cs typeface="Alegreya"/>
              <a:sym typeface="Alegreya"/>
            </a:endParaRPr>
          </a:p>
          <a:p>
            <a:pPr marL="0" lvl="0" indent="0" algn="l" rtl="0">
              <a:spcBef>
                <a:spcPts val="0"/>
              </a:spcBef>
              <a:spcAft>
                <a:spcPts val="0"/>
              </a:spcAft>
              <a:buNone/>
            </a:pPr>
            <a:r>
              <a:rPr lang="en" sz="3000">
                <a:solidFill>
                  <a:srgbClr val="FF9900"/>
                </a:solidFill>
                <a:latin typeface="Alegreya"/>
                <a:ea typeface="Alegreya"/>
                <a:cs typeface="Alegreya"/>
                <a:sym typeface="Alegreya"/>
              </a:rPr>
              <a:t>Karim</a:t>
            </a:r>
            <a:endParaRPr sz="3000">
              <a:solidFill>
                <a:srgbClr val="FF9900"/>
              </a:solidFill>
              <a:latin typeface="Alegreya"/>
              <a:ea typeface="Alegreya"/>
              <a:cs typeface="Alegreya"/>
              <a:sym typeface="Alegreya"/>
            </a:endParaRPr>
          </a:p>
          <a:p>
            <a:pPr marL="0" lvl="0" indent="0" algn="l" rtl="0">
              <a:spcBef>
                <a:spcPts val="0"/>
              </a:spcBef>
              <a:spcAft>
                <a:spcPts val="0"/>
              </a:spcAft>
              <a:buNone/>
            </a:pPr>
            <a:r>
              <a:rPr lang="en" sz="3000">
                <a:solidFill>
                  <a:srgbClr val="FF9900"/>
                </a:solidFill>
                <a:latin typeface="Alegreya"/>
                <a:ea typeface="Alegreya"/>
                <a:cs typeface="Alegreya"/>
                <a:sym typeface="Alegreya"/>
              </a:rPr>
              <a:t>Stanley</a:t>
            </a:r>
            <a:endParaRPr sz="3000">
              <a:solidFill>
                <a:srgbClr val="FF9900"/>
              </a:solidFill>
              <a:latin typeface="Alegreya"/>
              <a:ea typeface="Alegreya"/>
              <a:cs typeface="Alegreya"/>
              <a:sym typeface="Alegreya"/>
            </a:endParaRPr>
          </a:p>
          <a:p>
            <a:pPr marL="0" lvl="0" indent="0" algn="l" rtl="0">
              <a:spcBef>
                <a:spcPts val="0"/>
              </a:spcBef>
              <a:spcAft>
                <a:spcPts val="0"/>
              </a:spcAft>
              <a:buNone/>
            </a:pPr>
            <a:r>
              <a:rPr lang="en" sz="3000">
                <a:solidFill>
                  <a:srgbClr val="FF9900"/>
                </a:solidFill>
                <a:latin typeface="Alegreya"/>
                <a:ea typeface="Alegreya"/>
                <a:cs typeface="Alegreya"/>
                <a:sym typeface="Alegreya"/>
              </a:rPr>
              <a:t>Walther</a:t>
            </a:r>
            <a:endParaRPr sz="3000">
              <a:solidFill>
                <a:srgbClr val="FF9900"/>
              </a:solidFill>
              <a:latin typeface="Alegreya"/>
              <a:ea typeface="Alegreya"/>
              <a:cs typeface="Alegreya"/>
              <a:sym typeface="Alegreya"/>
            </a:endParaRPr>
          </a:p>
          <a:p>
            <a:pPr marL="0" lvl="0" indent="0" algn="l" rtl="0">
              <a:spcBef>
                <a:spcPts val="0"/>
              </a:spcBef>
              <a:spcAft>
                <a:spcPts val="0"/>
              </a:spcAft>
              <a:buNone/>
            </a:pPr>
            <a:r>
              <a:rPr lang="en" sz="3000">
                <a:solidFill>
                  <a:srgbClr val="FF9900"/>
                </a:solidFill>
                <a:latin typeface="Alegreya"/>
                <a:ea typeface="Alegreya"/>
                <a:cs typeface="Alegreya"/>
                <a:sym typeface="Alegreya"/>
              </a:rPr>
              <a:t>Jason</a:t>
            </a:r>
            <a:endParaRPr sz="3000">
              <a:solidFill>
                <a:srgbClr val="FF9900"/>
              </a:solidFill>
              <a:latin typeface="Alegreya"/>
              <a:ea typeface="Alegreya"/>
              <a:cs typeface="Alegreya"/>
              <a:sym typeface="Alegreya"/>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706"/>
        <p:cNvGrpSpPr/>
        <p:nvPr/>
      </p:nvGrpSpPr>
      <p:grpSpPr>
        <a:xfrm>
          <a:off x="0" y="0"/>
          <a:ext cx="0" cy="0"/>
          <a:chOff x="0" y="0"/>
          <a:chExt cx="0" cy="0"/>
        </a:xfrm>
      </p:grpSpPr>
      <p:sp>
        <p:nvSpPr>
          <p:cNvPr id="707" name="Google Shape;707;p110"/>
          <p:cNvSpPr txBox="1">
            <a:spLocks noGrp="1"/>
          </p:cNvSpPr>
          <p:nvPr>
            <p:ph type="title"/>
          </p:nvPr>
        </p:nvSpPr>
        <p:spPr>
          <a:xfrm>
            <a:off x="311700" y="391350"/>
            <a:ext cx="8520600" cy="62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Jobs</a:t>
            </a:r>
            <a:endParaRPr/>
          </a:p>
        </p:txBody>
      </p:sp>
      <p:sp>
        <p:nvSpPr>
          <p:cNvPr id="708" name="Google Shape;708;p110"/>
          <p:cNvSpPr txBox="1"/>
          <p:nvPr/>
        </p:nvSpPr>
        <p:spPr>
          <a:xfrm>
            <a:off x="311700" y="861800"/>
            <a:ext cx="8358300" cy="1641600"/>
          </a:xfrm>
          <a:prstGeom prst="rect">
            <a:avLst/>
          </a:prstGeom>
          <a:noFill/>
          <a:ln>
            <a:noFill/>
          </a:ln>
        </p:spPr>
        <p:txBody>
          <a:bodyPr spcFirstLastPara="1" wrap="square" lIns="91425" tIns="91425" rIns="91425" bIns="91425" anchor="t" anchorCtr="0">
            <a:noAutofit/>
          </a:bodyPr>
          <a:lstStyle/>
          <a:p>
            <a:pPr marL="457200" lvl="0" indent="-419100" algn="l" rtl="0">
              <a:lnSpc>
                <a:spcPct val="115000"/>
              </a:lnSpc>
              <a:spcBef>
                <a:spcPts val="0"/>
              </a:spcBef>
              <a:spcAft>
                <a:spcPts val="0"/>
              </a:spcAft>
              <a:buClr>
                <a:srgbClr val="0B5394"/>
              </a:buClr>
              <a:buSzPts val="3000"/>
              <a:buFont typeface="Amatic SC"/>
              <a:buAutoNum type="arabicPeriod"/>
            </a:pPr>
            <a:r>
              <a:rPr lang="en" sz="3000" b="1">
                <a:solidFill>
                  <a:srgbClr val="0B5394"/>
                </a:solidFill>
                <a:latin typeface="Amatic SC"/>
                <a:ea typeface="Amatic SC"/>
                <a:cs typeface="Amatic SC"/>
                <a:sym typeface="Amatic SC"/>
              </a:rPr>
              <a:t>Distributor</a:t>
            </a:r>
            <a:endParaRPr sz="3000" b="1">
              <a:solidFill>
                <a:srgbClr val="0B5394"/>
              </a:solidFill>
              <a:latin typeface="Amatic SC"/>
              <a:ea typeface="Amatic SC"/>
              <a:cs typeface="Amatic SC"/>
              <a:sym typeface="Amatic SC"/>
            </a:endParaRPr>
          </a:p>
          <a:p>
            <a:pPr marL="457200" lvl="0" indent="0" algn="l" rtl="0">
              <a:lnSpc>
                <a:spcPct val="115000"/>
              </a:lnSpc>
              <a:spcBef>
                <a:spcPts val="0"/>
              </a:spcBef>
              <a:spcAft>
                <a:spcPts val="0"/>
              </a:spcAft>
              <a:buNone/>
            </a:pPr>
            <a:endParaRPr sz="3000" b="1">
              <a:latin typeface="Amatic SC"/>
              <a:ea typeface="Amatic SC"/>
              <a:cs typeface="Amatic SC"/>
              <a:sym typeface="Amatic SC"/>
            </a:endParaRPr>
          </a:p>
          <a:p>
            <a:pPr marL="457200" lvl="0" indent="-419100" algn="l" rtl="0">
              <a:lnSpc>
                <a:spcPct val="115000"/>
              </a:lnSpc>
              <a:spcBef>
                <a:spcPts val="0"/>
              </a:spcBef>
              <a:spcAft>
                <a:spcPts val="0"/>
              </a:spcAft>
              <a:buClr>
                <a:srgbClr val="45818E"/>
              </a:buClr>
              <a:buSzPts val="3000"/>
              <a:buFont typeface="Amatic SC"/>
              <a:buAutoNum type="arabicPeriod"/>
            </a:pPr>
            <a:r>
              <a:rPr lang="en" sz="3000" b="1">
                <a:solidFill>
                  <a:srgbClr val="45818E"/>
                </a:solidFill>
                <a:latin typeface="Amatic SC"/>
                <a:ea typeface="Amatic SC"/>
                <a:cs typeface="Amatic SC"/>
                <a:sym typeface="Amatic SC"/>
              </a:rPr>
              <a:t>Organizer</a:t>
            </a:r>
            <a:endParaRPr sz="3000" b="1">
              <a:solidFill>
                <a:srgbClr val="45818E"/>
              </a:solidFill>
              <a:latin typeface="Amatic SC"/>
              <a:ea typeface="Amatic SC"/>
              <a:cs typeface="Amatic SC"/>
              <a:sym typeface="Amatic SC"/>
            </a:endParaRPr>
          </a:p>
          <a:p>
            <a:pPr marL="457200" lvl="0" indent="0" algn="l" rtl="0">
              <a:lnSpc>
                <a:spcPct val="115000"/>
              </a:lnSpc>
              <a:spcBef>
                <a:spcPts val="0"/>
              </a:spcBef>
              <a:spcAft>
                <a:spcPts val="0"/>
              </a:spcAft>
              <a:buNone/>
            </a:pPr>
            <a:endParaRPr sz="3000" b="1">
              <a:latin typeface="Amatic SC"/>
              <a:ea typeface="Amatic SC"/>
              <a:cs typeface="Amatic SC"/>
              <a:sym typeface="Amatic SC"/>
            </a:endParaRPr>
          </a:p>
          <a:p>
            <a:pPr marL="457200" lvl="0" indent="-419100" algn="l" rtl="0">
              <a:lnSpc>
                <a:spcPct val="115000"/>
              </a:lnSpc>
              <a:spcBef>
                <a:spcPts val="0"/>
              </a:spcBef>
              <a:spcAft>
                <a:spcPts val="0"/>
              </a:spcAft>
              <a:buClr>
                <a:srgbClr val="990000"/>
              </a:buClr>
              <a:buSzPts val="3000"/>
              <a:buFont typeface="Amatic SC"/>
              <a:buAutoNum type="arabicPeriod"/>
            </a:pPr>
            <a:r>
              <a:rPr lang="en" sz="3000" b="1">
                <a:solidFill>
                  <a:srgbClr val="990000"/>
                </a:solidFill>
                <a:latin typeface="Amatic SC"/>
                <a:ea typeface="Amatic SC"/>
                <a:cs typeface="Amatic SC"/>
                <a:sym typeface="Amatic SC"/>
              </a:rPr>
              <a:t>Leader </a:t>
            </a:r>
            <a:endParaRPr sz="3000" b="1">
              <a:solidFill>
                <a:srgbClr val="990000"/>
              </a:solidFill>
              <a:latin typeface="Amatic SC"/>
              <a:ea typeface="Amatic SC"/>
              <a:cs typeface="Amatic SC"/>
              <a:sym typeface="Amatic SC"/>
            </a:endParaRPr>
          </a:p>
          <a:p>
            <a:pPr marL="457200" lvl="0" indent="0" algn="l" rtl="0">
              <a:lnSpc>
                <a:spcPct val="115000"/>
              </a:lnSpc>
              <a:spcBef>
                <a:spcPts val="0"/>
              </a:spcBef>
              <a:spcAft>
                <a:spcPts val="0"/>
              </a:spcAft>
              <a:buNone/>
            </a:pPr>
            <a:endParaRPr sz="3000" b="1">
              <a:latin typeface="Amatic SC"/>
              <a:ea typeface="Amatic SC"/>
              <a:cs typeface="Amatic SC"/>
              <a:sym typeface="Amatic SC"/>
            </a:endParaRPr>
          </a:p>
          <a:p>
            <a:pPr marL="457200" lvl="0" indent="-419100" algn="l" rtl="0">
              <a:lnSpc>
                <a:spcPct val="115000"/>
              </a:lnSpc>
              <a:spcBef>
                <a:spcPts val="0"/>
              </a:spcBef>
              <a:spcAft>
                <a:spcPts val="0"/>
              </a:spcAft>
              <a:buClr>
                <a:srgbClr val="674EA7"/>
              </a:buClr>
              <a:buSzPts val="3000"/>
              <a:buFont typeface="Amatic SC"/>
              <a:buAutoNum type="arabicPeriod"/>
            </a:pPr>
            <a:r>
              <a:rPr lang="en" sz="3000" b="1">
                <a:solidFill>
                  <a:srgbClr val="674EA7"/>
                </a:solidFill>
                <a:latin typeface="Amatic SC"/>
                <a:ea typeface="Amatic SC"/>
                <a:cs typeface="Amatic SC"/>
                <a:sym typeface="Amatic SC"/>
              </a:rPr>
              <a:t>Communicator</a:t>
            </a:r>
            <a:endParaRPr sz="3000" b="1">
              <a:solidFill>
                <a:srgbClr val="674EA7"/>
              </a:solidFill>
              <a:latin typeface="Amatic SC"/>
              <a:ea typeface="Amatic SC"/>
              <a:cs typeface="Amatic SC"/>
              <a:sym typeface="Amatic SC"/>
            </a:endParaRPr>
          </a:p>
        </p:txBody>
      </p:sp>
      <p:pic>
        <p:nvPicPr>
          <p:cNvPr id="709" name="Google Shape;709;p110"/>
          <p:cNvPicPr preferRelativeResize="0"/>
          <p:nvPr/>
        </p:nvPicPr>
        <p:blipFill>
          <a:blip r:embed="rId3">
            <a:alphaModFix/>
          </a:blip>
          <a:stretch>
            <a:fillRect/>
          </a:stretch>
        </p:blipFill>
        <p:spPr>
          <a:xfrm>
            <a:off x="4948850" y="1812325"/>
            <a:ext cx="2966924" cy="2414325"/>
          </a:xfrm>
          <a:prstGeom prst="rect">
            <a:avLst/>
          </a:prstGeom>
          <a:noFill/>
          <a:ln>
            <a:noFill/>
          </a:ln>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713"/>
        <p:cNvGrpSpPr/>
        <p:nvPr/>
      </p:nvGrpSpPr>
      <p:grpSpPr>
        <a:xfrm>
          <a:off x="0" y="0"/>
          <a:ext cx="0" cy="0"/>
          <a:chOff x="0" y="0"/>
          <a:chExt cx="0" cy="0"/>
        </a:xfrm>
      </p:grpSpPr>
      <p:sp>
        <p:nvSpPr>
          <p:cNvPr id="714" name="Google Shape;714;p111"/>
          <p:cNvSpPr txBox="1">
            <a:spLocks noGrp="1"/>
          </p:cNvSpPr>
          <p:nvPr>
            <p:ph type="title"/>
          </p:nvPr>
        </p:nvSpPr>
        <p:spPr>
          <a:xfrm>
            <a:off x="311700" y="391350"/>
            <a:ext cx="8520600" cy="62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History Mystery </a:t>
            </a:r>
            <a:endParaRPr/>
          </a:p>
        </p:txBody>
      </p:sp>
      <p:sp>
        <p:nvSpPr>
          <p:cNvPr id="715" name="Google Shape;715;p111"/>
          <p:cNvSpPr txBox="1"/>
          <p:nvPr/>
        </p:nvSpPr>
        <p:spPr>
          <a:xfrm>
            <a:off x="2161375" y="2311850"/>
            <a:ext cx="7332300" cy="855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Lato"/>
              <a:ea typeface="Lato"/>
              <a:cs typeface="Lato"/>
              <a:sym typeface="Lato"/>
            </a:endParaRPr>
          </a:p>
        </p:txBody>
      </p:sp>
      <p:sp>
        <p:nvSpPr>
          <p:cNvPr id="716" name="Google Shape;716;p111"/>
          <p:cNvSpPr txBox="1"/>
          <p:nvPr/>
        </p:nvSpPr>
        <p:spPr>
          <a:xfrm>
            <a:off x="246225" y="930200"/>
            <a:ext cx="8586000" cy="3843900"/>
          </a:xfrm>
          <a:prstGeom prst="rect">
            <a:avLst/>
          </a:prstGeom>
          <a:noFill/>
          <a:ln>
            <a:noFill/>
          </a:ln>
        </p:spPr>
        <p:txBody>
          <a:bodyPr spcFirstLastPara="1" wrap="square" lIns="91425" tIns="91425" rIns="91425" bIns="91425" anchor="t" anchorCtr="0">
            <a:noAutofit/>
          </a:bodyPr>
          <a:lstStyle/>
          <a:p>
            <a:pPr marL="457200" lvl="0" indent="-381000" algn="l" rtl="0">
              <a:spcBef>
                <a:spcPts val="0"/>
              </a:spcBef>
              <a:spcAft>
                <a:spcPts val="0"/>
              </a:spcAft>
              <a:buClr>
                <a:schemeClr val="accent2"/>
              </a:buClr>
              <a:buSzPts val="2400"/>
              <a:buFont typeface="Lato"/>
              <a:buAutoNum type="arabicPeriod"/>
            </a:pPr>
            <a:r>
              <a:rPr lang="en" sz="2400">
                <a:solidFill>
                  <a:schemeClr val="accent2"/>
                </a:solidFill>
                <a:latin typeface="Lato"/>
                <a:ea typeface="Lato"/>
                <a:cs typeface="Lato"/>
                <a:sym typeface="Lato"/>
              </a:rPr>
              <a:t>Organize from MOST credible to LEAST credible.</a:t>
            </a:r>
            <a:endParaRPr sz="2400">
              <a:solidFill>
                <a:schemeClr val="accent2"/>
              </a:solidFill>
              <a:latin typeface="Lato"/>
              <a:ea typeface="Lato"/>
              <a:cs typeface="Lato"/>
              <a:sym typeface="Lato"/>
            </a:endParaRPr>
          </a:p>
          <a:p>
            <a:pPr marL="457200" lvl="0" indent="0" algn="l" rtl="0">
              <a:spcBef>
                <a:spcPts val="0"/>
              </a:spcBef>
              <a:spcAft>
                <a:spcPts val="0"/>
              </a:spcAft>
              <a:buNone/>
            </a:pPr>
            <a:endParaRPr sz="2400">
              <a:latin typeface="Lato"/>
              <a:ea typeface="Lato"/>
              <a:cs typeface="Lato"/>
              <a:sym typeface="Lato"/>
            </a:endParaRPr>
          </a:p>
          <a:p>
            <a:pPr marL="457200" lvl="0" indent="-381000" algn="l" rtl="0">
              <a:lnSpc>
                <a:spcPct val="115000"/>
              </a:lnSpc>
              <a:spcBef>
                <a:spcPts val="0"/>
              </a:spcBef>
              <a:spcAft>
                <a:spcPts val="0"/>
              </a:spcAft>
              <a:buClr>
                <a:srgbClr val="4C1130"/>
              </a:buClr>
              <a:buSzPts val="2400"/>
              <a:buFont typeface="Lato"/>
              <a:buAutoNum type="arabicPeriod"/>
            </a:pPr>
            <a:r>
              <a:rPr lang="en" sz="2400">
                <a:solidFill>
                  <a:srgbClr val="4C1130"/>
                </a:solidFill>
                <a:latin typeface="Lato"/>
                <a:ea typeface="Lato"/>
                <a:cs typeface="Lato"/>
                <a:sym typeface="Lato"/>
              </a:rPr>
              <a:t>Create a claim determining which city is the happiest, Mexico City, Montreal, New York City, using evidence from the history mystery.</a:t>
            </a:r>
            <a:endParaRPr sz="2400">
              <a:solidFill>
                <a:srgbClr val="4C1130"/>
              </a:solidFill>
              <a:latin typeface="Lato"/>
              <a:ea typeface="Lato"/>
              <a:cs typeface="Lato"/>
              <a:sym typeface="Lato"/>
            </a:endParaRPr>
          </a:p>
          <a:p>
            <a:pPr marL="457200" lvl="0" indent="0" algn="l" rtl="0">
              <a:lnSpc>
                <a:spcPct val="115000"/>
              </a:lnSpc>
              <a:spcBef>
                <a:spcPts val="0"/>
              </a:spcBef>
              <a:spcAft>
                <a:spcPts val="0"/>
              </a:spcAft>
              <a:buNone/>
            </a:pPr>
            <a:endParaRPr sz="2400">
              <a:latin typeface="Lato"/>
              <a:ea typeface="Lato"/>
              <a:cs typeface="Lato"/>
              <a:sym typeface="Lato"/>
            </a:endParaRPr>
          </a:p>
          <a:p>
            <a:pPr marL="457200" lvl="0" indent="-381000" algn="l" rtl="0">
              <a:lnSpc>
                <a:spcPct val="115000"/>
              </a:lnSpc>
              <a:spcBef>
                <a:spcPts val="0"/>
              </a:spcBef>
              <a:spcAft>
                <a:spcPts val="0"/>
              </a:spcAft>
              <a:buClr>
                <a:schemeClr val="dk1"/>
              </a:buClr>
              <a:buSzPts val="2400"/>
              <a:buFont typeface="Lato"/>
              <a:buAutoNum type="arabicPeriod"/>
            </a:pPr>
            <a:r>
              <a:rPr lang="en" sz="2400">
                <a:solidFill>
                  <a:schemeClr val="dk1"/>
                </a:solidFill>
                <a:latin typeface="Lato"/>
                <a:ea typeface="Lato"/>
                <a:cs typeface="Lato"/>
                <a:sym typeface="Lato"/>
              </a:rPr>
              <a:t>Post on the poster board.</a:t>
            </a:r>
            <a:endParaRPr sz="2400">
              <a:solidFill>
                <a:schemeClr val="dk1"/>
              </a:solidFill>
              <a:latin typeface="Lato"/>
              <a:ea typeface="Lato"/>
              <a:cs typeface="Lato"/>
              <a:sym typeface="Lato"/>
            </a:endParaRPr>
          </a:p>
          <a:p>
            <a:pPr marL="457200" lvl="0" indent="0" algn="l" rtl="0">
              <a:lnSpc>
                <a:spcPct val="115000"/>
              </a:lnSpc>
              <a:spcBef>
                <a:spcPts val="0"/>
              </a:spcBef>
              <a:spcAft>
                <a:spcPts val="0"/>
              </a:spcAft>
              <a:buNone/>
            </a:pPr>
            <a:endParaRPr sz="2400">
              <a:latin typeface="Lato"/>
              <a:ea typeface="Lato"/>
              <a:cs typeface="Lato"/>
              <a:sym typeface="Lato"/>
            </a:endParaRPr>
          </a:p>
          <a:p>
            <a:pPr marL="457200" lvl="0" indent="-381000" algn="l" rtl="0">
              <a:lnSpc>
                <a:spcPct val="115000"/>
              </a:lnSpc>
              <a:spcBef>
                <a:spcPts val="0"/>
              </a:spcBef>
              <a:spcAft>
                <a:spcPts val="0"/>
              </a:spcAft>
              <a:buClr>
                <a:srgbClr val="663366"/>
              </a:buClr>
              <a:buSzPts val="2400"/>
              <a:buFont typeface="Lato"/>
              <a:buAutoNum type="arabicPeriod"/>
            </a:pPr>
            <a:r>
              <a:rPr lang="en" sz="2400">
                <a:solidFill>
                  <a:srgbClr val="663366"/>
                </a:solidFill>
                <a:latin typeface="Lato"/>
                <a:ea typeface="Lato"/>
                <a:cs typeface="Lato"/>
                <a:sym typeface="Lato"/>
              </a:rPr>
              <a:t>Share with the class!</a:t>
            </a:r>
            <a:endParaRPr sz="2400">
              <a:solidFill>
                <a:srgbClr val="663366"/>
              </a:solidFill>
              <a:latin typeface="Lato"/>
              <a:ea typeface="Lato"/>
              <a:cs typeface="Lato"/>
              <a:sym typeface="Lato"/>
            </a:endParaRPr>
          </a:p>
        </p:txBody>
      </p:sp>
      <p:pic>
        <p:nvPicPr>
          <p:cNvPr id="717" name="Google Shape;717;p111"/>
          <p:cNvPicPr preferRelativeResize="0"/>
          <p:nvPr/>
        </p:nvPicPr>
        <p:blipFill rotWithShape="1">
          <a:blip r:embed="rId3">
            <a:alphaModFix/>
          </a:blip>
          <a:srcRect b="7501"/>
          <a:stretch/>
        </p:blipFill>
        <p:spPr>
          <a:xfrm rot="894040">
            <a:off x="6960993" y="3134575"/>
            <a:ext cx="1414412" cy="1482599"/>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p40"/>
          <p:cNvSpPr txBox="1">
            <a:spLocks noGrp="1"/>
          </p:cNvSpPr>
          <p:nvPr>
            <p:ph type="title"/>
          </p:nvPr>
        </p:nvSpPr>
        <p:spPr>
          <a:xfrm>
            <a:off x="311700" y="391350"/>
            <a:ext cx="8520600" cy="626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600">
                <a:latin typeface="Alegreya"/>
                <a:ea typeface="Alegreya"/>
                <a:cs typeface="Alegreya"/>
                <a:sym typeface="Alegreya"/>
              </a:rPr>
              <a:t>Does Candy Make You Happy ?</a:t>
            </a:r>
            <a:endParaRPr sz="3600">
              <a:latin typeface="Alegreya"/>
              <a:ea typeface="Alegreya"/>
              <a:cs typeface="Alegreya"/>
              <a:sym typeface="Alegreya"/>
            </a:endParaRPr>
          </a:p>
        </p:txBody>
      </p:sp>
      <p:pic>
        <p:nvPicPr>
          <p:cNvPr id="183" name="Google Shape;183;p40"/>
          <p:cNvPicPr preferRelativeResize="0"/>
          <p:nvPr/>
        </p:nvPicPr>
        <p:blipFill>
          <a:blip r:embed="rId3">
            <a:alphaModFix/>
          </a:blip>
          <a:stretch>
            <a:fillRect/>
          </a:stretch>
        </p:blipFill>
        <p:spPr>
          <a:xfrm>
            <a:off x="2024500" y="1206475"/>
            <a:ext cx="5094999" cy="3632225"/>
          </a:xfrm>
          <a:prstGeom prst="rect">
            <a:avLst/>
          </a:prstGeom>
          <a:noFill/>
          <a:ln>
            <a:noFill/>
          </a:ln>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721"/>
        <p:cNvGrpSpPr/>
        <p:nvPr/>
      </p:nvGrpSpPr>
      <p:grpSpPr>
        <a:xfrm>
          <a:off x="0" y="0"/>
          <a:ext cx="0" cy="0"/>
          <a:chOff x="0" y="0"/>
          <a:chExt cx="0" cy="0"/>
        </a:xfrm>
      </p:grpSpPr>
      <p:sp>
        <p:nvSpPr>
          <p:cNvPr id="722" name="Google Shape;722;p112"/>
          <p:cNvSpPr txBox="1">
            <a:spLocks noGrp="1"/>
          </p:cNvSpPr>
          <p:nvPr>
            <p:ph type="title"/>
          </p:nvPr>
        </p:nvSpPr>
        <p:spPr>
          <a:xfrm>
            <a:off x="311700" y="391350"/>
            <a:ext cx="8520600" cy="62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Homework </a:t>
            </a:r>
            <a:endParaRPr/>
          </a:p>
        </p:txBody>
      </p:sp>
      <p:sp>
        <p:nvSpPr>
          <p:cNvPr id="723" name="Google Shape;723;p112"/>
          <p:cNvSpPr txBox="1"/>
          <p:nvPr/>
        </p:nvSpPr>
        <p:spPr>
          <a:xfrm>
            <a:off x="697650" y="1395300"/>
            <a:ext cx="7975200" cy="2626500"/>
          </a:xfrm>
          <a:prstGeom prst="rect">
            <a:avLst/>
          </a:prstGeom>
          <a:noFill/>
          <a:ln>
            <a:noFill/>
          </a:ln>
        </p:spPr>
        <p:txBody>
          <a:bodyPr spcFirstLastPara="1" wrap="square" lIns="91425" tIns="91425" rIns="91425" bIns="91425" anchor="t" anchorCtr="0">
            <a:noAutofit/>
          </a:bodyPr>
          <a:lstStyle/>
          <a:p>
            <a:pPr marL="457200" lvl="0" indent="-381000" algn="l" rtl="0">
              <a:spcBef>
                <a:spcPts val="0"/>
              </a:spcBef>
              <a:spcAft>
                <a:spcPts val="0"/>
              </a:spcAft>
              <a:buSzPts val="2400"/>
              <a:buFont typeface="Lato"/>
              <a:buAutoNum type="arabicPeriod"/>
            </a:pPr>
            <a:r>
              <a:rPr lang="en" sz="2400">
                <a:latin typeface="Bree Serif"/>
                <a:ea typeface="Bree Serif"/>
                <a:cs typeface="Bree Serif"/>
                <a:sym typeface="Bree Serif"/>
              </a:rPr>
              <a:t>The Relevant Song:</a:t>
            </a:r>
            <a:r>
              <a:rPr lang="en" sz="2400">
                <a:latin typeface="Lato"/>
                <a:ea typeface="Lato"/>
                <a:cs typeface="Lato"/>
                <a:sym typeface="Lato"/>
              </a:rPr>
              <a:t> Don’t worry, Be Happy </a:t>
            </a:r>
            <a:endParaRPr sz="2400">
              <a:latin typeface="Lato"/>
              <a:ea typeface="Lato"/>
              <a:cs typeface="Lato"/>
              <a:sym typeface="Lato"/>
            </a:endParaRPr>
          </a:p>
          <a:p>
            <a:pPr marL="0" lvl="0" indent="0" algn="l" rtl="0">
              <a:spcBef>
                <a:spcPts val="0"/>
              </a:spcBef>
              <a:spcAft>
                <a:spcPts val="0"/>
              </a:spcAft>
              <a:buNone/>
            </a:pPr>
            <a:endParaRPr sz="2400">
              <a:latin typeface="Lato"/>
              <a:ea typeface="Lato"/>
              <a:cs typeface="Lato"/>
              <a:sym typeface="Lato"/>
            </a:endParaRPr>
          </a:p>
          <a:p>
            <a:pPr marL="0" lvl="0" indent="0" algn="l" rtl="0">
              <a:spcBef>
                <a:spcPts val="0"/>
              </a:spcBef>
              <a:spcAft>
                <a:spcPts val="0"/>
              </a:spcAft>
              <a:buNone/>
            </a:pPr>
            <a:r>
              <a:rPr lang="en" sz="2400">
                <a:latin typeface="Lato"/>
                <a:ea typeface="Lato"/>
                <a:cs typeface="Lato"/>
                <a:sym typeface="Lato"/>
              </a:rPr>
              <a:t>https://www.youtube.com/watch?v=d-diB65scQU</a:t>
            </a:r>
            <a:endParaRPr sz="2400">
              <a:latin typeface="Lato"/>
              <a:ea typeface="Lato"/>
              <a:cs typeface="Lato"/>
              <a:sym typeface="Lato"/>
            </a:endParaRPr>
          </a:p>
          <a:p>
            <a:pPr marL="0" lvl="0" indent="0" algn="l" rtl="0">
              <a:spcBef>
                <a:spcPts val="0"/>
              </a:spcBef>
              <a:spcAft>
                <a:spcPts val="0"/>
              </a:spcAft>
              <a:buNone/>
            </a:pPr>
            <a:endParaRPr sz="2400">
              <a:latin typeface="Lato"/>
              <a:ea typeface="Lato"/>
              <a:cs typeface="Lato"/>
              <a:sym typeface="Lato"/>
            </a:endParaRPr>
          </a:p>
          <a:p>
            <a:pPr marL="0" lvl="0" indent="0" algn="l" rtl="0">
              <a:spcBef>
                <a:spcPts val="0"/>
              </a:spcBef>
              <a:spcAft>
                <a:spcPts val="0"/>
              </a:spcAft>
              <a:buNone/>
            </a:pPr>
            <a:endParaRPr sz="2400">
              <a:latin typeface="Lato"/>
              <a:ea typeface="Lato"/>
              <a:cs typeface="Lato"/>
              <a:sym typeface="Lato"/>
            </a:endParaRPr>
          </a:p>
          <a:p>
            <a:pPr marL="457200" lvl="0" indent="-381000" algn="l" rtl="0">
              <a:spcBef>
                <a:spcPts val="0"/>
              </a:spcBef>
              <a:spcAft>
                <a:spcPts val="0"/>
              </a:spcAft>
              <a:buSzPts val="2400"/>
              <a:buFont typeface="Lato"/>
              <a:buAutoNum type="arabicPeriod"/>
            </a:pPr>
            <a:r>
              <a:rPr lang="en" sz="2400">
                <a:latin typeface="Lato"/>
                <a:ea typeface="Lato"/>
                <a:cs typeface="Lato"/>
                <a:sym typeface="Lato"/>
              </a:rPr>
              <a:t>Answer the TWO questions connecting to the song. </a:t>
            </a:r>
            <a:endParaRPr sz="2400">
              <a:latin typeface="Lato"/>
              <a:ea typeface="Lato"/>
              <a:cs typeface="Lato"/>
              <a:sym typeface="Lato"/>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727"/>
        <p:cNvGrpSpPr/>
        <p:nvPr/>
      </p:nvGrpSpPr>
      <p:grpSpPr>
        <a:xfrm>
          <a:off x="0" y="0"/>
          <a:ext cx="0" cy="0"/>
          <a:chOff x="0" y="0"/>
          <a:chExt cx="0" cy="0"/>
        </a:xfrm>
      </p:grpSpPr>
      <p:sp>
        <p:nvSpPr>
          <p:cNvPr id="728" name="Google Shape;728;p113"/>
          <p:cNvSpPr txBox="1">
            <a:spLocks noGrp="1"/>
          </p:cNvSpPr>
          <p:nvPr>
            <p:ph type="title"/>
          </p:nvPr>
        </p:nvSpPr>
        <p:spPr>
          <a:xfrm>
            <a:off x="311700" y="391350"/>
            <a:ext cx="8520600" cy="62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Final Discussion</a:t>
            </a:r>
            <a:endParaRPr/>
          </a:p>
        </p:txBody>
      </p:sp>
      <p:sp>
        <p:nvSpPr>
          <p:cNvPr id="729" name="Google Shape;729;p113"/>
          <p:cNvSpPr txBox="1"/>
          <p:nvPr/>
        </p:nvSpPr>
        <p:spPr>
          <a:xfrm>
            <a:off x="588225" y="1709950"/>
            <a:ext cx="7277400" cy="243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3600" b="1">
                <a:solidFill>
                  <a:srgbClr val="4C1130"/>
                </a:solidFill>
                <a:latin typeface="Amatic SC"/>
                <a:ea typeface="Amatic SC"/>
                <a:cs typeface="Amatic SC"/>
                <a:sym typeface="Amatic SC"/>
              </a:rPr>
              <a:t>Compelling question:</a:t>
            </a:r>
            <a:r>
              <a:rPr lang="en" sz="3600" b="1">
                <a:solidFill>
                  <a:srgbClr val="4C1130"/>
                </a:solidFill>
                <a:latin typeface="Bree Serif"/>
                <a:ea typeface="Bree Serif"/>
                <a:cs typeface="Bree Serif"/>
                <a:sym typeface="Bree Serif"/>
              </a:rPr>
              <a:t> </a:t>
            </a:r>
            <a:endParaRPr sz="3600" b="1">
              <a:solidFill>
                <a:srgbClr val="4C1130"/>
              </a:solidFill>
              <a:latin typeface="Bree Serif"/>
              <a:ea typeface="Bree Serif"/>
              <a:cs typeface="Bree Serif"/>
              <a:sym typeface="Bree Serif"/>
            </a:endParaRPr>
          </a:p>
          <a:p>
            <a:pPr marL="0" lvl="0" indent="0" algn="l" rtl="0">
              <a:lnSpc>
                <a:spcPct val="115000"/>
              </a:lnSpc>
              <a:spcBef>
                <a:spcPts val="0"/>
              </a:spcBef>
              <a:spcAft>
                <a:spcPts val="0"/>
              </a:spcAft>
              <a:buNone/>
            </a:pPr>
            <a:r>
              <a:rPr lang="en" sz="3000">
                <a:solidFill>
                  <a:srgbClr val="5B0F00"/>
                </a:solidFill>
                <a:latin typeface="Bree Serif"/>
                <a:ea typeface="Bree Serif"/>
                <a:cs typeface="Bree Serif"/>
                <a:sym typeface="Bree Serif"/>
              </a:rPr>
              <a:t>Which City is the happiest and why?</a:t>
            </a:r>
            <a:endParaRPr sz="3000">
              <a:solidFill>
                <a:srgbClr val="5B0F00"/>
              </a:solidFill>
              <a:latin typeface="Bree Serif"/>
              <a:ea typeface="Bree Serif"/>
              <a:cs typeface="Bree Serif"/>
              <a:sym typeface="Bree Serif"/>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733"/>
        <p:cNvGrpSpPr/>
        <p:nvPr/>
      </p:nvGrpSpPr>
      <p:grpSpPr>
        <a:xfrm>
          <a:off x="0" y="0"/>
          <a:ext cx="0" cy="0"/>
          <a:chOff x="0" y="0"/>
          <a:chExt cx="0" cy="0"/>
        </a:xfrm>
      </p:grpSpPr>
      <p:sp>
        <p:nvSpPr>
          <p:cNvPr id="734" name="Google Shape;734;p114"/>
          <p:cNvSpPr txBox="1">
            <a:spLocks noGrp="1"/>
          </p:cNvSpPr>
          <p:nvPr>
            <p:ph type="ctrTitle"/>
          </p:nvPr>
        </p:nvSpPr>
        <p:spPr>
          <a:xfrm>
            <a:off x="2944900" y="1058950"/>
            <a:ext cx="3267600" cy="2642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000"/>
              <a:t>Lesson # 8: </a:t>
            </a:r>
            <a:endParaRPr sz="3000"/>
          </a:p>
          <a:p>
            <a:pPr marL="0" lvl="0" indent="0" algn="ctr" rtl="0">
              <a:spcBef>
                <a:spcPts val="0"/>
              </a:spcBef>
              <a:spcAft>
                <a:spcPts val="0"/>
              </a:spcAft>
              <a:buNone/>
            </a:pPr>
            <a:r>
              <a:rPr lang="en" sz="3000"/>
              <a:t>How Do We Effectively Express What We Believe in Writing?</a:t>
            </a:r>
            <a:endParaRPr sz="3000"/>
          </a:p>
        </p:txBody>
      </p:sp>
      <p:sp>
        <p:nvSpPr>
          <p:cNvPr id="735" name="Google Shape;735;p114"/>
          <p:cNvSpPr txBox="1">
            <a:spLocks noGrp="1"/>
          </p:cNvSpPr>
          <p:nvPr>
            <p:ph type="subTitle" idx="1"/>
          </p:nvPr>
        </p:nvSpPr>
        <p:spPr>
          <a:xfrm>
            <a:off x="3096300" y="3822325"/>
            <a:ext cx="2951400" cy="3375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b="0">
                <a:latin typeface="Alegreya"/>
                <a:ea typeface="Alegreya"/>
                <a:cs typeface="Alegreya"/>
                <a:sym typeface="Alegreya"/>
              </a:rPr>
              <a:t>Ms. White &amp; Ms. Torres</a:t>
            </a:r>
            <a:endParaRPr b="0">
              <a:latin typeface="Alegreya"/>
              <a:ea typeface="Alegreya"/>
              <a:cs typeface="Alegreya"/>
              <a:sym typeface="Alegreya"/>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739"/>
        <p:cNvGrpSpPr/>
        <p:nvPr/>
      </p:nvGrpSpPr>
      <p:grpSpPr>
        <a:xfrm>
          <a:off x="0" y="0"/>
          <a:ext cx="0" cy="0"/>
          <a:chOff x="0" y="0"/>
          <a:chExt cx="0" cy="0"/>
        </a:xfrm>
      </p:grpSpPr>
      <p:sp>
        <p:nvSpPr>
          <p:cNvPr id="740" name="Google Shape;740;p115"/>
          <p:cNvSpPr txBox="1">
            <a:spLocks noGrp="1"/>
          </p:cNvSpPr>
          <p:nvPr>
            <p:ph type="title"/>
          </p:nvPr>
        </p:nvSpPr>
        <p:spPr>
          <a:xfrm>
            <a:off x="311700" y="38925"/>
            <a:ext cx="8520600" cy="62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What is CHAMPS?</a:t>
            </a:r>
            <a:endParaRPr dirty="0"/>
          </a:p>
        </p:txBody>
      </p:sp>
      <p:sp>
        <p:nvSpPr>
          <p:cNvPr id="741" name="Google Shape;741;p115"/>
          <p:cNvSpPr/>
          <p:nvPr/>
        </p:nvSpPr>
        <p:spPr>
          <a:xfrm>
            <a:off x="280550" y="737750"/>
            <a:ext cx="8676300" cy="4208400"/>
          </a:xfrm>
          <a:prstGeom prst="roundRect">
            <a:avLst>
              <a:gd name="adj" fmla="val 16667"/>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115"/>
          <p:cNvSpPr txBox="1"/>
          <p:nvPr/>
        </p:nvSpPr>
        <p:spPr>
          <a:xfrm>
            <a:off x="228600" y="665025"/>
            <a:ext cx="8811600" cy="626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dirty="0">
                <a:latin typeface="Lato"/>
                <a:ea typeface="Lato"/>
                <a:cs typeface="Lato"/>
                <a:sym typeface="Lato"/>
              </a:rPr>
              <a:t>           </a:t>
            </a:r>
            <a:r>
              <a:rPr lang="en" sz="3600" dirty="0" smtClean="0">
                <a:solidFill>
                  <a:schemeClr val="dk2"/>
                </a:solidFill>
                <a:latin typeface="Alegreya"/>
                <a:ea typeface="Alegreya"/>
                <a:cs typeface="Alegreya"/>
                <a:sym typeface="Alegreya"/>
              </a:rPr>
              <a:t>C</a:t>
            </a:r>
            <a:r>
              <a:rPr lang="en-US" sz="3600" dirty="0" smtClean="0">
                <a:solidFill>
                  <a:schemeClr val="dk2"/>
                </a:solidFill>
                <a:latin typeface="Alegreya"/>
                <a:ea typeface="Alegreya"/>
                <a:cs typeface="Alegreya"/>
                <a:sym typeface="Alegreya"/>
              </a:rPr>
              <a:t>	</a:t>
            </a:r>
            <a:r>
              <a:rPr lang="en" sz="3600" dirty="0" smtClean="0">
                <a:solidFill>
                  <a:schemeClr val="dk2"/>
                </a:solidFill>
                <a:latin typeface="Alegreya"/>
                <a:ea typeface="Alegreya"/>
                <a:cs typeface="Alegreya"/>
                <a:sym typeface="Alegreya"/>
              </a:rPr>
              <a:t>   </a:t>
            </a:r>
            <a:r>
              <a:rPr lang="en-US" sz="3600" dirty="0" smtClean="0">
                <a:solidFill>
                  <a:schemeClr val="dk2"/>
                </a:solidFill>
                <a:latin typeface="Alegreya"/>
                <a:ea typeface="Alegreya"/>
                <a:cs typeface="Alegreya"/>
                <a:sym typeface="Alegreya"/>
              </a:rPr>
              <a:t>      </a:t>
            </a:r>
            <a:r>
              <a:rPr lang="en" sz="3600" dirty="0" smtClean="0">
                <a:solidFill>
                  <a:schemeClr val="dk2"/>
                </a:solidFill>
                <a:latin typeface="Alegreya"/>
                <a:ea typeface="Alegreya"/>
                <a:cs typeface="Alegreya"/>
                <a:sym typeface="Alegreya"/>
              </a:rPr>
              <a:t>H</a:t>
            </a:r>
            <a:r>
              <a:rPr lang="en" sz="3600" dirty="0">
                <a:solidFill>
                  <a:schemeClr val="dk2"/>
                </a:solidFill>
                <a:latin typeface="Alegreya"/>
                <a:ea typeface="Alegreya"/>
                <a:cs typeface="Alegreya"/>
                <a:sym typeface="Alegreya"/>
              </a:rPr>
              <a:t>	</a:t>
            </a:r>
            <a:r>
              <a:rPr lang="en-US" sz="3600" dirty="0">
                <a:solidFill>
                  <a:schemeClr val="dk2"/>
                </a:solidFill>
                <a:latin typeface="Alegreya"/>
                <a:ea typeface="Alegreya"/>
                <a:cs typeface="Alegreya"/>
                <a:sym typeface="Alegreya"/>
              </a:rPr>
              <a:t>	</a:t>
            </a:r>
            <a:r>
              <a:rPr lang="en" sz="3600" dirty="0" smtClean="0">
                <a:solidFill>
                  <a:schemeClr val="dk2"/>
                </a:solidFill>
                <a:latin typeface="Alegreya"/>
                <a:ea typeface="Alegreya"/>
                <a:cs typeface="Alegreya"/>
                <a:sym typeface="Alegreya"/>
              </a:rPr>
              <a:t>A</a:t>
            </a:r>
            <a:r>
              <a:rPr lang="en-US" sz="3600" dirty="0">
                <a:solidFill>
                  <a:schemeClr val="dk2"/>
                </a:solidFill>
                <a:latin typeface="Alegreya"/>
                <a:ea typeface="Alegreya"/>
                <a:cs typeface="Alegreya"/>
                <a:sym typeface="Alegreya"/>
              </a:rPr>
              <a:t>	</a:t>
            </a:r>
            <a:r>
              <a:rPr lang="en" sz="3600" dirty="0" smtClean="0">
                <a:solidFill>
                  <a:schemeClr val="dk2"/>
                </a:solidFill>
                <a:latin typeface="Alegreya"/>
                <a:ea typeface="Alegreya"/>
                <a:cs typeface="Alegreya"/>
                <a:sym typeface="Alegreya"/>
              </a:rPr>
              <a:t>   M</a:t>
            </a:r>
            <a:r>
              <a:rPr lang="en" sz="3600" dirty="0">
                <a:solidFill>
                  <a:schemeClr val="dk2"/>
                </a:solidFill>
                <a:latin typeface="Alegreya"/>
                <a:ea typeface="Alegreya"/>
                <a:cs typeface="Alegreya"/>
                <a:sym typeface="Alegreya"/>
              </a:rPr>
              <a:t>	</a:t>
            </a:r>
            <a:r>
              <a:rPr lang="en-US" sz="3600" dirty="0">
                <a:solidFill>
                  <a:schemeClr val="dk2"/>
                </a:solidFill>
                <a:latin typeface="Alegreya"/>
                <a:ea typeface="Alegreya"/>
                <a:cs typeface="Alegreya"/>
                <a:sym typeface="Alegreya"/>
              </a:rPr>
              <a:t> </a:t>
            </a:r>
            <a:r>
              <a:rPr lang="en-US" sz="3600" dirty="0" smtClean="0">
                <a:solidFill>
                  <a:schemeClr val="dk2"/>
                </a:solidFill>
                <a:latin typeface="Alegreya"/>
                <a:ea typeface="Alegreya"/>
                <a:cs typeface="Alegreya"/>
                <a:sym typeface="Alegreya"/>
              </a:rPr>
              <a:t>	</a:t>
            </a:r>
            <a:r>
              <a:rPr lang="en" sz="3600" dirty="0" smtClean="0">
                <a:solidFill>
                  <a:schemeClr val="dk2"/>
                </a:solidFill>
                <a:latin typeface="Alegreya"/>
                <a:ea typeface="Alegreya"/>
                <a:cs typeface="Alegreya"/>
                <a:sym typeface="Alegreya"/>
              </a:rPr>
              <a:t>P</a:t>
            </a:r>
            <a:r>
              <a:rPr lang="en-US" sz="3600" dirty="0">
                <a:solidFill>
                  <a:schemeClr val="dk2"/>
                </a:solidFill>
                <a:latin typeface="Alegreya"/>
                <a:ea typeface="Alegreya"/>
                <a:cs typeface="Alegreya"/>
                <a:sym typeface="Alegreya"/>
              </a:rPr>
              <a:t> </a:t>
            </a:r>
            <a:r>
              <a:rPr lang="en-US" sz="3600" dirty="0" smtClean="0">
                <a:solidFill>
                  <a:schemeClr val="dk2"/>
                </a:solidFill>
                <a:latin typeface="Alegreya"/>
                <a:ea typeface="Alegreya"/>
                <a:cs typeface="Alegreya"/>
                <a:sym typeface="Alegreya"/>
              </a:rPr>
              <a:t>   </a:t>
            </a:r>
            <a:r>
              <a:rPr lang="en" sz="3600" dirty="0">
                <a:solidFill>
                  <a:schemeClr val="dk2"/>
                </a:solidFill>
                <a:latin typeface="Alegreya"/>
                <a:ea typeface="Alegreya"/>
                <a:cs typeface="Alegreya"/>
                <a:sym typeface="Alegreya"/>
              </a:rPr>
              <a:t>	</a:t>
            </a:r>
            <a:r>
              <a:rPr lang="en-US" sz="3600" dirty="0" smtClean="0">
                <a:solidFill>
                  <a:schemeClr val="dk2"/>
                </a:solidFill>
                <a:latin typeface="Alegreya"/>
                <a:ea typeface="Alegreya"/>
                <a:cs typeface="Alegreya"/>
                <a:sym typeface="Alegreya"/>
              </a:rPr>
              <a:t>   </a:t>
            </a:r>
            <a:r>
              <a:rPr lang="en" sz="3600" dirty="0" smtClean="0">
                <a:solidFill>
                  <a:schemeClr val="dk2"/>
                </a:solidFill>
                <a:latin typeface="Alegreya"/>
                <a:ea typeface="Alegreya"/>
                <a:cs typeface="Alegreya"/>
                <a:sym typeface="Alegreya"/>
              </a:rPr>
              <a:t>S</a:t>
            </a:r>
            <a:r>
              <a:rPr lang="en" sz="3600" dirty="0">
                <a:solidFill>
                  <a:schemeClr val="dk2"/>
                </a:solidFill>
                <a:latin typeface="Alegreya"/>
                <a:ea typeface="Alegreya"/>
                <a:cs typeface="Alegreya"/>
                <a:sym typeface="Alegreya"/>
              </a:rPr>
              <a:t>	</a:t>
            </a:r>
            <a:endParaRPr sz="3600" dirty="0">
              <a:solidFill>
                <a:schemeClr val="dk2"/>
              </a:solidFill>
              <a:latin typeface="Alegreya"/>
              <a:ea typeface="Alegreya"/>
              <a:cs typeface="Alegreya"/>
              <a:sym typeface="Alegreya"/>
            </a:endParaRPr>
          </a:p>
        </p:txBody>
      </p:sp>
      <p:cxnSp>
        <p:nvCxnSpPr>
          <p:cNvPr id="743" name="Google Shape;743;p115"/>
          <p:cNvCxnSpPr/>
          <p:nvPr/>
        </p:nvCxnSpPr>
        <p:spPr>
          <a:xfrm flipH="1">
            <a:off x="1859850" y="748150"/>
            <a:ext cx="10500" cy="4197900"/>
          </a:xfrm>
          <a:prstGeom prst="straightConnector1">
            <a:avLst/>
          </a:prstGeom>
          <a:noFill/>
          <a:ln w="9525" cap="flat" cmpd="sng">
            <a:solidFill>
              <a:schemeClr val="dk2"/>
            </a:solidFill>
            <a:prstDash val="solid"/>
            <a:round/>
            <a:headEnd type="none" w="med" len="med"/>
            <a:tailEnd type="none" w="med" len="med"/>
          </a:ln>
        </p:spPr>
      </p:cxnSp>
      <p:cxnSp>
        <p:nvCxnSpPr>
          <p:cNvPr id="744" name="Google Shape;744;p115"/>
          <p:cNvCxnSpPr/>
          <p:nvPr/>
        </p:nvCxnSpPr>
        <p:spPr>
          <a:xfrm flipH="1">
            <a:off x="3347488" y="743000"/>
            <a:ext cx="10500" cy="4197900"/>
          </a:xfrm>
          <a:prstGeom prst="straightConnector1">
            <a:avLst/>
          </a:prstGeom>
          <a:noFill/>
          <a:ln w="9525" cap="flat" cmpd="sng">
            <a:solidFill>
              <a:schemeClr val="dk2"/>
            </a:solidFill>
            <a:prstDash val="solid"/>
            <a:round/>
            <a:headEnd type="none" w="med" len="med"/>
            <a:tailEnd type="none" w="med" len="med"/>
          </a:ln>
        </p:spPr>
      </p:cxnSp>
      <p:cxnSp>
        <p:nvCxnSpPr>
          <p:cNvPr id="745" name="Google Shape;745;p115"/>
          <p:cNvCxnSpPr/>
          <p:nvPr/>
        </p:nvCxnSpPr>
        <p:spPr>
          <a:xfrm flipH="1">
            <a:off x="4783150" y="748150"/>
            <a:ext cx="10500" cy="4197900"/>
          </a:xfrm>
          <a:prstGeom prst="straightConnector1">
            <a:avLst/>
          </a:prstGeom>
          <a:noFill/>
          <a:ln w="9525" cap="flat" cmpd="sng">
            <a:solidFill>
              <a:schemeClr val="dk2"/>
            </a:solidFill>
            <a:prstDash val="solid"/>
            <a:round/>
            <a:headEnd type="none" w="med" len="med"/>
            <a:tailEnd type="none" w="med" len="med"/>
          </a:ln>
        </p:spPr>
      </p:cxnSp>
      <p:cxnSp>
        <p:nvCxnSpPr>
          <p:cNvPr id="746" name="Google Shape;746;p115"/>
          <p:cNvCxnSpPr/>
          <p:nvPr/>
        </p:nvCxnSpPr>
        <p:spPr>
          <a:xfrm flipH="1">
            <a:off x="6192850" y="748150"/>
            <a:ext cx="10500" cy="4197900"/>
          </a:xfrm>
          <a:prstGeom prst="straightConnector1">
            <a:avLst/>
          </a:prstGeom>
          <a:noFill/>
          <a:ln w="9525" cap="flat" cmpd="sng">
            <a:solidFill>
              <a:schemeClr val="dk2"/>
            </a:solidFill>
            <a:prstDash val="solid"/>
            <a:round/>
            <a:headEnd type="none" w="med" len="med"/>
            <a:tailEnd type="none" w="med" len="med"/>
          </a:ln>
        </p:spPr>
      </p:cxnSp>
      <p:cxnSp>
        <p:nvCxnSpPr>
          <p:cNvPr id="747" name="Google Shape;747;p115"/>
          <p:cNvCxnSpPr/>
          <p:nvPr/>
        </p:nvCxnSpPr>
        <p:spPr>
          <a:xfrm flipH="1">
            <a:off x="7602550" y="743000"/>
            <a:ext cx="10500" cy="4197900"/>
          </a:xfrm>
          <a:prstGeom prst="straightConnector1">
            <a:avLst/>
          </a:prstGeom>
          <a:noFill/>
          <a:ln w="9525" cap="flat" cmpd="sng">
            <a:solidFill>
              <a:schemeClr val="dk2"/>
            </a:solidFill>
            <a:prstDash val="solid"/>
            <a:round/>
            <a:headEnd type="none" w="med" len="med"/>
            <a:tailEnd type="none" w="med" len="med"/>
          </a:ln>
        </p:spPr>
      </p:cxnSp>
      <p:cxnSp>
        <p:nvCxnSpPr>
          <p:cNvPr id="748" name="Google Shape;748;p115"/>
          <p:cNvCxnSpPr/>
          <p:nvPr/>
        </p:nvCxnSpPr>
        <p:spPr>
          <a:xfrm flipH="1">
            <a:off x="301100" y="1288475"/>
            <a:ext cx="8624700" cy="31200"/>
          </a:xfrm>
          <a:prstGeom prst="straightConnector1">
            <a:avLst/>
          </a:prstGeom>
          <a:noFill/>
          <a:ln w="9525" cap="flat" cmpd="sng">
            <a:solidFill>
              <a:schemeClr val="dk2"/>
            </a:solidFill>
            <a:prstDash val="solid"/>
            <a:round/>
            <a:headEnd type="none" w="med" len="med"/>
            <a:tailEnd type="none" w="med" len="med"/>
          </a:ln>
        </p:spPr>
      </p:cxnSp>
      <p:sp>
        <p:nvSpPr>
          <p:cNvPr id="749" name="Google Shape;749;p115"/>
          <p:cNvSpPr txBox="1"/>
          <p:nvPr/>
        </p:nvSpPr>
        <p:spPr>
          <a:xfrm>
            <a:off x="311725" y="1346907"/>
            <a:ext cx="1558500" cy="3593893"/>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800" u="sng" dirty="0">
                <a:solidFill>
                  <a:schemeClr val="dk1"/>
                </a:solidFill>
              </a:rPr>
              <a:t>Conversation</a:t>
            </a:r>
            <a:endParaRPr sz="1800" u="sng" dirty="0">
              <a:solidFill>
                <a:schemeClr val="dk1"/>
              </a:solidFill>
            </a:endParaRPr>
          </a:p>
          <a:p>
            <a:pPr marL="0" lvl="0" indent="0" algn="l" rtl="0">
              <a:lnSpc>
                <a:spcPct val="115000"/>
              </a:lnSpc>
              <a:spcBef>
                <a:spcPts val="0"/>
              </a:spcBef>
              <a:spcAft>
                <a:spcPts val="0"/>
              </a:spcAft>
              <a:buNone/>
            </a:pPr>
            <a:r>
              <a:rPr lang="en" sz="1200" dirty="0">
                <a:solidFill>
                  <a:schemeClr val="dk1"/>
                </a:solidFill>
              </a:rPr>
              <a:t>There will be multiple opportunities for discussion with your classmates. Please do not speak over us or any of your friends. </a:t>
            </a:r>
            <a:endParaRPr dirty="0">
              <a:solidFill>
                <a:schemeClr val="dk1"/>
              </a:solidFill>
              <a:latin typeface="Lato"/>
              <a:ea typeface="Lato"/>
              <a:cs typeface="Lato"/>
              <a:sym typeface="Lato"/>
            </a:endParaRPr>
          </a:p>
        </p:txBody>
      </p:sp>
      <p:sp>
        <p:nvSpPr>
          <p:cNvPr id="750" name="Google Shape;750;p115"/>
          <p:cNvSpPr txBox="1"/>
          <p:nvPr/>
        </p:nvSpPr>
        <p:spPr>
          <a:xfrm>
            <a:off x="1870375" y="1319650"/>
            <a:ext cx="1445100" cy="3579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800"/>
              <a:t>      </a:t>
            </a:r>
            <a:r>
              <a:rPr lang="en" sz="1800" u="sng">
                <a:solidFill>
                  <a:schemeClr val="dk1"/>
                </a:solidFill>
              </a:rPr>
              <a:t>Help</a:t>
            </a:r>
            <a:endParaRPr sz="1800" u="sng">
              <a:solidFill>
                <a:schemeClr val="dk1"/>
              </a:solidFill>
            </a:endParaRPr>
          </a:p>
          <a:p>
            <a:pPr marL="0" lvl="0" indent="0" algn="l" rtl="0">
              <a:lnSpc>
                <a:spcPct val="115000"/>
              </a:lnSpc>
              <a:spcBef>
                <a:spcPts val="0"/>
              </a:spcBef>
              <a:spcAft>
                <a:spcPts val="0"/>
              </a:spcAft>
              <a:buNone/>
            </a:pPr>
            <a:r>
              <a:rPr lang="en" sz="1200">
                <a:solidFill>
                  <a:schemeClr val="dk1"/>
                </a:solidFill>
              </a:rPr>
              <a:t>If you need any help at all during the lesson, please raise your hand and we will assist you! </a:t>
            </a:r>
            <a:endParaRPr>
              <a:solidFill>
                <a:schemeClr val="dk1"/>
              </a:solidFill>
              <a:latin typeface="Lato"/>
              <a:ea typeface="Lato"/>
              <a:cs typeface="Lato"/>
              <a:sym typeface="Lato"/>
            </a:endParaRPr>
          </a:p>
        </p:txBody>
      </p:sp>
      <p:sp>
        <p:nvSpPr>
          <p:cNvPr id="751" name="Google Shape;751;p115"/>
          <p:cNvSpPr txBox="1"/>
          <p:nvPr/>
        </p:nvSpPr>
        <p:spPr>
          <a:xfrm>
            <a:off x="3377050" y="1330025"/>
            <a:ext cx="1445100" cy="35691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800">
                <a:solidFill>
                  <a:schemeClr val="dk1"/>
                </a:solidFill>
              </a:rPr>
              <a:t>   *</a:t>
            </a:r>
            <a:r>
              <a:rPr lang="en" sz="1800" u="sng">
                <a:solidFill>
                  <a:schemeClr val="dk1"/>
                </a:solidFill>
              </a:rPr>
              <a:t>Activity*</a:t>
            </a:r>
            <a:endParaRPr sz="1800" u="sng">
              <a:solidFill>
                <a:schemeClr val="dk1"/>
              </a:solidFill>
            </a:endParaRPr>
          </a:p>
          <a:p>
            <a:pPr marL="0" lvl="0" indent="0" algn="l" rtl="0">
              <a:lnSpc>
                <a:spcPct val="115000"/>
              </a:lnSpc>
              <a:spcBef>
                <a:spcPts val="0"/>
              </a:spcBef>
              <a:spcAft>
                <a:spcPts val="0"/>
              </a:spcAft>
              <a:buNone/>
            </a:pPr>
            <a:r>
              <a:rPr lang="en" sz="1200">
                <a:solidFill>
                  <a:schemeClr val="dk1"/>
                </a:solidFill>
              </a:rPr>
              <a:t>Our goal today is to learn how to use TDFC as a writing strategy to apply to a DBQ! You will be working with the teachers and fellow students to complete the TDFC. </a:t>
            </a:r>
            <a:endParaRPr>
              <a:solidFill>
                <a:schemeClr val="dk1"/>
              </a:solidFill>
              <a:latin typeface="Lato"/>
              <a:ea typeface="Lato"/>
              <a:cs typeface="Lato"/>
              <a:sym typeface="Lato"/>
            </a:endParaRPr>
          </a:p>
        </p:txBody>
      </p:sp>
      <p:sp>
        <p:nvSpPr>
          <p:cNvPr id="752" name="Google Shape;752;p115"/>
          <p:cNvSpPr txBox="1"/>
          <p:nvPr/>
        </p:nvSpPr>
        <p:spPr>
          <a:xfrm>
            <a:off x="4800600" y="1330025"/>
            <a:ext cx="1392300" cy="3579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800">
                <a:solidFill>
                  <a:schemeClr val="dk1"/>
                </a:solidFill>
              </a:rPr>
              <a:t> </a:t>
            </a:r>
            <a:r>
              <a:rPr lang="en" sz="1800" u="sng">
                <a:solidFill>
                  <a:schemeClr val="dk1"/>
                </a:solidFill>
              </a:rPr>
              <a:t>Movement</a:t>
            </a:r>
            <a:endParaRPr sz="1800" u="sng">
              <a:solidFill>
                <a:schemeClr val="dk1"/>
              </a:solidFill>
            </a:endParaRPr>
          </a:p>
          <a:p>
            <a:pPr marL="0" lvl="0" indent="0" algn="l" rtl="0">
              <a:lnSpc>
                <a:spcPct val="115000"/>
              </a:lnSpc>
              <a:spcBef>
                <a:spcPts val="0"/>
              </a:spcBef>
              <a:spcAft>
                <a:spcPts val="0"/>
              </a:spcAft>
              <a:buNone/>
            </a:pPr>
            <a:r>
              <a:rPr lang="en" sz="1200">
                <a:solidFill>
                  <a:schemeClr val="dk1"/>
                </a:solidFill>
              </a:rPr>
              <a:t>We will be working in small groups of 4 as we try to find details in the documents to use in our pre-writing exercise.</a:t>
            </a:r>
            <a:endParaRPr>
              <a:solidFill>
                <a:schemeClr val="dk1"/>
              </a:solidFill>
              <a:latin typeface="Lato"/>
              <a:ea typeface="Lato"/>
              <a:cs typeface="Lato"/>
              <a:sym typeface="Lato"/>
            </a:endParaRPr>
          </a:p>
        </p:txBody>
      </p:sp>
      <p:sp>
        <p:nvSpPr>
          <p:cNvPr id="753" name="Google Shape;753;p115"/>
          <p:cNvSpPr txBox="1"/>
          <p:nvPr/>
        </p:nvSpPr>
        <p:spPr>
          <a:xfrm>
            <a:off x="6203375" y="1319650"/>
            <a:ext cx="1392300" cy="3621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600">
                <a:solidFill>
                  <a:schemeClr val="dk1"/>
                </a:solidFill>
              </a:rPr>
              <a:t> </a:t>
            </a:r>
            <a:r>
              <a:rPr lang="en" sz="1600" u="sng">
                <a:solidFill>
                  <a:schemeClr val="dk1"/>
                </a:solidFill>
              </a:rPr>
              <a:t>Participation</a:t>
            </a:r>
            <a:endParaRPr sz="1600" u="sng">
              <a:solidFill>
                <a:schemeClr val="dk1"/>
              </a:solidFill>
            </a:endParaRPr>
          </a:p>
          <a:p>
            <a:pPr marL="0" lvl="0" indent="0" algn="l" rtl="0">
              <a:lnSpc>
                <a:spcPct val="115000"/>
              </a:lnSpc>
              <a:spcBef>
                <a:spcPts val="0"/>
              </a:spcBef>
              <a:spcAft>
                <a:spcPts val="0"/>
              </a:spcAft>
              <a:buNone/>
            </a:pPr>
            <a:r>
              <a:rPr lang="en" sz="1200">
                <a:solidFill>
                  <a:schemeClr val="dk1"/>
                </a:solidFill>
              </a:rPr>
              <a:t>You are expected to participate during discussions! Please speak quietly to one another during small group discussions.</a:t>
            </a:r>
            <a:endParaRPr>
              <a:solidFill>
                <a:schemeClr val="dk1"/>
              </a:solidFill>
              <a:latin typeface="Lato"/>
              <a:ea typeface="Lato"/>
              <a:cs typeface="Lato"/>
              <a:sym typeface="Lato"/>
            </a:endParaRPr>
          </a:p>
        </p:txBody>
      </p:sp>
      <p:sp>
        <p:nvSpPr>
          <p:cNvPr id="754" name="Google Shape;754;p115"/>
          <p:cNvSpPr txBox="1"/>
          <p:nvPr/>
        </p:nvSpPr>
        <p:spPr>
          <a:xfrm>
            <a:off x="7626925" y="1309250"/>
            <a:ext cx="1205400" cy="3621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800">
                <a:solidFill>
                  <a:schemeClr val="dk1"/>
                </a:solidFill>
              </a:rPr>
              <a:t> </a:t>
            </a:r>
            <a:r>
              <a:rPr lang="en" sz="1800" u="sng">
                <a:solidFill>
                  <a:schemeClr val="dk1"/>
                </a:solidFill>
              </a:rPr>
              <a:t>Success</a:t>
            </a:r>
            <a:endParaRPr sz="1800" u="sng">
              <a:solidFill>
                <a:schemeClr val="dk1"/>
              </a:solidFill>
            </a:endParaRPr>
          </a:p>
          <a:p>
            <a:pPr marL="0" lvl="0" indent="0" algn="l" rtl="0">
              <a:lnSpc>
                <a:spcPct val="115000"/>
              </a:lnSpc>
              <a:spcBef>
                <a:spcPts val="0"/>
              </a:spcBef>
              <a:spcAft>
                <a:spcPts val="0"/>
              </a:spcAft>
              <a:buNone/>
            </a:pPr>
            <a:r>
              <a:rPr lang="en" sz="1200">
                <a:solidFill>
                  <a:schemeClr val="dk1"/>
                </a:solidFill>
              </a:rPr>
              <a:t>Once you have completed all the parts to the TDFC, you will tie it all together to form an essay! </a:t>
            </a:r>
            <a:endParaRPr>
              <a:solidFill>
                <a:schemeClr val="dk1"/>
              </a:solidFill>
              <a:latin typeface="Lato"/>
              <a:ea typeface="Lato"/>
              <a:cs typeface="Lato"/>
              <a:sym typeface="Lato"/>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758"/>
        <p:cNvGrpSpPr/>
        <p:nvPr/>
      </p:nvGrpSpPr>
      <p:grpSpPr>
        <a:xfrm>
          <a:off x="0" y="0"/>
          <a:ext cx="0" cy="0"/>
          <a:chOff x="0" y="0"/>
          <a:chExt cx="0" cy="0"/>
        </a:xfrm>
      </p:grpSpPr>
      <p:sp>
        <p:nvSpPr>
          <p:cNvPr id="759" name="Google Shape;759;p116"/>
          <p:cNvSpPr txBox="1">
            <a:spLocks noGrp="1"/>
          </p:cNvSpPr>
          <p:nvPr>
            <p:ph type="title"/>
          </p:nvPr>
        </p:nvSpPr>
        <p:spPr>
          <a:xfrm>
            <a:off x="311700" y="391350"/>
            <a:ext cx="8520600" cy="62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Why do we need Social Studies?</a:t>
            </a:r>
            <a:endParaRPr/>
          </a:p>
        </p:txBody>
      </p:sp>
      <p:sp>
        <p:nvSpPr>
          <p:cNvPr id="760" name="Google Shape;760;p116"/>
          <p:cNvSpPr txBox="1">
            <a:spLocks noGrp="1"/>
          </p:cNvSpPr>
          <p:nvPr>
            <p:ph type="body" idx="1"/>
          </p:nvPr>
        </p:nvSpPr>
        <p:spPr>
          <a:xfrm>
            <a:off x="311700" y="1089200"/>
            <a:ext cx="6162900" cy="776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To create informed citizens who make decisions based on sound </a:t>
            </a:r>
            <a:r>
              <a:rPr lang="en" u="sng" dirty="0"/>
              <a:t>evidence</a:t>
            </a:r>
            <a:r>
              <a:rPr lang="en" dirty="0"/>
              <a:t>. </a:t>
            </a:r>
            <a:endParaRPr dirty="0"/>
          </a:p>
          <a:p>
            <a:pPr marL="0" lvl="0" indent="0" algn="l" rtl="0">
              <a:spcBef>
                <a:spcPts val="1600"/>
              </a:spcBef>
              <a:spcAft>
                <a:spcPts val="0"/>
              </a:spcAft>
              <a:buNone/>
            </a:pPr>
            <a:endParaRPr dirty="0"/>
          </a:p>
          <a:p>
            <a:pPr marL="0" lvl="0" indent="0" algn="l" rtl="0">
              <a:spcBef>
                <a:spcPts val="1600"/>
              </a:spcBef>
              <a:spcAft>
                <a:spcPts val="1600"/>
              </a:spcAft>
              <a:buNone/>
            </a:pPr>
            <a:endParaRPr dirty="0"/>
          </a:p>
        </p:txBody>
      </p:sp>
      <p:sp>
        <p:nvSpPr>
          <p:cNvPr id="761" name="Google Shape;761;p116"/>
          <p:cNvSpPr txBox="1"/>
          <p:nvPr/>
        </p:nvSpPr>
        <p:spPr>
          <a:xfrm>
            <a:off x="311700" y="2313600"/>
            <a:ext cx="5809200" cy="677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 sz="3200" b="1">
                <a:solidFill>
                  <a:schemeClr val="dk1"/>
                </a:solidFill>
                <a:latin typeface="Playfair Display"/>
                <a:ea typeface="Playfair Display"/>
                <a:cs typeface="Playfair Display"/>
                <a:sym typeface="Playfair Display"/>
              </a:rPr>
              <a:t>What is a DBQ?</a:t>
            </a:r>
            <a:endParaRPr sz="3200" b="1">
              <a:solidFill>
                <a:schemeClr val="dk1"/>
              </a:solidFill>
              <a:latin typeface="Playfair Display"/>
              <a:ea typeface="Playfair Display"/>
              <a:cs typeface="Playfair Display"/>
              <a:sym typeface="Playfair Display"/>
            </a:endParaRPr>
          </a:p>
        </p:txBody>
      </p:sp>
      <p:sp>
        <p:nvSpPr>
          <p:cNvPr id="762" name="Google Shape;762;p116"/>
          <p:cNvSpPr txBox="1">
            <a:spLocks noGrp="1"/>
          </p:cNvSpPr>
          <p:nvPr>
            <p:ph type="body" idx="1"/>
          </p:nvPr>
        </p:nvSpPr>
        <p:spPr>
          <a:xfrm>
            <a:off x="311700" y="3094900"/>
            <a:ext cx="6262800" cy="1120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DBQ stands for Document Based Question. During this task you will have to analyze various sources of information and collect evidence to answer a question. </a:t>
            </a:r>
            <a:endParaRPr/>
          </a:p>
          <a:p>
            <a:pPr marL="0" lvl="0" indent="0" algn="l" rtl="0">
              <a:spcBef>
                <a:spcPts val="1600"/>
              </a:spcBef>
              <a:spcAft>
                <a:spcPts val="0"/>
              </a:spcAft>
              <a:buNone/>
            </a:pPr>
            <a:endParaRPr/>
          </a:p>
          <a:p>
            <a:pPr marL="0" lvl="0" indent="0" algn="l" rtl="0">
              <a:spcBef>
                <a:spcPts val="1600"/>
              </a:spcBef>
              <a:spcAft>
                <a:spcPts val="1600"/>
              </a:spcAft>
              <a:buNone/>
            </a:pPr>
            <a:endParaRPr/>
          </a:p>
        </p:txBody>
      </p:sp>
      <p:pic>
        <p:nvPicPr>
          <p:cNvPr id="763" name="Google Shape;763;p116"/>
          <p:cNvPicPr preferRelativeResize="0"/>
          <p:nvPr/>
        </p:nvPicPr>
        <p:blipFill>
          <a:blip r:embed="rId3">
            <a:alphaModFix/>
          </a:blip>
          <a:stretch>
            <a:fillRect/>
          </a:stretch>
        </p:blipFill>
        <p:spPr>
          <a:xfrm>
            <a:off x="6821619" y="509900"/>
            <a:ext cx="2059430" cy="1870225"/>
          </a:xfrm>
          <a:prstGeom prst="rect">
            <a:avLst/>
          </a:prstGeom>
          <a:noFill/>
          <a:ln>
            <a:noFill/>
          </a:ln>
        </p:spPr>
      </p:pic>
      <p:pic>
        <p:nvPicPr>
          <p:cNvPr id="764" name="Google Shape;764;p116"/>
          <p:cNvPicPr preferRelativeResize="0"/>
          <p:nvPr/>
        </p:nvPicPr>
        <p:blipFill>
          <a:blip r:embed="rId4">
            <a:alphaModFix/>
          </a:blip>
          <a:stretch>
            <a:fillRect/>
          </a:stretch>
        </p:blipFill>
        <p:spPr>
          <a:xfrm>
            <a:off x="6574498" y="3153350"/>
            <a:ext cx="1780576" cy="1797424"/>
          </a:xfrm>
          <a:prstGeom prst="rect">
            <a:avLst/>
          </a:prstGeom>
          <a:noFill/>
          <a:ln>
            <a:noFill/>
          </a:ln>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60"/>
                                        </p:tgtEl>
                                        <p:attrNameLst>
                                          <p:attrName>style.visibility</p:attrName>
                                        </p:attrNameLst>
                                      </p:cBhvr>
                                      <p:to>
                                        <p:strVal val="visible"/>
                                      </p:to>
                                    </p:set>
                                    <p:animEffect transition="in" filter="fade">
                                      <p:cBhvr>
                                        <p:cTn id="7" dur="1000"/>
                                        <p:tgtEl>
                                          <p:spTgt spid="76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61"/>
                                        </p:tgtEl>
                                        <p:attrNameLst>
                                          <p:attrName>style.visibility</p:attrName>
                                        </p:attrNameLst>
                                      </p:cBhvr>
                                      <p:to>
                                        <p:strVal val="visible"/>
                                      </p:to>
                                    </p:set>
                                    <p:animEffect transition="in" filter="fade">
                                      <p:cBhvr>
                                        <p:cTn id="12" dur="1000"/>
                                        <p:tgtEl>
                                          <p:spTgt spid="76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62"/>
                                        </p:tgtEl>
                                        <p:attrNameLst>
                                          <p:attrName>style.visibility</p:attrName>
                                        </p:attrNameLst>
                                      </p:cBhvr>
                                      <p:to>
                                        <p:strVal val="visible"/>
                                      </p:to>
                                    </p:set>
                                    <p:animEffect transition="in" filter="fade">
                                      <p:cBhvr>
                                        <p:cTn id="17" dur="1000"/>
                                        <p:tgtEl>
                                          <p:spTgt spid="762"/>
                                        </p:tgtEl>
                                      </p:cBhvr>
                                    </p:animEffect>
                                  </p:childTnLst>
                                </p:cTn>
                              </p:par>
                              <p:par>
                                <p:cTn id="18" presetID="10" presetClass="entr" presetSubtype="0" fill="hold" nodeType="withEffect">
                                  <p:stCondLst>
                                    <p:cond delay="0"/>
                                  </p:stCondLst>
                                  <p:childTnLst>
                                    <p:set>
                                      <p:cBhvr>
                                        <p:cTn id="19" dur="1" fill="hold">
                                          <p:stCondLst>
                                            <p:cond delay="0"/>
                                          </p:stCondLst>
                                        </p:cTn>
                                        <p:tgtEl>
                                          <p:spTgt spid="764"/>
                                        </p:tgtEl>
                                        <p:attrNameLst>
                                          <p:attrName>style.visibility</p:attrName>
                                        </p:attrNameLst>
                                      </p:cBhvr>
                                      <p:to>
                                        <p:strVal val="visible"/>
                                      </p:to>
                                    </p:set>
                                    <p:animEffect transition="in" filter="fade">
                                      <p:cBhvr>
                                        <p:cTn id="20" dur="1000"/>
                                        <p:tgtEl>
                                          <p:spTgt spid="7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768"/>
        <p:cNvGrpSpPr/>
        <p:nvPr/>
      </p:nvGrpSpPr>
      <p:grpSpPr>
        <a:xfrm>
          <a:off x="0" y="0"/>
          <a:ext cx="0" cy="0"/>
          <a:chOff x="0" y="0"/>
          <a:chExt cx="0" cy="0"/>
        </a:xfrm>
      </p:grpSpPr>
      <p:sp>
        <p:nvSpPr>
          <p:cNvPr id="769" name="Google Shape;769;p117"/>
          <p:cNvSpPr txBox="1">
            <a:spLocks noGrp="1"/>
          </p:cNvSpPr>
          <p:nvPr>
            <p:ph type="title"/>
          </p:nvPr>
        </p:nvSpPr>
        <p:spPr>
          <a:xfrm>
            <a:off x="580500" y="199750"/>
            <a:ext cx="7983000" cy="626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1800" b="0">
                <a:solidFill>
                  <a:schemeClr val="dk2"/>
                </a:solidFill>
                <a:latin typeface="Lato"/>
                <a:ea typeface="Lato"/>
                <a:cs typeface="Lato"/>
                <a:sym typeface="Lato"/>
              </a:rPr>
              <a:t> </a:t>
            </a:r>
            <a:r>
              <a:rPr lang="en">
                <a:solidFill>
                  <a:srgbClr val="434343"/>
                </a:solidFill>
              </a:rPr>
              <a:t>What is does</a:t>
            </a:r>
            <a:r>
              <a:rPr lang="en"/>
              <a:t> </a:t>
            </a:r>
            <a:r>
              <a:rPr lang="en">
                <a:solidFill>
                  <a:srgbClr val="FF0000"/>
                </a:solidFill>
              </a:rPr>
              <a:t>T</a:t>
            </a:r>
            <a:r>
              <a:rPr lang="en">
                <a:solidFill>
                  <a:srgbClr val="FF9900"/>
                </a:solidFill>
              </a:rPr>
              <a:t>D</a:t>
            </a:r>
            <a:r>
              <a:rPr lang="en">
                <a:solidFill>
                  <a:srgbClr val="3D85C6"/>
                </a:solidFill>
              </a:rPr>
              <a:t>F</a:t>
            </a:r>
            <a:r>
              <a:rPr lang="en">
                <a:solidFill>
                  <a:srgbClr val="73B353"/>
                </a:solidFill>
              </a:rPr>
              <a:t>C</a:t>
            </a:r>
            <a:r>
              <a:rPr lang="en">
                <a:solidFill>
                  <a:srgbClr val="00FF00"/>
                </a:solidFill>
              </a:rPr>
              <a:t> </a:t>
            </a:r>
            <a:r>
              <a:rPr lang="en">
                <a:solidFill>
                  <a:srgbClr val="434343"/>
                </a:solidFill>
              </a:rPr>
              <a:t>stand for?</a:t>
            </a:r>
            <a:endParaRPr>
              <a:solidFill>
                <a:srgbClr val="434343"/>
              </a:solidFill>
            </a:endParaRPr>
          </a:p>
        </p:txBody>
      </p:sp>
      <p:sp>
        <p:nvSpPr>
          <p:cNvPr id="770" name="Google Shape;770;p117"/>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000">
                <a:solidFill>
                  <a:srgbClr val="434343"/>
                </a:solidFill>
              </a:rPr>
              <a:t>A</a:t>
            </a:r>
            <a:r>
              <a:rPr lang="en" sz="3000"/>
              <a:t> </a:t>
            </a:r>
            <a:r>
              <a:rPr lang="en" sz="3200" b="1">
                <a:solidFill>
                  <a:srgbClr val="FF0000"/>
                </a:solidFill>
                <a:latin typeface="Playfair Display"/>
                <a:ea typeface="Playfair Display"/>
                <a:cs typeface="Playfair Display"/>
                <a:sym typeface="Playfair Display"/>
              </a:rPr>
              <a:t>T</a:t>
            </a:r>
            <a:r>
              <a:rPr lang="en" sz="3200" b="1">
                <a:solidFill>
                  <a:srgbClr val="FF9900"/>
                </a:solidFill>
                <a:latin typeface="Playfair Display"/>
                <a:ea typeface="Playfair Display"/>
                <a:cs typeface="Playfair Display"/>
                <a:sym typeface="Playfair Display"/>
              </a:rPr>
              <a:t>D</a:t>
            </a:r>
            <a:r>
              <a:rPr lang="en" sz="3200" b="1">
                <a:solidFill>
                  <a:srgbClr val="3D85C6"/>
                </a:solidFill>
                <a:latin typeface="Playfair Display"/>
                <a:ea typeface="Playfair Display"/>
                <a:cs typeface="Playfair Display"/>
                <a:sym typeface="Playfair Display"/>
              </a:rPr>
              <a:t>F</a:t>
            </a:r>
            <a:r>
              <a:rPr lang="en" sz="3200" b="1">
                <a:solidFill>
                  <a:srgbClr val="73B353"/>
                </a:solidFill>
                <a:latin typeface="Playfair Display"/>
                <a:ea typeface="Playfair Display"/>
                <a:cs typeface="Playfair Display"/>
                <a:sym typeface="Playfair Display"/>
              </a:rPr>
              <a:t>C</a:t>
            </a:r>
            <a:r>
              <a:rPr lang="en" sz="3200" b="1">
                <a:solidFill>
                  <a:srgbClr val="00FF00"/>
                </a:solidFill>
                <a:latin typeface="Playfair Display"/>
                <a:ea typeface="Playfair Display"/>
                <a:cs typeface="Playfair Display"/>
                <a:sym typeface="Playfair Display"/>
              </a:rPr>
              <a:t> </a:t>
            </a:r>
            <a:r>
              <a:rPr lang="en" sz="3000">
                <a:solidFill>
                  <a:srgbClr val="434343"/>
                </a:solidFill>
              </a:rPr>
              <a:t>consists of:</a:t>
            </a:r>
            <a:endParaRPr sz="3000">
              <a:solidFill>
                <a:srgbClr val="434343"/>
              </a:solidFill>
            </a:endParaRPr>
          </a:p>
          <a:p>
            <a:pPr marL="457200" lvl="0" indent="-419100" algn="l" rtl="0">
              <a:spcBef>
                <a:spcPts val="1600"/>
              </a:spcBef>
              <a:spcAft>
                <a:spcPts val="0"/>
              </a:spcAft>
              <a:buClr>
                <a:srgbClr val="FF0000"/>
              </a:buClr>
              <a:buSzPts val="3000"/>
              <a:buChar char="❏"/>
            </a:pPr>
            <a:r>
              <a:rPr lang="en" sz="3000">
                <a:solidFill>
                  <a:srgbClr val="FF0000"/>
                </a:solidFill>
              </a:rPr>
              <a:t>Topic </a:t>
            </a:r>
            <a:endParaRPr sz="3000">
              <a:solidFill>
                <a:srgbClr val="FF0000"/>
              </a:solidFill>
            </a:endParaRPr>
          </a:p>
          <a:p>
            <a:pPr marL="457200" lvl="0" indent="-419100" algn="l" rtl="0">
              <a:spcBef>
                <a:spcPts val="0"/>
              </a:spcBef>
              <a:spcAft>
                <a:spcPts val="0"/>
              </a:spcAft>
              <a:buClr>
                <a:srgbClr val="FF9900"/>
              </a:buClr>
              <a:buSzPts val="3000"/>
              <a:buChar char="❏"/>
            </a:pPr>
            <a:r>
              <a:rPr lang="en" sz="3000">
                <a:solidFill>
                  <a:srgbClr val="FF9900"/>
                </a:solidFill>
              </a:rPr>
              <a:t>Details</a:t>
            </a:r>
            <a:r>
              <a:rPr lang="en" sz="3000">
                <a:solidFill>
                  <a:srgbClr val="FFFF00"/>
                </a:solidFill>
              </a:rPr>
              <a:t> </a:t>
            </a:r>
            <a:endParaRPr sz="3000">
              <a:solidFill>
                <a:srgbClr val="FFFF00"/>
              </a:solidFill>
            </a:endParaRPr>
          </a:p>
          <a:p>
            <a:pPr marL="457200" lvl="0" indent="-419100" algn="l" rtl="0">
              <a:spcBef>
                <a:spcPts val="0"/>
              </a:spcBef>
              <a:spcAft>
                <a:spcPts val="0"/>
              </a:spcAft>
              <a:buClr>
                <a:srgbClr val="3D85C6"/>
              </a:buClr>
              <a:buSzPts val="3000"/>
              <a:buChar char="❏"/>
            </a:pPr>
            <a:r>
              <a:rPr lang="en" sz="3000">
                <a:solidFill>
                  <a:srgbClr val="3D85C6"/>
                </a:solidFill>
              </a:rPr>
              <a:t>Follow up (support your details) </a:t>
            </a:r>
            <a:endParaRPr sz="3000">
              <a:solidFill>
                <a:srgbClr val="3D85C6"/>
              </a:solidFill>
            </a:endParaRPr>
          </a:p>
          <a:p>
            <a:pPr marL="457200" lvl="0" indent="-419100" algn="l" rtl="0">
              <a:spcBef>
                <a:spcPts val="0"/>
              </a:spcBef>
              <a:spcAft>
                <a:spcPts val="0"/>
              </a:spcAft>
              <a:buClr>
                <a:srgbClr val="73B353"/>
              </a:buClr>
              <a:buSzPts val="3000"/>
              <a:buChar char="❏"/>
            </a:pPr>
            <a:r>
              <a:rPr lang="en" sz="3000">
                <a:solidFill>
                  <a:srgbClr val="73B353"/>
                </a:solidFill>
              </a:rPr>
              <a:t>Clincher </a:t>
            </a:r>
            <a:endParaRPr sz="3000">
              <a:solidFill>
                <a:srgbClr val="73B353"/>
              </a:solidFill>
            </a:endParaRPr>
          </a:p>
        </p:txBody>
      </p:sp>
      <p:pic>
        <p:nvPicPr>
          <p:cNvPr id="771" name="Google Shape;771;p117"/>
          <p:cNvPicPr preferRelativeResize="0"/>
          <p:nvPr/>
        </p:nvPicPr>
        <p:blipFill>
          <a:blip r:embed="rId3">
            <a:alphaModFix/>
          </a:blip>
          <a:stretch>
            <a:fillRect/>
          </a:stretch>
        </p:blipFill>
        <p:spPr>
          <a:xfrm>
            <a:off x="6464823" y="1425388"/>
            <a:ext cx="2367475" cy="2292725"/>
          </a:xfrm>
          <a:prstGeom prst="rect">
            <a:avLst/>
          </a:prstGeom>
          <a:noFill/>
          <a:ln>
            <a:noFill/>
          </a:ln>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775"/>
        <p:cNvGrpSpPr/>
        <p:nvPr/>
      </p:nvGrpSpPr>
      <p:grpSpPr>
        <a:xfrm>
          <a:off x="0" y="0"/>
          <a:ext cx="0" cy="0"/>
          <a:chOff x="0" y="0"/>
          <a:chExt cx="0" cy="0"/>
        </a:xfrm>
      </p:grpSpPr>
      <p:sp>
        <p:nvSpPr>
          <p:cNvPr id="776" name="Google Shape;776;p118"/>
          <p:cNvSpPr txBox="1">
            <a:spLocks noGrp="1"/>
          </p:cNvSpPr>
          <p:nvPr>
            <p:ph type="title"/>
          </p:nvPr>
        </p:nvSpPr>
        <p:spPr>
          <a:xfrm>
            <a:off x="311700" y="199725"/>
            <a:ext cx="8520600" cy="626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Let’s get into groups!</a:t>
            </a:r>
            <a:endParaRPr/>
          </a:p>
        </p:txBody>
      </p:sp>
      <p:sp>
        <p:nvSpPr>
          <p:cNvPr id="777" name="Google Shape;777;p118"/>
          <p:cNvSpPr txBox="1">
            <a:spLocks noGrp="1"/>
          </p:cNvSpPr>
          <p:nvPr>
            <p:ph type="body" idx="1"/>
          </p:nvPr>
        </p:nvSpPr>
        <p:spPr>
          <a:xfrm>
            <a:off x="212388" y="1070650"/>
            <a:ext cx="1644000" cy="2185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000">
                <a:solidFill>
                  <a:srgbClr val="CC0000"/>
                </a:solidFill>
              </a:rPr>
              <a:t>Group 1</a:t>
            </a:r>
            <a:endParaRPr sz="2000">
              <a:solidFill>
                <a:srgbClr val="CC0000"/>
              </a:solidFill>
            </a:endParaRPr>
          </a:p>
          <a:p>
            <a:pPr marL="457200" lvl="0" indent="-355600" algn="l" rtl="0">
              <a:spcBef>
                <a:spcPts val="1600"/>
              </a:spcBef>
              <a:spcAft>
                <a:spcPts val="0"/>
              </a:spcAft>
              <a:buClr>
                <a:srgbClr val="CC0000"/>
              </a:buClr>
              <a:buSzPts val="2000"/>
              <a:buChar char="●"/>
            </a:pPr>
            <a:r>
              <a:rPr lang="en" sz="2000">
                <a:solidFill>
                  <a:srgbClr val="CC0000"/>
                </a:solidFill>
              </a:rPr>
              <a:t>Carl </a:t>
            </a:r>
            <a:endParaRPr sz="2000">
              <a:solidFill>
                <a:srgbClr val="CC0000"/>
              </a:solidFill>
            </a:endParaRPr>
          </a:p>
          <a:p>
            <a:pPr marL="457200" lvl="0" indent="-355600" algn="l" rtl="0">
              <a:spcBef>
                <a:spcPts val="0"/>
              </a:spcBef>
              <a:spcAft>
                <a:spcPts val="0"/>
              </a:spcAft>
              <a:buClr>
                <a:srgbClr val="CC0000"/>
              </a:buClr>
              <a:buSzPts val="2000"/>
              <a:buChar char="●"/>
            </a:pPr>
            <a:r>
              <a:rPr lang="en" sz="2000">
                <a:solidFill>
                  <a:srgbClr val="CC0000"/>
                </a:solidFill>
              </a:rPr>
              <a:t>Jayden</a:t>
            </a:r>
            <a:endParaRPr sz="2000">
              <a:solidFill>
                <a:srgbClr val="CC0000"/>
              </a:solidFill>
            </a:endParaRPr>
          </a:p>
          <a:p>
            <a:pPr marL="457200" lvl="0" indent="-355600" algn="l" rtl="0">
              <a:spcBef>
                <a:spcPts val="0"/>
              </a:spcBef>
              <a:spcAft>
                <a:spcPts val="0"/>
              </a:spcAft>
              <a:buClr>
                <a:srgbClr val="CC0000"/>
              </a:buClr>
              <a:buSzPts val="2000"/>
              <a:buChar char="●"/>
            </a:pPr>
            <a:r>
              <a:rPr lang="en" sz="2000">
                <a:solidFill>
                  <a:srgbClr val="CC0000"/>
                </a:solidFill>
              </a:rPr>
              <a:t>Cobby</a:t>
            </a:r>
            <a:endParaRPr sz="2000">
              <a:solidFill>
                <a:srgbClr val="CC0000"/>
              </a:solidFill>
            </a:endParaRPr>
          </a:p>
          <a:p>
            <a:pPr marL="457200" lvl="0" indent="-355600" algn="l" rtl="0">
              <a:spcBef>
                <a:spcPts val="0"/>
              </a:spcBef>
              <a:spcAft>
                <a:spcPts val="0"/>
              </a:spcAft>
              <a:buClr>
                <a:srgbClr val="CC0000"/>
              </a:buClr>
              <a:buSzPts val="2000"/>
              <a:buChar char="●"/>
            </a:pPr>
            <a:r>
              <a:rPr lang="en" sz="2000">
                <a:solidFill>
                  <a:srgbClr val="CC0000"/>
                </a:solidFill>
              </a:rPr>
              <a:t>Steven</a:t>
            </a:r>
            <a:endParaRPr sz="2000">
              <a:solidFill>
                <a:srgbClr val="CC0000"/>
              </a:solidFill>
            </a:endParaRPr>
          </a:p>
          <a:p>
            <a:pPr marL="0" lvl="0" indent="0" algn="l" rtl="0">
              <a:spcBef>
                <a:spcPts val="1600"/>
              </a:spcBef>
              <a:spcAft>
                <a:spcPts val="1600"/>
              </a:spcAft>
              <a:buNone/>
            </a:pPr>
            <a:endParaRPr sz="2000">
              <a:solidFill>
                <a:srgbClr val="CC0000"/>
              </a:solidFill>
            </a:endParaRPr>
          </a:p>
        </p:txBody>
      </p:sp>
      <p:sp>
        <p:nvSpPr>
          <p:cNvPr id="778" name="Google Shape;778;p118"/>
          <p:cNvSpPr txBox="1">
            <a:spLocks noGrp="1"/>
          </p:cNvSpPr>
          <p:nvPr>
            <p:ph type="body" idx="2"/>
          </p:nvPr>
        </p:nvSpPr>
        <p:spPr>
          <a:xfrm>
            <a:off x="4478702" y="997575"/>
            <a:ext cx="2142000" cy="2150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000">
                <a:solidFill>
                  <a:srgbClr val="3D85C6"/>
                </a:solidFill>
              </a:rPr>
              <a:t>Group 3</a:t>
            </a:r>
            <a:endParaRPr sz="2000">
              <a:solidFill>
                <a:srgbClr val="3D85C6"/>
              </a:solidFill>
            </a:endParaRPr>
          </a:p>
          <a:p>
            <a:pPr marL="457200" lvl="0" indent="-355600" algn="l" rtl="0">
              <a:spcBef>
                <a:spcPts val="1600"/>
              </a:spcBef>
              <a:spcAft>
                <a:spcPts val="0"/>
              </a:spcAft>
              <a:buClr>
                <a:srgbClr val="3D85C6"/>
              </a:buClr>
              <a:buSzPts val="2000"/>
              <a:buChar char="●"/>
            </a:pPr>
            <a:r>
              <a:rPr lang="en" sz="2000">
                <a:solidFill>
                  <a:srgbClr val="3D85C6"/>
                </a:solidFill>
              </a:rPr>
              <a:t>Wilmer</a:t>
            </a:r>
            <a:endParaRPr sz="2000">
              <a:solidFill>
                <a:srgbClr val="3D85C6"/>
              </a:solidFill>
            </a:endParaRPr>
          </a:p>
          <a:p>
            <a:pPr marL="457200" lvl="0" indent="-355600" algn="l" rtl="0">
              <a:spcBef>
                <a:spcPts val="0"/>
              </a:spcBef>
              <a:spcAft>
                <a:spcPts val="0"/>
              </a:spcAft>
              <a:buClr>
                <a:srgbClr val="3D85C6"/>
              </a:buClr>
              <a:buSzPts val="2000"/>
              <a:buChar char="●"/>
            </a:pPr>
            <a:r>
              <a:rPr lang="en" sz="2000">
                <a:solidFill>
                  <a:srgbClr val="3D85C6"/>
                </a:solidFill>
              </a:rPr>
              <a:t>Anthony P.</a:t>
            </a:r>
            <a:endParaRPr sz="2000">
              <a:solidFill>
                <a:srgbClr val="3D85C6"/>
              </a:solidFill>
            </a:endParaRPr>
          </a:p>
          <a:p>
            <a:pPr marL="457200" lvl="0" indent="-355600" algn="l" rtl="0">
              <a:spcBef>
                <a:spcPts val="0"/>
              </a:spcBef>
              <a:spcAft>
                <a:spcPts val="0"/>
              </a:spcAft>
              <a:buClr>
                <a:srgbClr val="3D85C6"/>
              </a:buClr>
              <a:buSzPts val="2000"/>
              <a:buChar char="●"/>
            </a:pPr>
            <a:r>
              <a:rPr lang="en" sz="2000">
                <a:solidFill>
                  <a:srgbClr val="3D85C6"/>
                </a:solidFill>
              </a:rPr>
              <a:t>Anthony G. </a:t>
            </a:r>
            <a:endParaRPr sz="2000">
              <a:solidFill>
                <a:srgbClr val="3D85C6"/>
              </a:solidFill>
            </a:endParaRPr>
          </a:p>
          <a:p>
            <a:pPr marL="457200" lvl="0" indent="-355600" algn="l" rtl="0">
              <a:spcBef>
                <a:spcPts val="0"/>
              </a:spcBef>
              <a:spcAft>
                <a:spcPts val="0"/>
              </a:spcAft>
              <a:buClr>
                <a:srgbClr val="3D85C6"/>
              </a:buClr>
              <a:buSzPts val="2000"/>
              <a:buChar char="●"/>
            </a:pPr>
            <a:r>
              <a:rPr lang="en" sz="2000">
                <a:solidFill>
                  <a:srgbClr val="3D85C6"/>
                </a:solidFill>
              </a:rPr>
              <a:t>Edison</a:t>
            </a:r>
            <a:endParaRPr sz="2000">
              <a:solidFill>
                <a:srgbClr val="3D85C6"/>
              </a:solidFill>
            </a:endParaRPr>
          </a:p>
          <a:p>
            <a:pPr marL="0" lvl="0" indent="0" algn="l" rtl="0">
              <a:spcBef>
                <a:spcPts val="1600"/>
              </a:spcBef>
              <a:spcAft>
                <a:spcPts val="1600"/>
              </a:spcAft>
              <a:buNone/>
            </a:pPr>
            <a:endParaRPr sz="2000">
              <a:solidFill>
                <a:srgbClr val="3D85C6"/>
              </a:solidFill>
            </a:endParaRPr>
          </a:p>
        </p:txBody>
      </p:sp>
      <p:sp>
        <p:nvSpPr>
          <p:cNvPr id="779" name="Google Shape;779;p118"/>
          <p:cNvSpPr txBox="1"/>
          <p:nvPr/>
        </p:nvSpPr>
        <p:spPr>
          <a:xfrm>
            <a:off x="6970500" y="1018425"/>
            <a:ext cx="1961100" cy="2108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2000">
                <a:solidFill>
                  <a:srgbClr val="73B353"/>
                </a:solidFill>
                <a:latin typeface="Lato"/>
                <a:ea typeface="Lato"/>
                <a:cs typeface="Lato"/>
                <a:sym typeface="Lato"/>
              </a:rPr>
              <a:t>Group 4</a:t>
            </a:r>
            <a:endParaRPr sz="2000">
              <a:solidFill>
                <a:srgbClr val="73B353"/>
              </a:solidFill>
              <a:latin typeface="Lato"/>
              <a:ea typeface="Lato"/>
              <a:cs typeface="Lato"/>
              <a:sym typeface="Lato"/>
            </a:endParaRPr>
          </a:p>
          <a:p>
            <a:pPr marL="457200" lvl="0" indent="-355600" algn="l" rtl="0">
              <a:lnSpc>
                <a:spcPct val="115000"/>
              </a:lnSpc>
              <a:spcBef>
                <a:spcPts val="1600"/>
              </a:spcBef>
              <a:spcAft>
                <a:spcPts val="0"/>
              </a:spcAft>
              <a:buClr>
                <a:srgbClr val="73B353"/>
              </a:buClr>
              <a:buSzPts val="2000"/>
              <a:buFont typeface="Lato"/>
              <a:buChar char="●"/>
            </a:pPr>
            <a:r>
              <a:rPr lang="en" sz="2000">
                <a:solidFill>
                  <a:srgbClr val="73B353"/>
                </a:solidFill>
                <a:latin typeface="Lato"/>
                <a:ea typeface="Lato"/>
                <a:cs typeface="Lato"/>
                <a:sym typeface="Lato"/>
              </a:rPr>
              <a:t>Karim</a:t>
            </a:r>
            <a:endParaRPr sz="2000">
              <a:solidFill>
                <a:srgbClr val="73B353"/>
              </a:solidFill>
              <a:latin typeface="Lato"/>
              <a:ea typeface="Lato"/>
              <a:cs typeface="Lato"/>
              <a:sym typeface="Lato"/>
            </a:endParaRPr>
          </a:p>
          <a:p>
            <a:pPr marL="457200" lvl="0" indent="-355600" algn="l" rtl="0">
              <a:lnSpc>
                <a:spcPct val="115000"/>
              </a:lnSpc>
              <a:spcBef>
                <a:spcPts val="0"/>
              </a:spcBef>
              <a:spcAft>
                <a:spcPts val="0"/>
              </a:spcAft>
              <a:buClr>
                <a:srgbClr val="73B353"/>
              </a:buClr>
              <a:buSzPts val="2000"/>
              <a:buFont typeface="Lato"/>
              <a:buChar char="●"/>
            </a:pPr>
            <a:r>
              <a:rPr lang="en" sz="2000">
                <a:solidFill>
                  <a:srgbClr val="73B353"/>
                </a:solidFill>
                <a:latin typeface="Lato"/>
                <a:ea typeface="Lato"/>
                <a:cs typeface="Lato"/>
                <a:sym typeface="Lato"/>
              </a:rPr>
              <a:t>Stanley</a:t>
            </a:r>
            <a:endParaRPr sz="2000">
              <a:solidFill>
                <a:srgbClr val="73B353"/>
              </a:solidFill>
              <a:latin typeface="Lato"/>
              <a:ea typeface="Lato"/>
              <a:cs typeface="Lato"/>
              <a:sym typeface="Lato"/>
            </a:endParaRPr>
          </a:p>
          <a:p>
            <a:pPr marL="457200" lvl="0" indent="-355600" algn="l" rtl="0">
              <a:lnSpc>
                <a:spcPct val="115000"/>
              </a:lnSpc>
              <a:spcBef>
                <a:spcPts val="0"/>
              </a:spcBef>
              <a:spcAft>
                <a:spcPts val="0"/>
              </a:spcAft>
              <a:buClr>
                <a:srgbClr val="73B353"/>
              </a:buClr>
              <a:buSzPts val="2000"/>
              <a:buFont typeface="Lato"/>
              <a:buChar char="●"/>
            </a:pPr>
            <a:r>
              <a:rPr lang="en" sz="2000">
                <a:solidFill>
                  <a:srgbClr val="73B353"/>
                </a:solidFill>
                <a:latin typeface="Lato"/>
                <a:ea typeface="Lato"/>
                <a:cs typeface="Lato"/>
                <a:sym typeface="Lato"/>
              </a:rPr>
              <a:t>Walther</a:t>
            </a:r>
            <a:endParaRPr sz="2000">
              <a:solidFill>
                <a:srgbClr val="73B353"/>
              </a:solidFill>
              <a:latin typeface="Lato"/>
              <a:ea typeface="Lato"/>
              <a:cs typeface="Lato"/>
              <a:sym typeface="Lato"/>
            </a:endParaRPr>
          </a:p>
          <a:p>
            <a:pPr marL="457200" lvl="0" indent="-355600" algn="l" rtl="0">
              <a:lnSpc>
                <a:spcPct val="115000"/>
              </a:lnSpc>
              <a:spcBef>
                <a:spcPts val="0"/>
              </a:spcBef>
              <a:spcAft>
                <a:spcPts val="0"/>
              </a:spcAft>
              <a:buClr>
                <a:srgbClr val="73B353"/>
              </a:buClr>
              <a:buSzPts val="2000"/>
              <a:buFont typeface="Lato"/>
              <a:buChar char="●"/>
            </a:pPr>
            <a:r>
              <a:rPr lang="en" sz="2000">
                <a:solidFill>
                  <a:srgbClr val="73B353"/>
                </a:solidFill>
                <a:latin typeface="Lato"/>
                <a:ea typeface="Lato"/>
                <a:cs typeface="Lato"/>
                <a:sym typeface="Lato"/>
              </a:rPr>
              <a:t>Jason</a:t>
            </a:r>
            <a:endParaRPr sz="2000">
              <a:solidFill>
                <a:srgbClr val="73B353"/>
              </a:solidFill>
              <a:latin typeface="Lato"/>
              <a:ea typeface="Lato"/>
              <a:cs typeface="Lato"/>
              <a:sym typeface="Lato"/>
            </a:endParaRPr>
          </a:p>
          <a:p>
            <a:pPr marL="0" lvl="0" indent="0" algn="l" rtl="0">
              <a:spcBef>
                <a:spcPts val="1600"/>
              </a:spcBef>
              <a:spcAft>
                <a:spcPts val="0"/>
              </a:spcAft>
              <a:buNone/>
            </a:pPr>
            <a:endParaRPr sz="2000">
              <a:solidFill>
                <a:srgbClr val="73B353"/>
              </a:solidFill>
              <a:latin typeface="Lato"/>
              <a:ea typeface="Lato"/>
              <a:cs typeface="Lato"/>
              <a:sym typeface="Lato"/>
            </a:endParaRPr>
          </a:p>
        </p:txBody>
      </p:sp>
      <p:sp>
        <p:nvSpPr>
          <p:cNvPr id="780" name="Google Shape;780;p118"/>
          <p:cNvSpPr txBox="1"/>
          <p:nvPr/>
        </p:nvSpPr>
        <p:spPr>
          <a:xfrm>
            <a:off x="2375388" y="997575"/>
            <a:ext cx="1584300" cy="21504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2000">
                <a:solidFill>
                  <a:srgbClr val="FF9900"/>
                </a:solidFill>
                <a:latin typeface="Lato"/>
                <a:ea typeface="Lato"/>
                <a:cs typeface="Lato"/>
                <a:sym typeface="Lato"/>
              </a:rPr>
              <a:t>Group 2</a:t>
            </a:r>
            <a:endParaRPr sz="2000">
              <a:solidFill>
                <a:srgbClr val="FF9900"/>
              </a:solidFill>
              <a:latin typeface="Lato"/>
              <a:ea typeface="Lato"/>
              <a:cs typeface="Lato"/>
              <a:sym typeface="Lato"/>
            </a:endParaRPr>
          </a:p>
          <a:p>
            <a:pPr marL="457200" lvl="0" indent="-355600" algn="l" rtl="0">
              <a:lnSpc>
                <a:spcPct val="115000"/>
              </a:lnSpc>
              <a:spcBef>
                <a:spcPts val="1600"/>
              </a:spcBef>
              <a:spcAft>
                <a:spcPts val="0"/>
              </a:spcAft>
              <a:buClr>
                <a:srgbClr val="FF9900"/>
              </a:buClr>
              <a:buSzPts val="2000"/>
              <a:buFont typeface="Lato"/>
              <a:buChar char="●"/>
            </a:pPr>
            <a:r>
              <a:rPr lang="en" sz="2000">
                <a:solidFill>
                  <a:srgbClr val="FF9900"/>
                </a:solidFill>
                <a:latin typeface="Lato"/>
                <a:ea typeface="Lato"/>
                <a:cs typeface="Lato"/>
                <a:sym typeface="Lato"/>
              </a:rPr>
              <a:t>Carlos</a:t>
            </a:r>
            <a:endParaRPr sz="2000">
              <a:solidFill>
                <a:srgbClr val="FF9900"/>
              </a:solidFill>
              <a:latin typeface="Lato"/>
              <a:ea typeface="Lato"/>
              <a:cs typeface="Lato"/>
              <a:sym typeface="Lato"/>
            </a:endParaRPr>
          </a:p>
          <a:p>
            <a:pPr marL="457200" lvl="0" indent="-355600" algn="l" rtl="0">
              <a:lnSpc>
                <a:spcPct val="115000"/>
              </a:lnSpc>
              <a:spcBef>
                <a:spcPts val="0"/>
              </a:spcBef>
              <a:spcAft>
                <a:spcPts val="0"/>
              </a:spcAft>
              <a:buClr>
                <a:srgbClr val="FF9900"/>
              </a:buClr>
              <a:buSzPts val="2000"/>
              <a:buFont typeface="Lato"/>
              <a:buChar char="●"/>
            </a:pPr>
            <a:r>
              <a:rPr lang="en" sz="2000">
                <a:solidFill>
                  <a:srgbClr val="FF9900"/>
                </a:solidFill>
                <a:latin typeface="Lato"/>
                <a:ea typeface="Lato"/>
                <a:cs typeface="Lato"/>
                <a:sym typeface="Lato"/>
              </a:rPr>
              <a:t>Aiden</a:t>
            </a:r>
            <a:endParaRPr sz="2000">
              <a:solidFill>
                <a:srgbClr val="FF9900"/>
              </a:solidFill>
              <a:latin typeface="Lato"/>
              <a:ea typeface="Lato"/>
              <a:cs typeface="Lato"/>
              <a:sym typeface="Lato"/>
            </a:endParaRPr>
          </a:p>
          <a:p>
            <a:pPr marL="457200" lvl="0" indent="-355600" algn="l" rtl="0">
              <a:lnSpc>
                <a:spcPct val="115000"/>
              </a:lnSpc>
              <a:spcBef>
                <a:spcPts val="0"/>
              </a:spcBef>
              <a:spcAft>
                <a:spcPts val="0"/>
              </a:spcAft>
              <a:buClr>
                <a:srgbClr val="FF9900"/>
              </a:buClr>
              <a:buSzPts val="2000"/>
              <a:buFont typeface="Lato"/>
              <a:buChar char="●"/>
            </a:pPr>
            <a:r>
              <a:rPr lang="en" sz="2000">
                <a:solidFill>
                  <a:srgbClr val="FF9900"/>
                </a:solidFill>
                <a:latin typeface="Lato"/>
                <a:ea typeface="Lato"/>
                <a:cs typeface="Lato"/>
                <a:sym typeface="Lato"/>
              </a:rPr>
              <a:t>Victor</a:t>
            </a:r>
            <a:endParaRPr sz="2000">
              <a:solidFill>
                <a:srgbClr val="FF9900"/>
              </a:solidFill>
              <a:latin typeface="Lato"/>
              <a:ea typeface="Lato"/>
              <a:cs typeface="Lato"/>
              <a:sym typeface="Lato"/>
            </a:endParaRPr>
          </a:p>
          <a:p>
            <a:pPr marL="457200" lvl="0" indent="-355600" algn="l" rtl="0">
              <a:lnSpc>
                <a:spcPct val="115000"/>
              </a:lnSpc>
              <a:spcBef>
                <a:spcPts val="0"/>
              </a:spcBef>
              <a:spcAft>
                <a:spcPts val="0"/>
              </a:spcAft>
              <a:buClr>
                <a:srgbClr val="FF9900"/>
              </a:buClr>
              <a:buSzPts val="2000"/>
              <a:buFont typeface="Lato"/>
              <a:buChar char="●"/>
            </a:pPr>
            <a:r>
              <a:rPr lang="en" sz="2000">
                <a:solidFill>
                  <a:srgbClr val="FF9900"/>
                </a:solidFill>
                <a:latin typeface="Lato"/>
                <a:ea typeface="Lato"/>
                <a:cs typeface="Lato"/>
                <a:sym typeface="Lato"/>
              </a:rPr>
              <a:t>Jordan</a:t>
            </a:r>
            <a:endParaRPr sz="2000">
              <a:solidFill>
                <a:srgbClr val="FF9900"/>
              </a:solidFill>
              <a:latin typeface="Lato"/>
              <a:ea typeface="Lato"/>
              <a:cs typeface="Lato"/>
              <a:sym typeface="Lato"/>
            </a:endParaRPr>
          </a:p>
        </p:txBody>
      </p:sp>
      <p:pic>
        <p:nvPicPr>
          <p:cNvPr id="781" name="Google Shape;781;p118"/>
          <p:cNvPicPr preferRelativeResize="0"/>
          <p:nvPr/>
        </p:nvPicPr>
        <p:blipFill>
          <a:blip r:embed="rId3">
            <a:alphaModFix/>
          </a:blip>
          <a:stretch>
            <a:fillRect/>
          </a:stretch>
        </p:blipFill>
        <p:spPr>
          <a:xfrm>
            <a:off x="3475564" y="3127125"/>
            <a:ext cx="2192862" cy="1993250"/>
          </a:xfrm>
          <a:prstGeom prst="rect">
            <a:avLst/>
          </a:prstGeom>
          <a:noFill/>
          <a:ln>
            <a:noFill/>
          </a:ln>
        </p:spPr>
      </p:pic>
    </p:spTree>
  </p:cSld>
  <p:clrMapOvr>
    <a:masterClrMapping/>
  </p:clrMapOvr>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785"/>
        <p:cNvGrpSpPr/>
        <p:nvPr/>
      </p:nvGrpSpPr>
      <p:grpSpPr>
        <a:xfrm>
          <a:off x="0" y="0"/>
          <a:ext cx="0" cy="0"/>
          <a:chOff x="0" y="0"/>
          <a:chExt cx="0" cy="0"/>
        </a:xfrm>
      </p:grpSpPr>
      <p:sp>
        <p:nvSpPr>
          <p:cNvPr id="786" name="Google Shape;786;p119"/>
          <p:cNvSpPr txBox="1">
            <a:spLocks noGrp="1"/>
          </p:cNvSpPr>
          <p:nvPr>
            <p:ph type="title"/>
          </p:nvPr>
        </p:nvSpPr>
        <p:spPr>
          <a:xfrm>
            <a:off x="191625" y="134000"/>
            <a:ext cx="8037900" cy="13554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a:t>Your turn: Is Fortnite worth the time we put into it?</a:t>
            </a:r>
            <a:endParaRPr/>
          </a:p>
        </p:txBody>
      </p:sp>
      <p:sp>
        <p:nvSpPr>
          <p:cNvPr id="787" name="Google Shape;787;p119"/>
          <p:cNvSpPr txBox="1">
            <a:spLocks noGrp="1"/>
          </p:cNvSpPr>
          <p:nvPr>
            <p:ph type="body" idx="1"/>
          </p:nvPr>
        </p:nvSpPr>
        <p:spPr>
          <a:xfrm>
            <a:off x="141200" y="1489400"/>
            <a:ext cx="9002700" cy="16491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Use the TDFC graphic organizer to help you answer the question. </a:t>
            </a:r>
            <a:endParaRPr/>
          </a:p>
          <a:p>
            <a:pPr marL="457200" lvl="0" indent="-342900" algn="l" rtl="0">
              <a:spcBef>
                <a:spcPts val="1000"/>
              </a:spcBef>
              <a:spcAft>
                <a:spcPts val="1600"/>
              </a:spcAft>
              <a:buSzPts val="1800"/>
              <a:buChar char="●"/>
            </a:pPr>
            <a:r>
              <a:rPr lang="en"/>
              <a:t>Remember, you need a topic sentence, two details, two follow-ups, and a clincher </a:t>
            </a:r>
            <a:endParaRPr/>
          </a:p>
        </p:txBody>
      </p:sp>
      <p:pic>
        <p:nvPicPr>
          <p:cNvPr id="788" name="Google Shape;788;p119"/>
          <p:cNvPicPr preferRelativeResize="0"/>
          <p:nvPr/>
        </p:nvPicPr>
        <p:blipFill>
          <a:blip r:embed="rId3">
            <a:alphaModFix/>
          </a:blip>
          <a:stretch>
            <a:fillRect/>
          </a:stretch>
        </p:blipFill>
        <p:spPr>
          <a:xfrm>
            <a:off x="792997" y="2682700"/>
            <a:ext cx="2272928" cy="2359950"/>
          </a:xfrm>
          <a:prstGeom prst="rect">
            <a:avLst/>
          </a:prstGeom>
          <a:noFill/>
          <a:ln>
            <a:noFill/>
          </a:ln>
        </p:spPr>
      </p:pic>
      <p:pic>
        <p:nvPicPr>
          <p:cNvPr id="789" name="Google Shape;789;p119"/>
          <p:cNvPicPr preferRelativeResize="0"/>
          <p:nvPr/>
        </p:nvPicPr>
        <p:blipFill>
          <a:blip r:embed="rId4">
            <a:alphaModFix/>
          </a:blip>
          <a:stretch>
            <a:fillRect/>
          </a:stretch>
        </p:blipFill>
        <p:spPr>
          <a:xfrm>
            <a:off x="3360475" y="3342450"/>
            <a:ext cx="1700200" cy="1700200"/>
          </a:xfrm>
          <a:prstGeom prst="rect">
            <a:avLst/>
          </a:prstGeom>
          <a:noFill/>
          <a:ln>
            <a:noFill/>
          </a:ln>
        </p:spPr>
      </p:pic>
      <p:pic>
        <p:nvPicPr>
          <p:cNvPr id="790" name="Google Shape;790;p119"/>
          <p:cNvPicPr preferRelativeResize="0"/>
          <p:nvPr/>
        </p:nvPicPr>
        <p:blipFill>
          <a:blip r:embed="rId5">
            <a:alphaModFix/>
          </a:blip>
          <a:stretch>
            <a:fillRect/>
          </a:stretch>
        </p:blipFill>
        <p:spPr>
          <a:xfrm>
            <a:off x="5452700" y="2682700"/>
            <a:ext cx="1982350" cy="2359950"/>
          </a:xfrm>
          <a:prstGeom prst="rect">
            <a:avLst/>
          </a:prstGeom>
          <a:noFill/>
          <a:ln>
            <a:noFill/>
          </a:ln>
        </p:spPr>
      </p:pic>
    </p:spTree>
  </p:cSld>
  <p:clrMapOvr>
    <a:masterClrMapping/>
  </p:clrMapOvr>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794"/>
        <p:cNvGrpSpPr/>
        <p:nvPr/>
      </p:nvGrpSpPr>
      <p:grpSpPr>
        <a:xfrm>
          <a:off x="0" y="0"/>
          <a:ext cx="0" cy="0"/>
          <a:chOff x="0" y="0"/>
          <a:chExt cx="0" cy="0"/>
        </a:xfrm>
      </p:grpSpPr>
      <p:sp>
        <p:nvSpPr>
          <p:cNvPr id="795" name="Google Shape;795;p120"/>
          <p:cNvSpPr txBox="1">
            <a:spLocks noGrp="1"/>
          </p:cNvSpPr>
          <p:nvPr>
            <p:ph type="title"/>
          </p:nvPr>
        </p:nvSpPr>
        <p:spPr>
          <a:xfrm>
            <a:off x="311700" y="391350"/>
            <a:ext cx="5063700" cy="62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0000"/>
                </a:solidFill>
              </a:rPr>
              <a:t>T</a:t>
            </a:r>
            <a:r>
              <a:rPr lang="en">
                <a:solidFill>
                  <a:srgbClr val="FF9900"/>
                </a:solidFill>
              </a:rPr>
              <a:t>D</a:t>
            </a:r>
            <a:r>
              <a:rPr lang="en">
                <a:solidFill>
                  <a:srgbClr val="3D85C6"/>
                </a:solidFill>
              </a:rPr>
              <a:t>F</a:t>
            </a:r>
            <a:r>
              <a:rPr lang="en">
                <a:solidFill>
                  <a:srgbClr val="73B353"/>
                </a:solidFill>
              </a:rPr>
              <a:t>C</a:t>
            </a:r>
            <a:r>
              <a:rPr lang="en"/>
              <a:t>: </a:t>
            </a:r>
            <a:r>
              <a:rPr lang="en">
                <a:solidFill>
                  <a:srgbClr val="FF0000"/>
                </a:solidFill>
              </a:rPr>
              <a:t>Topic</a:t>
            </a:r>
            <a:r>
              <a:rPr lang="en"/>
              <a:t> </a:t>
            </a:r>
            <a:endParaRPr/>
          </a:p>
        </p:txBody>
      </p:sp>
      <p:sp>
        <p:nvSpPr>
          <p:cNvPr id="796" name="Google Shape;796;p120"/>
          <p:cNvSpPr txBox="1">
            <a:spLocks noGrp="1"/>
          </p:cNvSpPr>
          <p:nvPr>
            <p:ph type="body" idx="1"/>
          </p:nvPr>
        </p:nvSpPr>
        <p:spPr>
          <a:xfrm>
            <a:off x="311700" y="1152475"/>
            <a:ext cx="6616800" cy="1096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Step 1: Write a </a:t>
            </a:r>
            <a:r>
              <a:rPr lang="en" b="1">
                <a:solidFill>
                  <a:srgbClr val="FF0000"/>
                </a:solidFill>
              </a:rPr>
              <a:t>Topic</a:t>
            </a:r>
            <a:r>
              <a:rPr lang="en" b="1"/>
              <a:t> </a:t>
            </a:r>
            <a:r>
              <a:rPr lang="en"/>
              <a:t>Sentence</a:t>
            </a:r>
            <a:endParaRPr/>
          </a:p>
          <a:p>
            <a:pPr marL="0" lvl="0" indent="0" algn="l" rtl="0">
              <a:spcBef>
                <a:spcPts val="0"/>
              </a:spcBef>
              <a:spcAft>
                <a:spcPts val="0"/>
              </a:spcAft>
              <a:buNone/>
            </a:pPr>
            <a:r>
              <a:rPr lang="en"/>
              <a:t>State your opinion and give the reader a “sneak peek” of what you will be writing about.</a:t>
            </a:r>
            <a:endParaRPr/>
          </a:p>
          <a:p>
            <a:pPr marL="0" lvl="0" indent="0" algn="l" rtl="0">
              <a:spcBef>
                <a:spcPts val="1000"/>
              </a:spcBef>
              <a:spcAft>
                <a:spcPts val="1600"/>
              </a:spcAft>
              <a:buNone/>
            </a:pPr>
            <a:endParaRPr>
              <a:solidFill>
                <a:srgbClr val="FF0000"/>
              </a:solidFill>
            </a:endParaRPr>
          </a:p>
        </p:txBody>
      </p:sp>
      <p:pic>
        <p:nvPicPr>
          <p:cNvPr id="797" name="Google Shape;797;p120"/>
          <p:cNvPicPr preferRelativeResize="0"/>
          <p:nvPr/>
        </p:nvPicPr>
        <p:blipFill>
          <a:blip r:embed="rId3">
            <a:alphaModFix/>
          </a:blip>
          <a:stretch>
            <a:fillRect/>
          </a:stretch>
        </p:blipFill>
        <p:spPr>
          <a:xfrm>
            <a:off x="7040075" y="474838"/>
            <a:ext cx="1619250" cy="1228725"/>
          </a:xfrm>
          <a:prstGeom prst="rect">
            <a:avLst/>
          </a:prstGeom>
          <a:noFill/>
          <a:ln>
            <a:noFill/>
          </a:ln>
        </p:spPr>
      </p:pic>
      <p:pic>
        <p:nvPicPr>
          <p:cNvPr id="798" name="Google Shape;798;p120"/>
          <p:cNvPicPr preferRelativeResize="0"/>
          <p:nvPr/>
        </p:nvPicPr>
        <p:blipFill rotWithShape="1">
          <a:blip r:embed="rId4">
            <a:alphaModFix/>
          </a:blip>
          <a:srcRect l="3795" t="6918" r="39211" b="6918"/>
          <a:stretch/>
        </p:blipFill>
        <p:spPr>
          <a:xfrm>
            <a:off x="7040075" y="3116325"/>
            <a:ext cx="1909474" cy="1785100"/>
          </a:xfrm>
          <a:prstGeom prst="rect">
            <a:avLst/>
          </a:prstGeom>
          <a:noFill/>
          <a:ln>
            <a:noFill/>
          </a:ln>
        </p:spPr>
      </p:pic>
      <p:sp>
        <p:nvSpPr>
          <p:cNvPr id="799" name="Google Shape;799;p120"/>
          <p:cNvSpPr txBox="1"/>
          <p:nvPr/>
        </p:nvSpPr>
        <p:spPr>
          <a:xfrm>
            <a:off x="311700" y="2319600"/>
            <a:ext cx="6071400" cy="2642400"/>
          </a:xfrm>
          <a:prstGeom prst="rect">
            <a:avLst/>
          </a:prstGeom>
          <a:noFill/>
          <a:ln>
            <a:noFill/>
          </a:ln>
        </p:spPr>
        <p:txBody>
          <a:bodyPr spcFirstLastPara="1" wrap="square" lIns="91425" tIns="91425" rIns="91425" bIns="91425" anchor="t" anchorCtr="0">
            <a:noAutofit/>
          </a:bodyPr>
          <a:lstStyle/>
          <a:p>
            <a:pPr marL="457200" lvl="0" indent="-342900" algn="l" rtl="0">
              <a:lnSpc>
                <a:spcPct val="150000"/>
              </a:lnSpc>
              <a:spcBef>
                <a:spcPts val="0"/>
              </a:spcBef>
              <a:spcAft>
                <a:spcPts val="0"/>
              </a:spcAft>
              <a:buClr>
                <a:schemeClr val="dk2"/>
              </a:buClr>
              <a:buSzPts val="1800"/>
              <a:buFont typeface="Lato"/>
              <a:buAutoNum type="arabicPeriod"/>
            </a:pPr>
            <a:r>
              <a:rPr lang="en" sz="1800" u="sng">
                <a:solidFill>
                  <a:schemeClr val="dk2"/>
                </a:solidFill>
                <a:latin typeface="Lato"/>
                <a:ea typeface="Lato"/>
                <a:cs typeface="Lato"/>
                <a:sym typeface="Lato"/>
              </a:rPr>
              <a:t>General:</a:t>
            </a:r>
            <a:r>
              <a:rPr lang="en" sz="1800">
                <a:solidFill>
                  <a:schemeClr val="dk2"/>
                </a:solidFill>
                <a:latin typeface="Lato"/>
                <a:ea typeface="Lato"/>
                <a:cs typeface="Lato"/>
                <a:sym typeface="Lato"/>
              </a:rPr>
              <a:t> Fortnite is not worth our time.</a:t>
            </a:r>
            <a:endParaRPr sz="1800">
              <a:solidFill>
                <a:schemeClr val="dk2"/>
              </a:solidFill>
              <a:latin typeface="Lato"/>
              <a:ea typeface="Lato"/>
              <a:cs typeface="Lato"/>
              <a:sym typeface="Lato"/>
            </a:endParaRPr>
          </a:p>
          <a:p>
            <a:pPr marL="457200" lvl="0" indent="-342900" algn="l" rtl="0">
              <a:lnSpc>
                <a:spcPct val="150000"/>
              </a:lnSpc>
              <a:spcBef>
                <a:spcPts val="0"/>
              </a:spcBef>
              <a:spcAft>
                <a:spcPts val="0"/>
              </a:spcAft>
              <a:buClr>
                <a:schemeClr val="dk2"/>
              </a:buClr>
              <a:buSzPts val="1800"/>
              <a:buFont typeface="Lato"/>
              <a:buAutoNum type="arabicPeriod"/>
            </a:pPr>
            <a:r>
              <a:rPr lang="en" sz="1800" u="sng">
                <a:solidFill>
                  <a:schemeClr val="dk2"/>
                </a:solidFill>
                <a:latin typeface="Lato"/>
                <a:ea typeface="Lato"/>
                <a:cs typeface="Lato"/>
                <a:sym typeface="Lato"/>
              </a:rPr>
              <a:t>Cluing:</a:t>
            </a:r>
            <a:r>
              <a:rPr lang="en" sz="1800">
                <a:solidFill>
                  <a:schemeClr val="dk2"/>
                </a:solidFill>
                <a:latin typeface="Lato"/>
                <a:ea typeface="Lato"/>
                <a:cs typeface="Lato"/>
                <a:sym typeface="Lato"/>
              </a:rPr>
              <a:t> Fortnite is not worth our time because</a:t>
            </a:r>
            <a:r>
              <a:rPr lang="en" sz="1800">
                <a:solidFill>
                  <a:srgbClr val="666666"/>
                </a:solidFill>
                <a:latin typeface="Lato"/>
                <a:ea typeface="Lato"/>
                <a:cs typeface="Lato"/>
                <a:sym typeface="Lato"/>
              </a:rPr>
              <a:t> it is unhealthy. </a:t>
            </a:r>
            <a:endParaRPr sz="1800">
              <a:solidFill>
                <a:srgbClr val="666666"/>
              </a:solidFill>
              <a:latin typeface="Lato"/>
              <a:ea typeface="Lato"/>
              <a:cs typeface="Lato"/>
              <a:sym typeface="Lato"/>
            </a:endParaRPr>
          </a:p>
          <a:p>
            <a:pPr marL="457200" lvl="0" indent="-342900" algn="l" rtl="0">
              <a:lnSpc>
                <a:spcPct val="150000"/>
              </a:lnSpc>
              <a:spcBef>
                <a:spcPts val="0"/>
              </a:spcBef>
              <a:spcAft>
                <a:spcPts val="0"/>
              </a:spcAft>
              <a:buClr>
                <a:schemeClr val="dk2"/>
              </a:buClr>
              <a:buSzPts val="1800"/>
              <a:buFont typeface="Lato"/>
              <a:buAutoNum type="arabicPeriod"/>
            </a:pPr>
            <a:r>
              <a:rPr lang="en" sz="1800" u="sng">
                <a:solidFill>
                  <a:schemeClr val="dk2"/>
                </a:solidFill>
                <a:latin typeface="Lato"/>
                <a:ea typeface="Lato"/>
                <a:cs typeface="Lato"/>
                <a:sym typeface="Lato"/>
              </a:rPr>
              <a:t>Specific:</a:t>
            </a:r>
            <a:r>
              <a:rPr lang="en" sz="1800">
                <a:solidFill>
                  <a:schemeClr val="dk2"/>
                </a:solidFill>
                <a:latin typeface="Lato"/>
                <a:ea typeface="Lato"/>
                <a:cs typeface="Lato"/>
                <a:sym typeface="Lato"/>
              </a:rPr>
              <a:t> Fortnite is not worth our time because</a:t>
            </a:r>
            <a:r>
              <a:rPr lang="en" sz="1800">
                <a:solidFill>
                  <a:srgbClr val="666666"/>
                </a:solidFill>
                <a:latin typeface="Lato"/>
                <a:ea typeface="Lato"/>
                <a:cs typeface="Lato"/>
                <a:sym typeface="Lato"/>
              </a:rPr>
              <a:t> it is unhealthy and can have lifelong effects if played for  long periods. </a:t>
            </a:r>
            <a:endParaRPr sz="1800">
              <a:solidFill>
                <a:schemeClr val="dk2"/>
              </a:solidFill>
              <a:latin typeface="Lato"/>
              <a:ea typeface="Lato"/>
              <a:cs typeface="Lato"/>
              <a:sym typeface="Lato"/>
            </a:endParaRPr>
          </a:p>
          <a:p>
            <a:pPr marL="0" lvl="0" indent="0" algn="l" rtl="0">
              <a:spcBef>
                <a:spcPts val="1000"/>
              </a:spcBef>
              <a:spcAft>
                <a:spcPts val="0"/>
              </a:spcAft>
              <a:buNone/>
            </a:pPr>
            <a:endParaRPr>
              <a:latin typeface="Lato"/>
              <a:ea typeface="Lato"/>
              <a:cs typeface="Lato"/>
              <a:sym typeface="Lato"/>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99">
                                            <p:txEl>
                                              <p:pRg st="0" end="0"/>
                                            </p:txEl>
                                          </p:spTgt>
                                        </p:tgtEl>
                                        <p:attrNameLst>
                                          <p:attrName>style.visibility</p:attrName>
                                        </p:attrNameLst>
                                      </p:cBhvr>
                                      <p:to>
                                        <p:strVal val="visible"/>
                                      </p:to>
                                    </p:set>
                                    <p:animEffect transition="in" filter="fade">
                                      <p:cBhvr>
                                        <p:cTn id="7" dur="1000"/>
                                        <p:tgtEl>
                                          <p:spTgt spid="79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99">
                                            <p:txEl>
                                              <p:pRg st="1" end="1"/>
                                            </p:txEl>
                                          </p:spTgt>
                                        </p:tgtEl>
                                        <p:attrNameLst>
                                          <p:attrName>style.visibility</p:attrName>
                                        </p:attrNameLst>
                                      </p:cBhvr>
                                      <p:to>
                                        <p:strVal val="visible"/>
                                      </p:to>
                                    </p:set>
                                    <p:animEffect transition="in" filter="fade">
                                      <p:cBhvr>
                                        <p:cTn id="12" dur="1000"/>
                                        <p:tgtEl>
                                          <p:spTgt spid="79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99">
                                            <p:txEl>
                                              <p:pRg st="2" end="2"/>
                                            </p:txEl>
                                          </p:spTgt>
                                        </p:tgtEl>
                                        <p:attrNameLst>
                                          <p:attrName>style.visibility</p:attrName>
                                        </p:attrNameLst>
                                      </p:cBhvr>
                                      <p:to>
                                        <p:strVal val="visible"/>
                                      </p:to>
                                    </p:set>
                                    <p:animEffect transition="in" filter="fade">
                                      <p:cBhvr>
                                        <p:cTn id="17" dur="1000"/>
                                        <p:tgtEl>
                                          <p:spTgt spid="79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99">
                                            <p:txEl>
                                              <p:pRg st="3" end="3"/>
                                            </p:txEl>
                                          </p:spTgt>
                                        </p:tgtEl>
                                        <p:attrNameLst>
                                          <p:attrName>style.visibility</p:attrName>
                                        </p:attrNameLst>
                                      </p:cBhvr>
                                      <p:to>
                                        <p:strVal val="visible"/>
                                      </p:to>
                                    </p:set>
                                    <p:animEffect transition="in" filter="fade">
                                      <p:cBhvr>
                                        <p:cTn id="22" dur="1000"/>
                                        <p:tgtEl>
                                          <p:spTgt spid="79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803"/>
        <p:cNvGrpSpPr/>
        <p:nvPr/>
      </p:nvGrpSpPr>
      <p:grpSpPr>
        <a:xfrm>
          <a:off x="0" y="0"/>
          <a:ext cx="0" cy="0"/>
          <a:chOff x="0" y="0"/>
          <a:chExt cx="0" cy="0"/>
        </a:xfrm>
      </p:grpSpPr>
      <p:sp>
        <p:nvSpPr>
          <p:cNvPr id="804" name="Google Shape;804;p121"/>
          <p:cNvSpPr txBox="1">
            <a:spLocks noGrp="1"/>
          </p:cNvSpPr>
          <p:nvPr>
            <p:ph type="title"/>
          </p:nvPr>
        </p:nvSpPr>
        <p:spPr>
          <a:xfrm>
            <a:off x="311700" y="159375"/>
            <a:ext cx="7242300" cy="62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0000"/>
                </a:solidFill>
              </a:rPr>
              <a:t>T</a:t>
            </a:r>
            <a:r>
              <a:rPr lang="en">
                <a:solidFill>
                  <a:srgbClr val="FF9900"/>
                </a:solidFill>
              </a:rPr>
              <a:t>D</a:t>
            </a:r>
            <a:r>
              <a:rPr lang="en">
                <a:solidFill>
                  <a:srgbClr val="3D85C6"/>
                </a:solidFill>
              </a:rPr>
              <a:t>F</a:t>
            </a:r>
            <a:r>
              <a:rPr lang="en">
                <a:solidFill>
                  <a:srgbClr val="73B353"/>
                </a:solidFill>
              </a:rPr>
              <a:t>C</a:t>
            </a:r>
            <a:r>
              <a:rPr lang="en"/>
              <a:t>: </a:t>
            </a:r>
            <a:r>
              <a:rPr lang="en">
                <a:solidFill>
                  <a:srgbClr val="FF9900"/>
                </a:solidFill>
              </a:rPr>
              <a:t>1st Detail</a:t>
            </a:r>
            <a:r>
              <a:rPr lang="en"/>
              <a:t> </a:t>
            </a:r>
            <a:r>
              <a:rPr lang="en">
                <a:solidFill>
                  <a:srgbClr val="434343"/>
                </a:solidFill>
              </a:rPr>
              <a:t>/</a:t>
            </a:r>
            <a:r>
              <a:rPr lang="en"/>
              <a:t> </a:t>
            </a:r>
            <a:r>
              <a:rPr lang="en">
                <a:solidFill>
                  <a:srgbClr val="3D85C6"/>
                </a:solidFill>
              </a:rPr>
              <a:t>1st Follow-up</a:t>
            </a:r>
            <a:endParaRPr>
              <a:solidFill>
                <a:srgbClr val="3D85C6"/>
              </a:solidFill>
            </a:endParaRPr>
          </a:p>
        </p:txBody>
      </p:sp>
      <p:sp>
        <p:nvSpPr>
          <p:cNvPr id="805" name="Google Shape;805;p121"/>
          <p:cNvSpPr txBox="1">
            <a:spLocks noGrp="1"/>
          </p:cNvSpPr>
          <p:nvPr>
            <p:ph type="body" idx="1"/>
          </p:nvPr>
        </p:nvSpPr>
        <p:spPr>
          <a:xfrm>
            <a:off x="190800" y="818950"/>
            <a:ext cx="8310300" cy="2229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To support your response, you will need to write two details (evidence) that prove your point and two follow-ups.</a:t>
            </a:r>
            <a:endParaRPr/>
          </a:p>
          <a:p>
            <a:pPr marL="0" lvl="0" indent="0" algn="l" rtl="0">
              <a:spcBef>
                <a:spcPts val="0"/>
              </a:spcBef>
              <a:spcAft>
                <a:spcPts val="0"/>
              </a:spcAft>
              <a:buNone/>
            </a:pPr>
            <a:r>
              <a:rPr lang="en" b="1">
                <a:solidFill>
                  <a:srgbClr val="FF9900"/>
                </a:solidFill>
              </a:rPr>
              <a:t>Detail one</a:t>
            </a:r>
            <a:r>
              <a:rPr lang="en" b="1"/>
              <a:t>:</a:t>
            </a:r>
            <a:r>
              <a:rPr lang="en"/>
              <a:t> Introduce the </a:t>
            </a:r>
            <a:r>
              <a:rPr lang="en" i="1"/>
              <a:t>detail </a:t>
            </a:r>
            <a:endParaRPr i="1"/>
          </a:p>
          <a:p>
            <a:pPr marL="0" lvl="0" indent="0" algn="l" rtl="0">
              <a:spcBef>
                <a:spcPts val="1600"/>
              </a:spcBef>
              <a:spcAft>
                <a:spcPts val="0"/>
              </a:spcAft>
              <a:buNone/>
            </a:pPr>
            <a:r>
              <a:rPr lang="en"/>
              <a:t>Example: </a:t>
            </a:r>
            <a:endParaRPr/>
          </a:p>
          <a:p>
            <a:pPr marL="0" lvl="0" indent="0" algn="l" rtl="0">
              <a:spcBef>
                <a:spcPts val="0"/>
              </a:spcBef>
              <a:spcAft>
                <a:spcPts val="1600"/>
              </a:spcAft>
              <a:buNone/>
            </a:pPr>
            <a:r>
              <a:rPr lang="en">
                <a:solidFill>
                  <a:srgbClr val="FF9900"/>
                </a:solidFill>
              </a:rPr>
              <a:t>More than two hours of screen time can have negative effects on a child’s development. </a:t>
            </a:r>
            <a:endParaRPr/>
          </a:p>
        </p:txBody>
      </p:sp>
      <p:pic>
        <p:nvPicPr>
          <p:cNvPr id="806" name="Google Shape;806;p121"/>
          <p:cNvPicPr preferRelativeResize="0"/>
          <p:nvPr/>
        </p:nvPicPr>
        <p:blipFill>
          <a:blip r:embed="rId3">
            <a:alphaModFix/>
          </a:blip>
          <a:stretch>
            <a:fillRect/>
          </a:stretch>
        </p:blipFill>
        <p:spPr>
          <a:xfrm>
            <a:off x="7248650" y="1243050"/>
            <a:ext cx="1788587" cy="1274674"/>
          </a:xfrm>
          <a:prstGeom prst="rect">
            <a:avLst/>
          </a:prstGeom>
          <a:noFill/>
          <a:ln>
            <a:noFill/>
          </a:ln>
        </p:spPr>
      </p:pic>
      <p:sp>
        <p:nvSpPr>
          <p:cNvPr id="807" name="Google Shape;807;p121"/>
          <p:cNvSpPr txBox="1"/>
          <p:nvPr/>
        </p:nvSpPr>
        <p:spPr>
          <a:xfrm>
            <a:off x="190800" y="3136650"/>
            <a:ext cx="8843756" cy="18759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800" b="1" dirty="0">
                <a:solidFill>
                  <a:srgbClr val="3D85C6"/>
                </a:solidFill>
                <a:latin typeface="Lato"/>
                <a:ea typeface="Lato"/>
                <a:cs typeface="Lato"/>
                <a:sym typeface="Lato"/>
              </a:rPr>
              <a:t>Follow-up one</a:t>
            </a:r>
            <a:r>
              <a:rPr lang="en" sz="1800" b="1" dirty="0">
                <a:solidFill>
                  <a:schemeClr val="dk2"/>
                </a:solidFill>
                <a:latin typeface="Lato"/>
                <a:ea typeface="Lato"/>
                <a:cs typeface="Lato"/>
                <a:sym typeface="Lato"/>
              </a:rPr>
              <a:t>:</a:t>
            </a:r>
            <a:r>
              <a:rPr lang="en" sz="1800" dirty="0">
                <a:solidFill>
                  <a:schemeClr val="dk2"/>
                </a:solidFill>
                <a:latin typeface="Lato"/>
                <a:ea typeface="Lato"/>
                <a:cs typeface="Lato"/>
                <a:sym typeface="Lato"/>
              </a:rPr>
              <a:t> Give more </a:t>
            </a:r>
            <a:r>
              <a:rPr lang="en" sz="1800" i="1" dirty="0">
                <a:solidFill>
                  <a:schemeClr val="dk2"/>
                </a:solidFill>
                <a:latin typeface="Lato"/>
                <a:ea typeface="Lato"/>
                <a:cs typeface="Lato"/>
                <a:sym typeface="Lato"/>
              </a:rPr>
              <a:t>information</a:t>
            </a:r>
            <a:r>
              <a:rPr lang="en" sz="1800" dirty="0">
                <a:solidFill>
                  <a:schemeClr val="dk2"/>
                </a:solidFill>
                <a:latin typeface="Lato"/>
                <a:ea typeface="Lato"/>
                <a:cs typeface="Lato"/>
                <a:sym typeface="Lato"/>
              </a:rPr>
              <a:t> about the detail</a:t>
            </a:r>
            <a:endParaRPr sz="1800" dirty="0">
              <a:solidFill>
                <a:schemeClr val="dk2"/>
              </a:solidFill>
              <a:latin typeface="Lato"/>
              <a:ea typeface="Lato"/>
              <a:cs typeface="Lato"/>
              <a:sym typeface="Lato"/>
            </a:endParaRPr>
          </a:p>
          <a:p>
            <a:pPr marL="0" lvl="0" indent="0" algn="l" rtl="0">
              <a:lnSpc>
                <a:spcPct val="115000"/>
              </a:lnSpc>
              <a:spcBef>
                <a:spcPts val="1600"/>
              </a:spcBef>
              <a:spcAft>
                <a:spcPts val="0"/>
              </a:spcAft>
              <a:buNone/>
            </a:pPr>
            <a:r>
              <a:rPr lang="en" sz="1800" b="1" u="sng" dirty="0">
                <a:latin typeface="Lato"/>
                <a:ea typeface="Lato"/>
                <a:cs typeface="Lato"/>
                <a:sym typeface="Lato"/>
              </a:rPr>
              <a:t>CONVINCE US!!!!!!!</a:t>
            </a:r>
            <a:endParaRPr sz="1800" b="1" u="sng" dirty="0">
              <a:latin typeface="Lato"/>
              <a:ea typeface="Lato"/>
              <a:cs typeface="Lato"/>
              <a:sym typeface="Lato"/>
            </a:endParaRPr>
          </a:p>
          <a:p>
            <a:pPr marL="0" lvl="0" indent="0" algn="l" rtl="0">
              <a:lnSpc>
                <a:spcPct val="115000"/>
              </a:lnSpc>
              <a:spcBef>
                <a:spcPts val="1600"/>
              </a:spcBef>
              <a:spcAft>
                <a:spcPts val="0"/>
              </a:spcAft>
              <a:buNone/>
            </a:pPr>
            <a:r>
              <a:rPr lang="en" sz="1800" dirty="0">
                <a:solidFill>
                  <a:schemeClr val="dk2"/>
                </a:solidFill>
                <a:latin typeface="Lato"/>
                <a:ea typeface="Lato"/>
                <a:cs typeface="Lato"/>
                <a:sym typeface="Lato"/>
              </a:rPr>
              <a:t>Example: </a:t>
            </a:r>
            <a:endParaRPr sz="1800" dirty="0">
              <a:solidFill>
                <a:schemeClr val="dk2"/>
              </a:solidFill>
              <a:latin typeface="Lato"/>
              <a:ea typeface="Lato"/>
              <a:cs typeface="Lato"/>
              <a:sym typeface="Lato"/>
            </a:endParaRPr>
          </a:p>
          <a:p>
            <a:pPr marL="0" lvl="0" indent="0" algn="l" rtl="0">
              <a:lnSpc>
                <a:spcPct val="115000"/>
              </a:lnSpc>
              <a:spcBef>
                <a:spcPts val="0"/>
              </a:spcBef>
              <a:spcAft>
                <a:spcPts val="0"/>
              </a:spcAft>
              <a:buNone/>
            </a:pPr>
            <a:r>
              <a:rPr lang="en" sz="1800" dirty="0">
                <a:solidFill>
                  <a:srgbClr val="3D85C6"/>
                </a:solidFill>
                <a:latin typeface="Lato"/>
                <a:ea typeface="Lato"/>
                <a:cs typeface="Lato"/>
                <a:sym typeface="Lato"/>
              </a:rPr>
              <a:t>Unlimited screen time can affect memory, attention, and language/cognitive skills. </a:t>
            </a:r>
            <a:endParaRPr sz="1800" dirty="0">
              <a:solidFill>
                <a:srgbClr val="3D85C6"/>
              </a:solidFill>
              <a:latin typeface="Lato"/>
              <a:ea typeface="Lato"/>
              <a:cs typeface="Lato"/>
              <a:sym typeface="Lato"/>
            </a:endParaRPr>
          </a:p>
          <a:p>
            <a:pPr marL="0" lvl="0" indent="0" algn="l" rtl="0">
              <a:spcBef>
                <a:spcPts val="1600"/>
              </a:spcBef>
              <a:spcAft>
                <a:spcPts val="0"/>
              </a:spcAft>
              <a:buNone/>
            </a:pPr>
            <a:endParaRPr dirty="0">
              <a:latin typeface="Lato"/>
              <a:ea typeface="Lato"/>
              <a:cs typeface="Lato"/>
              <a:sym typeface="Lato"/>
            </a:endParaRPr>
          </a:p>
        </p:txBody>
      </p:sp>
      <p:pic>
        <p:nvPicPr>
          <p:cNvPr id="808" name="Google Shape;808;p121"/>
          <p:cNvPicPr preferRelativeResize="0"/>
          <p:nvPr/>
        </p:nvPicPr>
        <p:blipFill rotWithShape="1">
          <a:blip r:embed="rId4">
            <a:alphaModFix/>
          </a:blip>
          <a:srcRect l="31611" t="15720" r="19088" b="19294"/>
          <a:stretch/>
        </p:blipFill>
        <p:spPr>
          <a:xfrm flipH="1">
            <a:off x="6201499" y="2834000"/>
            <a:ext cx="1352501" cy="1603550"/>
          </a:xfrm>
          <a:prstGeom prst="rect">
            <a:avLst/>
          </a:prstGeom>
          <a:noFill/>
          <a:ln>
            <a:noFill/>
          </a:ln>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07"/>
                                        </p:tgtEl>
                                        <p:attrNameLst>
                                          <p:attrName>style.visibility</p:attrName>
                                        </p:attrNameLst>
                                      </p:cBhvr>
                                      <p:to>
                                        <p:strVal val="visible"/>
                                      </p:to>
                                    </p:set>
                                    <p:animEffect transition="in" filter="fade">
                                      <p:cBhvr>
                                        <p:cTn id="7" dur="1000"/>
                                        <p:tgtEl>
                                          <p:spTgt spid="807"/>
                                        </p:tgtEl>
                                      </p:cBhvr>
                                    </p:animEffect>
                                  </p:childTnLst>
                                </p:cTn>
                              </p:par>
                              <p:par>
                                <p:cTn id="8" presetID="10" presetClass="entr" presetSubtype="0" fill="hold" nodeType="withEffect">
                                  <p:stCondLst>
                                    <p:cond delay="0"/>
                                  </p:stCondLst>
                                  <p:childTnLst>
                                    <p:set>
                                      <p:cBhvr>
                                        <p:cTn id="9" dur="1" fill="hold">
                                          <p:stCondLst>
                                            <p:cond delay="0"/>
                                          </p:stCondLst>
                                        </p:cTn>
                                        <p:tgtEl>
                                          <p:spTgt spid="808"/>
                                        </p:tgtEl>
                                        <p:attrNameLst>
                                          <p:attrName>style.visibility</p:attrName>
                                        </p:attrNameLst>
                                      </p:cBhvr>
                                      <p:to>
                                        <p:strVal val="visible"/>
                                      </p:to>
                                    </p:set>
                                    <p:animEffect transition="in" filter="fade">
                                      <p:cBhvr>
                                        <p:cTn id="10" dur="1000"/>
                                        <p:tgtEl>
                                          <p:spTgt spid="8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p41"/>
          <p:cNvSpPr txBox="1">
            <a:spLocks noGrp="1"/>
          </p:cNvSpPr>
          <p:nvPr>
            <p:ph type="title"/>
          </p:nvPr>
        </p:nvSpPr>
        <p:spPr>
          <a:xfrm>
            <a:off x="311700" y="391350"/>
            <a:ext cx="8520600" cy="626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600">
                <a:latin typeface="Alegreya"/>
                <a:ea typeface="Alegreya"/>
                <a:cs typeface="Alegreya"/>
                <a:sym typeface="Alegreya"/>
              </a:rPr>
              <a:t>Does Poverty Make You Happy ?</a:t>
            </a:r>
            <a:endParaRPr sz="3600">
              <a:latin typeface="Alegreya"/>
              <a:ea typeface="Alegreya"/>
              <a:cs typeface="Alegreya"/>
              <a:sym typeface="Alegreya"/>
            </a:endParaRPr>
          </a:p>
        </p:txBody>
      </p:sp>
      <p:pic>
        <p:nvPicPr>
          <p:cNvPr id="189" name="Google Shape;189;p41"/>
          <p:cNvPicPr preferRelativeResize="0"/>
          <p:nvPr/>
        </p:nvPicPr>
        <p:blipFill>
          <a:blip r:embed="rId3">
            <a:alphaModFix/>
          </a:blip>
          <a:stretch>
            <a:fillRect/>
          </a:stretch>
        </p:blipFill>
        <p:spPr>
          <a:xfrm>
            <a:off x="1714500" y="1126800"/>
            <a:ext cx="5715000" cy="3810000"/>
          </a:xfrm>
          <a:prstGeom prst="rect">
            <a:avLst/>
          </a:prstGeom>
          <a:noFill/>
          <a:ln>
            <a:noFill/>
          </a:ln>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812"/>
        <p:cNvGrpSpPr/>
        <p:nvPr/>
      </p:nvGrpSpPr>
      <p:grpSpPr>
        <a:xfrm>
          <a:off x="0" y="0"/>
          <a:ext cx="0" cy="0"/>
          <a:chOff x="0" y="0"/>
          <a:chExt cx="0" cy="0"/>
        </a:xfrm>
      </p:grpSpPr>
      <p:sp>
        <p:nvSpPr>
          <p:cNvPr id="813" name="Google Shape;813;p122"/>
          <p:cNvSpPr txBox="1">
            <a:spLocks noGrp="1"/>
          </p:cNvSpPr>
          <p:nvPr>
            <p:ph type="title"/>
          </p:nvPr>
        </p:nvSpPr>
        <p:spPr>
          <a:xfrm>
            <a:off x="259950" y="391350"/>
            <a:ext cx="8520600" cy="62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0000"/>
                </a:solidFill>
              </a:rPr>
              <a:t>T</a:t>
            </a:r>
            <a:r>
              <a:rPr lang="en">
                <a:solidFill>
                  <a:srgbClr val="FF9900"/>
                </a:solidFill>
              </a:rPr>
              <a:t>D</a:t>
            </a:r>
            <a:r>
              <a:rPr lang="en">
                <a:solidFill>
                  <a:srgbClr val="3D85C6"/>
                </a:solidFill>
              </a:rPr>
              <a:t>F</a:t>
            </a:r>
            <a:r>
              <a:rPr lang="en">
                <a:solidFill>
                  <a:srgbClr val="73B353"/>
                </a:solidFill>
              </a:rPr>
              <a:t>C</a:t>
            </a:r>
            <a:r>
              <a:rPr lang="en"/>
              <a:t>: </a:t>
            </a:r>
            <a:r>
              <a:rPr lang="en">
                <a:solidFill>
                  <a:srgbClr val="FF9900"/>
                </a:solidFill>
              </a:rPr>
              <a:t>2nd</a:t>
            </a:r>
            <a:r>
              <a:rPr lang="en"/>
              <a:t> </a:t>
            </a:r>
            <a:r>
              <a:rPr lang="en">
                <a:solidFill>
                  <a:srgbClr val="FF9900"/>
                </a:solidFill>
              </a:rPr>
              <a:t>Detail</a:t>
            </a:r>
            <a:r>
              <a:rPr lang="en">
                <a:solidFill>
                  <a:srgbClr val="FFFF00"/>
                </a:solidFill>
              </a:rPr>
              <a:t> </a:t>
            </a:r>
            <a:r>
              <a:rPr lang="en">
                <a:solidFill>
                  <a:srgbClr val="434343"/>
                </a:solidFill>
              </a:rPr>
              <a:t>/</a:t>
            </a:r>
            <a:r>
              <a:rPr lang="en"/>
              <a:t> </a:t>
            </a:r>
            <a:r>
              <a:rPr lang="en">
                <a:solidFill>
                  <a:srgbClr val="3D85C6"/>
                </a:solidFill>
              </a:rPr>
              <a:t>2nd Follow-up</a:t>
            </a:r>
            <a:r>
              <a:rPr lang="en">
                <a:solidFill>
                  <a:srgbClr val="0000FF"/>
                </a:solidFill>
              </a:rPr>
              <a:t> </a:t>
            </a:r>
            <a:endParaRPr>
              <a:solidFill>
                <a:srgbClr val="0000FF"/>
              </a:solidFill>
            </a:endParaRPr>
          </a:p>
        </p:txBody>
      </p:sp>
      <p:sp>
        <p:nvSpPr>
          <p:cNvPr id="814" name="Google Shape;814;p122"/>
          <p:cNvSpPr txBox="1">
            <a:spLocks noGrp="1"/>
          </p:cNvSpPr>
          <p:nvPr>
            <p:ph type="body" idx="1"/>
          </p:nvPr>
        </p:nvSpPr>
        <p:spPr>
          <a:xfrm>
            <a:off x="311700" y="1152475"/>
            <a:ext cx="6364800" cy="1419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Introduce a second </a:t>
            </a:r>
            <a:r>
              <a:rPr lang="en" i="1"/>
              <a:t>detail</a:t>
            </a:r>
            <a:r>
              <a:rPr lang="en"/>
              <a:t> with a second </a:t>
            </a:r>
            <a:r>
              <a:rPr lang="en" i="1"/>
              <a:t>follow-up</a:t>
            </a:r>
            <a:endParaRPr i="1"/>
          </a:p>
          <a:p>
            <a:pPr marL="0" lvl="0" indent="0" algn="l" rtl="0">
              <a:spcBef>
                <a:spcPts val="1600"/>
              </a:spcBef>
              <a:spcAft>
                <a:spcPts val="0"/>
              </a:spcAft>
              <a:buNone/>
            </a:pPr>
            <a:r>
              <a:rPr lang="en"/>
              <a:t>Example of 2nd </a:t>
            </a:r>
            <a:r>
              <a:rPr lang="en">
                <a:solidFill>
                  <a:srgbClr val="FF9900"/>
                </a:solidFill>
              </a:rPr>
              <a:t>detail</a:t>
            </a:r>
            <a:r>
              <a:rPr lang="en"/>
              <a:t>:</a:t>
            </a:r>
            <a:endParaRPr/>
          </a:p>
          <a:p>
            <a:pPr marL="0" lvl="0" indent="0" algn="l" rtl="0">
              <a:spcBef>
                <a:spcPts val="0"/>
              </a:spcBef>
              <a:spcAft>
                <a:spcPts val="0"/>
              </a:spcAft>
              <a:buNone/>
            </a:pPr>
            <a:r>
              <a:rPr lang="en">
                <a:solidFill>
                  <a:srgbClr val="FF9900"/>
                </a:solidFill>
              </a:rPr>
              <a:t>Allowing too much screen time can also lead to obesity. </a:t>
            </a:r>
            <a:endParaRPr>
              <a:solidFill>
                <a:srgbClr val="FF9900"/>
              </a:solidFill>
            </a:endParaRPr>
          </a:p>
          <a:p>
            <a:pPr marL="0" lvl="0" indent="0" algn="l" rtl="0">
              <a:spcBef>
                <a:spcPts val="1600"/>
              </a:spcBef>
              <a:spcAft>
                <a:spcPts val="0"/>
              </a:spcAft>
              <a:buNone/>
            </a:pPr>
            <a:endParaRPr>
              <a:solidFill>
                <a:srgbClr val="3D85C6"/>
              </a:solidFill>
            </a:endParaRPr>
          </a:p>
          <a:p>
            <a:pPr marL="0" lvl="0" indent="0" algn="l" rtl="0">
              <a:spcBef>
                <a:spcPts val="1600"/>
              </a:spcBef>
              <a:spcAft>
                <a:spcPts val="0"/>
              </a:spcAft>
              <a:buNone/>
            </a:pPr>
            <a:endParaRPr>
              <a:solidFill>
                <a:schemeClr val="dk1"/>
              </a:solidFill>
            </a:endParaRPr>
          </a:p>
          <a:p>
            <a:pPr marL="0" lvl="0" indent="0" algn="l" rtl="0">
              <a:spcBef>
                <a:spcPts val="1600"/>
              </a:spcBef>
              <a:spcAft>
                <a:spcPts val="1600"/>
              </a:spcAft>
              <a:buNone/>
            </a:pPr>
            <a:endParaRPr/>
          </a:p>
        </p:txBody>
      </p:sp>
      <p:pic>
        <p:nvPicPr>
          <p:cNvPr id="815" name="Google Shape;815;p122"/>
          <p:cNvPicPr preferRelativeResize="0"/>
          <p:nvPr/>
        </p:nvPicPr>
        <p:blipFill>
          <a:blip r:embed="rId3">
            <a:alphaModFix/>
          </a:blip>
          <a:stretch>
            <a:fillRect/>
          </a:stretch>
        </p:blipFill>
        <p:spPr>
          <a:xfrm>
            <a:off x="6295314" y="1195100"/>
            <a:ext cx="1833411" cy="1419300"/>
          </a:xfrm>
          <a:prstGeom prst="rect">
            <a:avLst/>
          </a:prstGeom>
          <a:noFill/>
          <a:ln>
            <a:noFill/>
          </a:ln>
        </p:spPr>
      </p:pic>
      <p:sp>
        <p:nvSpPr>
          <p:cNvPr id="816" name="Google Shape;816;p122"/>
          <p:cNvSpPr txBox="1"/>
          <p:nvPr/>
        </p:nvSpPr>
        <p:spPr>
          <a:xfrm>
            <a:off x="259950" y="2674900"/>
            <a:ext cx="6305700" cy="23376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 sz="1800">
                <a:solidFill>
                  <a:schemeClr val="dk2"/>
                </a:solidFill>
                <a:latin typeface="Lato"/>
                <a:ea typeface="Lato"/>
                <a:cs typeface="Lato"/>
                <a:sym typeface="Lato"/>
              </a:rPr>
              <a:t>Example of 2nd </a:t>
            </a:r>
            <a:r>
              <a:rPr lang="en" sz="1800">
                <a:solidFill>
                  <a:srgbClr val="3D85C6"/>
                </a:solidFill>
                <a:latin typeface="Lato"/>
                <a:ea typeface="Lato"/>
                <a:cs typeface="Lato"/>
                <a:sym typeface="Lato"/>
              </a:rPr>
              <a:t>follow-up</a:t>
            </a:r>
            <a:r>
              <a:rPr lang="en" sz="1800">
                <a:solidFill>
                  <a:schemeClr val="dk2"/>
                </a:solidFill>
                <a:latin typeface="Lato"/>
                <a:ea typeface="Lato"/>
                <a:cs typeface="Lato"/>
                <a:sym typeface="Lato"/>
              </a:rPr>
              <a:t>: </a:t>
            </a:r>
            <a:endParaRPr sz="1800">
              <a:solidFill>
                <a:schemeClr val="dk2"/>
              </a:solidFill>
              <a:latin typeface="Lato"/>
              <a:ea typeface="Lato"/>
              <a:cs typeface="Lato"/>
              <a:sym typeface="Lato"/>
            </a:endParaRPr>
          </a:p>
          <a:p>
            <a:pPr marL="0" lvl="0" indent="0" algn="l" rtl="0">
              <a:lnSpc>
                <a:spcPct val="150000"/>
              </a:lnSpc>
              <a:spcBef>
                <a:spcPts val="0"/>
              </a:spcBef>
              <a:spcAft>
                <a:spcPts val="1600"/>
              </a:spcAft>
              <a:buNone/>
            </a:pPr>
            <a:r>
              <a:rPr lang="en" sz="1800">
                <a:solidFill>
                  <a:srgbClr val="3D85C6"/>
                </a:solidFill>
                <a:latin typeface="Lato"/>
                <a:ea typeface="Lato"/>
                <a:cs typeface="Lato"/>
                <a:sym typeface="Lato"/>
              </a:rPr>
              <a:t>While playing Fortnite, children are seated. Spending hours sitting down on an electronic device can lead to becoming overweight because of the lack of movement/exercise.</a:t>
            </a:r>
            <a:endParaRPr>
              <a:latin typeface="Lato"/>
              <a:ea typeface="Lato"/>
              <a:cs typeface="Lato"/>
              <a:sym typeface="Lato"/>
            </a:endParaRPr>
          </a:p>
        </p:txBody>
      </p:sp>
      <p:pic>
        <p:nvPicPr>
          <p:cNvPr id="817" name="Google Shape;817;p122"/>
          <p:cNvPicPr preferRelativeResize="0"/>
          <p:nvPr/>
        </p:nvPicPr>
        <p:blipFill>
          <a:blip r:embed="rId4">
            <a:alphaModFix/>
          </a:blip>
          <a:stretch>
            <a:fillRect/>
          </a:stretch>
        </p:blipFill>
        <p:spPr>
          <a:xfrm>
            <a:off x="6565650" y="3139950"/>
            <a:ext cx="2273550" cy="1515700"/>
          </a:xfrm>
          <a:prstGeom prst="rect">
            <a:avLst/>
          </a:prstGeom>
          <a:noFill/>
          <a:ln>
            <a:noFill/>
          </a:ln>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16"/>
                                        </p:tgtEl>
                                        <p:attrNameLst>
                                          <p:attrName>style.visibility</p:attrName>
                                        </p:attrNameLst>
                                      </p:cBhvr>
                                      <p:to>
                                        <p:strVal val="visible"/>
                                      </p:to>
                                    </p:set>
                                    <p:animEffect transition="in" filter="fade">
                                      <p:cBhvr>
                                        <p:cTn id="7" dur="1000"/>
                                        <p:tgtEl>
                                          <p:spTgt spid="816"/>
                                        </p:tgtEl>
                                      </p:cBhvr>
                                    </p:animEffect>
                                  </p:childTnLst>
                                </p:cTn>
                              </p:par>
                              <p:par>
                                <p:cTn id="8" presetID="23" presetClass="entr" presetSubtype="16" fill="hold" nodeType="withEffect">
                                  <p:stCondLst>
                                    <p:cond delay="0"/>
                                  </p:stCondLst>
                                  <p:childTnLst>
                                    <p:set>
                                      <p:cBhvr>
                                        <p:cTn id="9" dur="1" fill="hold">
                                          <p:stCondLst>
                                            <p:cond delay="0"/>
                                          </p:stCondLst>
                                        </p:cTn>
                                        <p:tgtEl>
                                          <p:spTgt spid="817"/>
                                        </p:tgtEl>
                                        <p:attrNameLst>
                                          <p:attrName>style.visibility</p:attrName>
                                        </p:attrNameLst>
                                      </p:cBhvr>
                                      <p:to>
                                        <p:strVal val="visible"/>
                                      </p:to>
                                    </p:set>
                                    <p:anim calcmode="lin" valueType="num">
                                      <p:cBhvr additive="base">
                                        <p:cTn id="10" dur="1000"/>
                                        <p:tgtEl>
                                          <p:spTgt spid="817"/>
                                        </p:tgtEl>
                                        <p:attrNameLst>
                                          <p:attrName>ppt_w</p:attrName>
                                        </p:attrNameLst>
                                      </p:cBhvr>
                                      <p:tavLst>
                                        <p:tav tm="0">
                                          <p:val>
                                            <p:strVal val="0"/>
                                          </p:val>
                                        </p:tav>
                                        <p:tav tm="100000">
                                          <p:val>
                                            <p:strVal val="#ppt_w"/>
                                          </p:val>
                                        </p:tav>
                                      </p:tavLst>
                                    </p:anim>
                                    <p:anim calcmode="lin" valueType="num">
                                      <p:cBhvr additive="base">
                                        <p:cTn id="11" dur="1000"/>
                                        <p:tgtEl>
                                          <p:spTgt spid="817"/>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821"/>
        <p:cNvGrpSpPr/>
        <p:nvPr/>
      </p:nvGrpSpPr>
      <p:grpSpPr>
        <a:xfrm>
          <a:off x="0" y="0"/>
          <a:ext cx="0" cy="0"/>
          <a:chOff x="0" y="0"/>
          <a:chExt cx="0" cy="0"/>
        </a:xfrm>
      </p:grpSpPr>
      <p:sp>
        <p:nvSpPr>
          <p:cNvPr id="822" name="Google Shape;822;p123"/>
          <p:cNvSpPr txBox="1">
            <a:spLocks noGrp="1"/>
          </p:cNvSpPr>
          <p:nvPr>
            <p:ph type="title"/>
          </p:nvPr>
        </p:nvSpPr>
        <p:spPr>
          <a:xfrm>
            <a:off x="311700" y="391350"/>
            <a:ext cx="6223500" cy="62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0000"/>
                </a:solidFill>
              </a:rPr>
              <a:t>T</a:t>
            </a:r>
            <a:r>
              <a:rPr lang="en">
                <a:solidFill>
                  <a:srgbClr val="FF9900"/>
                </a:solidFill>
              </a:rPr>
              <a:t>D</a:t>
            </a:r>
            <a:r>
              <a:rPr lang="en">
                <a:solidFill>
                  <a:srgbClr val="9FC5E8"/>
                </a:solidFill>
              </a:rPr>
              <a:t>F</a:t>
            </a:r>
            <a:r>
              <a:rPr lang="en">
                <a:solidFill>
                  <a:srgbClr val="73B353"/>
                </a:solidFill>
              </a:rPr>
              <a:t>C</a:t>
            </a:r>
            <a:r>
              <a:rPr lang="en"/>
              <a:t>: </a:t>
            </a:r>
            <a:r>
              <a:rPr lang="en">
                <a:solidFill>
                  <a:srgbClr val="73B353"/>
                </a:solidFill>
              </a:rPr>
              <a:t>Clincher</a:t>
            </a:r>
            <a:r>
              <a:rPr lang="en">
                <a:solidFill>
                  <a:srgbClr val="9900FF"/>
                </a:solidFill>
              </a:rPr>
              <a:t> </a:t>
            </a:r>
            <a:endParaRPr>
              <a:solidFill>
                <a:srgbClr val="9900FF"/>
              </a:solidFill>
            </a:endParaRPr>
          </a:p>
        </p:txBody>
      </p:sp>
      <p:sp>
        <p:nvSpPr>
          <p:cNvPr id="823" name="Google Shape;823;p123"/>
          <p:cNvSpPr txBox="1">
            <a:spLocks noGrp="1"/>
          </p:cNvSpPr>
          <p:nvPr>
            <p:ph type="body" idx="1"/>
          </p:nvPr>
        </p:nvSpPr>
        <p:spPr>
          <a:xfrm>
            <a:off x="311700" y="1152475"/>
            <a:ext cx="8583600" cy="2790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 </a:t>
            </a:r>
            <a:r>
              <a:rPr lang="en" u="sng">
                <a:solidFill>
                  <a:srgbClr val="73B353"/>
                </a:solidFill>
              </a:rPr>
              <a:t>clincher</a:t>
            </a:r>
            <a:r>
              <a:rPr lang="en"/>
              <a:t> sentence is a concluding sentence that ties everything together. </a:t>
            </a:r>
            <a:endParaRPr/>
          </a:p>
          <a:p>
            <a:pPr marL="0" lvl="0" indent="0" algn="l" rtl="0">
              <a:spcBef>
                <a:spcPts val="1600"/>
              </a:spcBef>
              <a:spcAft>
                <a:spcPts val="0"/>
              </a:spcAft>
              <a:buNone/>
            </a:pPr>
            <a:r>
              <a:rPr lang="en"/>
              <a:t>Example: </a:t>
            </a:r>
            <a:endParaRPr/>
          </a:p>
          <a:p>
            <a:pPr marL="0" lvl="0" indent="0" algn="l" rtl="0">
              <a:spcBef>
                <a:spcPts val="1600"/>
              </a:spcBef>
              <a:spcAft>
                <a:spcPts val="1600"/>
              </a:spcAft>
              <a:buNone/>
            </a:pPr>
            <a:r>
              <a:rPr lang="en">
                <a:solidFill>
                  <a:srgbClr val="73B353"/>
                </a:solidFill>
              </a:rPr>
              <a:t>As you can see, [by the evidence provided] allowing children to spend an excessive amount of time playing Fortnite can result in long lasting negative effects. </a:t>
            </a:r>
            <a:endParaRPr>
              <a:solidFill>
                <a:srgbClr val="73B353"/>
              </a:solidFill>
            </a:endParaRPr>
          </a:p>
        </p:txBody>
      </p:sp>
      <p:pic>
        <p:nvPicPr>
          <p:cNvPr id="824" name="Google Shape;824;p123"/>
          <p:cNvPicPr preferRelativeResize="0"/>
          <p:nvPr/>
        </p:nvPicPr>
        <p:blipFill rotWithShape="1">
          <a:blip r:embed="rId3">
            <a:alphaModFix/>
          </a:blip>
          <a:srcRect t="13215" b="7507"/>
          <a:stretch/>
        </p:blipFill>
        <p:spPr>
          <a:xfrm>
            <a:off x="2781888" y="3086100"/>
            <a:ext cx="3580225" cy="2057400"/>
          </a:xfrm>
          <a:prstGeom prst="rect">
            <a:avLst/>
          </a:prstGeom>
          <a:noFill/>
          <a:ln>
            <a:noFill/>
          </a:ln>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828"/>
        <p:cNvGrpSpPr/>
        <p:nvPr/>
      </p:nvGrpSpPr>
      <p:grpSpPr>
        <a:xfrm>
          <a:off x="0" y="0"/>
          <a:ext cx="0" cy="0"/>
          <a:chOff x="0" y="0"/>
          <a:chExt cx="0" cy="0"/>
        </a:xfrm>
      </p:grpSpPr>
      <p:sp>
        <p:nvSpPr>
          <p:cNvPr id="829" name="Google Shape;829;p124"/>
          <p:cNvSpPr txBox="1">
            <a:spLocks noGrp="1"/>
          </p:cNvSpPr>
          <p:nvPr>
            <p:ph type="title"/>
          </p:nvPr>
        </p:nvSpPr>
        <p:spPr>
          <a:xfrm>
            <a:off x="208800" y="219900"/>
            <a:ext cx="6114600" cy="62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000">
                <a:solidFill>
                  <a:srgbClr val="FF0000"/>
                </a:solidFill>
              </a:rPr>
              <a:t>T</a:t>
            </a:r>
            <a:r>
              <a:rPr lang="en" sz="3000">
                <a:solidFill>
                  <a:srgbClr val="FF9900"/>
                </a:solidFill>
              </a:rPr>
              <a:t>D</a:t>
            </a:r>
            <a:r>
              <a:rPr lang="en" sz="3000">
                <a:solidFill>
                  <a:srgbClr val="3D85C6"/>
                </a:solidFill>
              </a:rPr>
              <a:t>F</a:t>
            </a:r>
            <a:r>
              <a:rPr lang="en" sz="3000">
                <a:solidFill>
                  <a:srgbClr val="73B353"/>
                </a:solidFill>
              </a:rPr>
              <a:t>C</a:t>
            </a:r>
            <a:r>
              <a:rPr lang="en" sz="3000">
                <a:solidFill>
                  <a:srgbClr val="666666"/>
                </a:solidFill>
              </a:rPr>
              <a:t>: All together</a:t>
            </a:r>
            <a:r>
              <a:rPr lang="en" sz="3000"/>
              <a:t> </a:t>
            </a:r>
            <a:endParaRPr sz="3000"/>
          </a:p>
        </p:txBody>
      </p:sp>
      <p:sp>
        <p:nvSpPr>
          <p:cNvPr id="830" name="Google Shape;830;p124"/>
          <p:cNvSpPr txBox="1">
            <a:spLocks noGrp="1"/>
          </p:cNvSpPr>
          <p:nvPr>
            <p:ph type="body" idx="1"/>
          </p:nvPr>
        </p:nvSpPr>
        <p:spPr>
          <a:xfrm>
            <a:off x="208800" y="846000"/>
            <a:ext cx="8807400" cy="26436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a:solidFill>
                  <a:srgbClr val="FF0000"/>
                </a:solidFill>
              </a:rPr>
              <a:t>Fortnite is not worth our time because it is unhealthy and can have lifelong effects if played for long periods.</a:t>
            </a:r>
            <a:r>
              <a:rPr lang="en">
                <a:solidFill>
                  <a:srgbClr val="666666"/>
                </a:solidFill>
              </a:rPr>
              <a:t> </a:t>
            </a:r>
            <a:r>
              <a:rPr lang="en">
                <a:solidFill>
                  <a:srgbClr val="FF9900"/>
                </a:solidFill>
              </a:rPr>
              <a:t>More than two hours of screen time can have negative effects on a child’s development.</a:t>
            </a:r>
            <a:r>
              <a:rPr lang="en">
                <a:solidFill>
                  <a:srgbClr val="3D85C6"/>
                </a:solidFill>
              </a:rPr>
              <a:t> Unlimited screen time can affect memory, attention, and language/cognitive skills. </a:t>
            </a:r>
            <a:r>
              <a:rPr lang="en">
                <a:solidFill>
                  <a:srgbClr val="FF9900"/>
                </a:solidFill>
              </a:rPr>
              <a:t>Allowing too much screen time can also lead to obesity. </a:t>
            </a:r>
            <a:r>
              <a:rPr lang="en">
                <a:solidFill>
                  <a:srgbClr val="3D85C6"/>
                </a:solidFill>
              </a:rPr>
              <a:t>While playing Fortnite, children are seated. Spending hours sitting down on an electronic device can lead to becoming overweight because of the lack of movement/exercise.</a:t>
            </a:r>
            <a:r>
              <a:rPr lang="en"/>
              <a:t> </a:t>
            </a:r>
            <a:r>
              <a:rPr lang="en">
                <a:solidFill>
                  <a:srgbClr val="73B353"/>
                </a:solidFill>
              </a:rPr>
              <a:t>As you can see, [by the evidence provided] allowing children to spend an excessive amount of time playing Fortnite can result in long lasting negative effects. </a:t>
            </a:r>
            <a:endParaRPr>
              <a:solidFill>
                <a:srgbClr val="73B353"/>
              </a:solidFill>
            </a:endParaRPr>
          </a:p>
        </p:txBody>
      </p:sp>
      <p:pic>
        <p:nvPicPr>
          <p:cNvPr id="831" name="Google Shape;831;p124"/>
          <p:cNvPicPr preferRelativeResize="0"/>
          <p:nvPr/>
        </p:nvPicPr>
        <p:blipFill>
          <a:blip r:embed="rId3">
            <a:alphaModFix/>
          </a:blip>
          <a:stretch>
            <a:fillRect/>
          </a:stretch>
        </p:blipFill>
        <p:spPr>
          <a:xfrm>
            <a:off x="7254584" y="3550062"/>
            <a:ext cx="1340992" cy="1399572"/>
          </a:xfrm>
          <a:prstGeom prst="rect">
            <a:avLst/>
          </a:prstGeom>
          <a:noFill/>
          <a:ln>
            <a:noFill/>
          </a:ln>
        </p:spPr>
      </p:pic>
      <p:pic>
        <p:nvPicPr>
          <p:cNvPr id="832" name="Google Shape;832;p124"/>
          <p:cNvPicPr preferRelativeResize="0"/>
          <p:nvPr/>
        </p:nvPicPr>
        <p:blipFill>
          <a:blip r:embed="rId4">
            <a:alphaModFix/>
          </a:blip>
          <a:stretch>
            <a:fillRect/>
          </a:stretch>
        </p:blipFill>
        <p:spPr>
          <a:xfrm>
            <a:off x="1983633" y="3643074"/>
            <a:ext cx="1630560" cy="1136160"/>
          </a:xfrm>
          <a:prstGeom prst="rect">
            <a:avLst/>
          </a:prstGeom>
          <a:noFill/>
          <a:ln>
            <a:noFill/>
          </a:ln>
        </p:spPr>
      </p:pic>
      <p:sp>
        <p:nvSpPr>
          <p:cNvPr id="833" name="Google Shape;833;p124"/>
          <p:cNvSpPr/>
          <p:nvPr/>
        </p:nvSpPr>
        <p:spPr>
          <a:xfrm>
            <a:off x="2000873" y="3489599"/>
            <a:ext cx="1653900" cy="1469400"/>
          </a:xfrm>
          <a:prstGeom prst="noSmoking">
            <a:avLst>
              <a:gd name="adj" fmla="val 18750"/>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837"/>
        <p:cNvGrpSpPr/>
        <p:nvPr/>
      </p:nvGrpSpPr>
      <p:grpSpPr>
        <a:xfrm>
          <a:off x="0" y="0"/>
          <a:ext cx="0" cy="0"/>
          <a:chOff x="0" y="0"/>
          <a:chExt cx="0" cy="0"/>
        </a:xfrm>
      </p:grpSpPr>
      <p:pic>
        <p:nvPicPr>
          <p:cNvPr id="838" name="Google Shape;838;p125"/>
          <p:cNvPicPr preferRelativeResize="0"/>
          <p:nvPr/>
        </p:nvPicPr>
        <p:blipFill rotWithShape="1">
          <a:blip r:embed="rId3">
            <a:alphaModFix/>
          </a:blip>
          <a:srcRect l="15304" r="11989"/>
          <a:stretch/>
        </p:blipFill>
        <p:spPr>
          <a:xfrm>
            <a:off x="7418150" y="2626468"/>
            <a:ext cx="1725850" cy="2428282"/>
          </a:xfrm>
          <a:prstGeom prst="rect">
            <a:avLst/>
          </a:prstGeom>
          <a:noFill/>
          <a:ln>
            <a:noFill/>
          </a:ln>
        </p:spPr>
      </p:pic>
      <p:sp>
        <p:nvSpPr>
          <p:cNvPr id="839" name="Google Shape;839;p125"/>
          <p:cNvSpPr txBox="1">
            <a:spLocks noGrp="1"/>
          </p:cNvSpPr>
          <p:nvPr>
            <p:ph type="title"/>
          </p:nvPr>
        </p:nvSpPr>
        <p:spPr>
          <a:xfrm>
            <a:off x="311700" y="250175"/>
            <a:ext cx="6294300" cy="62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What does our DBQ look like?</a:t>
            </a:r>
            <a:endParaRPr/>
          </a:p>
        </p:txBody>
      </p:sp>
      <p:sp>
        <p:nvSpPr>
          <p:cNvPr id="840" name="Google Shape;840;p125"/>
          <p:cNvSpPr txBox="1">
            <a:spLocks noGrp="1"/>
          </p:cNvSpPr>
          <p:nvPr>
            <p:ph type="body" idx="1"/>
          </p:nvPr>
        </p:nvSpPr>
        <p:spPr>
          <a:xfrm>
            <a:off x="211800" y="876275"/>
            <a:ext cx="8713800" cy="2633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You’re going to answer the question “Does where you live in the western hemisphere determine your happiness?”</a:t>
            </a:r>
            <a:endParaRPr/>
          </a:p>
          <a:p>
            <a:pPr marL="457200" lvl="0" indent="-342900" algn="l" rtl="0">
              <a:spcBef>
                <a:spcPts val="1000"/>
              </a:spcBef>
              <a:spcAft>
                <a:spcPts val="0"/>
              </a:spcAft>
              <a:buSzPts val="1800"/>
              <a:buChar char="●"/>
            </a:pPr>
            <a:r>
              <a:rPr lang="en"/>
              <a:t>Use the TDFC: DBQ graphic organizer to help you write your topic sentence, three details (from the documents), three follow-ups (CONVINCE ME!), and your clincher. </a:t>
            </a:r>
            <a:endParaRPr/>
          </a:p>
          <a:p>
            <a:pPr marL="457200" lvl="0" indent="-342900" algn="l" rtl="0">
              <a:spcBef>
                <a:spcPts val="1600"/>
              </a:spcBef>
              <a:spcAft>
                <a:spcPts val="0"/>
              </a:spcAft>
              <a:buSzPts val="1800"/>
              <a:buChar char="●"/>
            </a:pPr>
            <a:r>
              <a:rPr lang="en"/>
              <a:t>Choose three documents  that are the most useful to your argument! </a:t>
            </a:r>
            <a:endParaRPr/>
          </a:p>
        </p:txBody>
      </p:sp>
      <p:pic>
        <p:nvPicPr>
          <p:cNvPr id="841" name="Google Shape;841;p125"/>
          <p:cNvPicPr preferRelativeResize="0"/>
          <p:nvPr/>
        </p:nvPicPr>
        <p:blipFill>
          <a:blip r:embed="rId4">
            <a:alphaModFix/>
          </a:blip>
          <a:stretch>
            <a:fillRect/>
          </a:stretch>
        </p:blipFill>
        <p:spPr>
          <a:xfrm>
            <a:off x="3791214" y="3347175"/>
            <a:ext cx="1554975" cy="1564350"/>
          </a:xfrm>
          <a:prstGeom prst="rect">
            <a:avLst/>
          </a:prstGeom>
          <a:noFill/>
          <a:ln>
            <a:noFill/>
          </a:ln>
        </p:spPr>
      </p:pic>
      <p:pic>
        <p:nvPicPr>
          <p:cNvPr id="842" name="Google Shape;842;p125"/>
          <p:cNvPicPr preferRelativeResize="0"/>
          <p:nvPr/>
        </p:nvPicPr>
        <p:blipFill>
          <a:blip r:embed="rId5">
            <a:alphaModFix/>
          </a:blip>
          <a:stretch>
            <a:fillRect/>
          </a:stretch>
        </p:blipFill>
        <p:spPr>
          <a:xfrm>
            <a:off x="311700" y="3280025"/>
            <a:ext cx="2297200" cy="1819700"/>
          </a:xfrm>
          <a:prstGeom prst="rect">
            <a:avLst/>
          </a:prstGeom>
          <a:noFill/>
          <a:ln>
            <a:noFill/>
          </a:ln>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846"/>
        <p:cNvGrpSpPr/>
        <p:nvPr/>
      </p:nvGrpSpPr>
      <p:grpSpPr>
        <a:xfrm>
          <a:off x="0" y="0"/>
          <a:ext cx="0" cy="0"/>
          <a:chOff x="0" y="0"/>
          <a:chExt cx="0" cy="0"/>
        </a:xfrm>
      </p:grpSpPr>
      <p:pic>
        <p:nvPicPr>
          <p:cNvPr id="847" name="Google Shape;847;p126"/>
          <p:cNvPicPr preferRelativeResize="0"/>
          <p:nvPr/>
        </p:nvPicPr>
        <p:blipFill>
          <a:blip r:embed="rId3">
            <a:alphaModFix/>
          </a:blip>
          <a:stretch>
            <a:fillRect/>
          </a:stretch>
        </p:blipFill>
        <p:spPr>
          <a:xfrm>
            <a:off x="2663786" y="0"/>
            <a:ext cx="3911864" cy="5143501"/>
          </a:xfrm>
          <a:prstGeom prst="rect">
            <a:avLst/>
          </a:prstGeom>
          <a:noFill/>
          <a:ln>
            <a:noFill/>
          </a:ln>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851"/>
        <p:cNvGrpSpPr/>
        <p:nvPr/>
      </p:nvGrpSpPr>
      <p:grpSpPr>
        <a:xfrm>
          <a:off x="0" y="0"/>
          <a:ext cx="0" cy="0"/>
          <a:chOff x="0" y="0"/>
          <a:chExt cx="0" cy="0"/>
        </a:xfrm>
      </p:grpSpPr>
      <p:sp>
        <p:nvSpPr>
          <p:cNvPr id="852" name="Google Shape;852;p127"/>
          <p:cNvSpPr txBox="1">
            <a:spLocks noGrp="1"/>
          </p:cNvSpPr>
          <p:nvPr>
            <p:ph type="title"/>
          </p:nvPr>
        </p:nvSpPr>
        <p:spPr>
          <a:xfrm>
            <a:off x="311700" y="290500"/>
            <a:ext cx="8520600" cy="626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Enjoy your break!</a:t>
            </a:r>
            <a:endParaRPr/>
          </a:p>
        </p:txBody>
      </p:sp>
      <p:sp>
        <p:nvSpPr>
          <p:cNvPr id="853" name="Google Shape;853;p127"/>
          <p:cNvSpPr txBox="1">
            <a:spLocks noGrp="1"/>
          </p:cNvSpPr>
          <p:nvPr>
            <p:ph type="body" idx="1"/>
          </p:nvPr>
        </p:nvSpPr>
        <p:spPr>
          <a:xfrm>
            <a:off x="311700" y="3334875"/>
            <a:ext cx="8520600" cy="840536"/>
          </a:xfrm>
          <a:prstGeom prst="rect">
            <a:avLst/>
          </a:prstGeom>
        </p:spPr>
        <p:txBody>
          <a:bodyPr spcFirstLastPara="1" wrap="square" lIns="91425" tIns="91425" rIns="91425" bIns="91425" anchor="b" anchorCtr="0">
            <a:noAutofit/>
          </a:bodyPr>
          <a:lstStyle/>
          <a:p>
            <a:pPr marL="0" lvl="0" indent="0" algn="ctr" rtl="0">
              <a:spcBef>
                <a:spcPts val="0"/>
              </a:spcBef>
              <a:spcAft>
                <a:spcPts val="1600"/>
              </a:spcAft>
              <a:buNone/>
            </a:pPr>
            <a:r>
              <a:rPr lang="en" sz="2400" dirty="0"/>
              <a:t>Come back well rested and ready to tackle the DBQ!</a:t>
            </a:r>
            <a:endParaRPr sz="2400" dirty="0"/>
          </a:p>
        </p:txBody>
      </p:sp>
      <p:pic>
        <p:nvPicPr>
          <p:cNvPr id="854" name="Google Shape;854;p127"/>
          <p:cNvPicPr preferRelativeResize="0"/>
          <p:nvPr/>
        </p:nvPicPr>
        <p:blipFill>
          <a:blip r:embed="rId3">
            <a:alphaModFix/>
          </a:blip>
          <a:stretch>
            <a:fillRect/>
          </a:stretch>
        </p:blipFill>
        <p:spPr>
          <a:xfrm>
            <a:off x="2754313" y="1090025"/>
            <a:ext cx="3635385" cy="2244850"/>
          </a:xfrm>
          <a:prstGeom prst="rect">
            <a:avLst/>
          </a:prstGeom>
          <a:noFill/>
          <a:ln>
            <a:noFill/>
          </a:ln>
        </p:spPr>
      </p:pic>
      <p:pic>
        <p:nvPicPr>
          <p:cNvPr id="855" name="Google Shape;855;p127"/>
          <p:cNvPicPr preferRelativeResize="0"/>
          <p:nvPr/>
        </p:nvPicPr>
        <p:blipFill>
          <a:blip r:embed="rId4">
            <a:alphaModFix/>
          </a:blip>
          <a:stretch>
            <a:fillRect/>
          </a:stretch>
        </p:blipFill>
        <p:spPr>
          <a:xfrm>
            <a:off x="6659535" y="3875425"/>
            <a:ext cx="2657651" cy="1398775"/>
          </a:xfrm>
          <a:prstGeom prst="rect">
            <a:avLst/>
          </a:prstGeom>
          <a:noFill/>
          <a:ln>
            <a:noFill/>
          </a:ln>
        </p:spPr>
      </p:pic>
    </p:spTree>
  </p:cSld>
  <p:clrMapOvr>
    <a:masterClrMapping/>
  </p:clrMapOvr>
</p:sld>
</file>

<file path=ppt/theme/theme1.xml><?xml version="1.0" encoding="utf-8"?>
<a:theme xmlns:a="http://schemas.openxmlformats.org/drawingml/2006/main" name="Coral">
  <a:themeElements>
    <a:clrScheme name="Coral">
      <a:dk1>
        <a:srgbClr val="F55E61"/>
      </a:dk1>
      <a:lt1>
        <a:srgbClr val="FFFFFF"/>
      </a:lt1>
      <a:dk2>
        <a:srgbClr val="5E696C"/>
      </a:dk2>
      <a:lt2>
        <a:srgbClr val="BFC7CA"/>
      </a:lt2>
      <a:accent1>
        <a:srgbClr val="1E2D31"/>
      </a:accent1>
      <a:accent2>
        <a:srgbClr val="273C42"/>
      </a:accent2>
      <a:accent3>
        <a:srgbClr val="83D061"/>
      </a:accent3>
      <a:accent4>
        <a:srgbClr val="F6CD4C"/>
      </a:accent4>
      <a:accent5>
        <a:srgbClr val="AF4345"/>
      </a:accent5>
      <a:accent6>
        <a:srgbClr val="F58F8F"/>
      </a:accent6>
      <a:hlink>
        <a:srgbClr val="AF4345"/>
      </a:hlink>
      <a:folHlink>
        <a:srgbClr val="AF434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Dark">
  <a:themeElements>
    <a:clrScheme name="Simple Dark">
      <a:dk1>
        <a:srgbClr val="FFFFFF"/>
      </a:dk1>
      <a:lt1>
        <a:srgbClr val="212121"/>
      </a:lt1>
      <a:dk2>
        <a:srgbClr val="303030"/>
      </a:dk2>
      <a:lt2>
        <a:srgbClr val="ADADAD"/>
      </a:lt2>
      <a:accent1>
        <a:srgbClr val="009688"/>
      </a:accent1>
      <a:accent2>
        <a:srgbClr val="EEEEEE"/>
      </a:accent2>
      <a:accent3>
        <a:srgbClr val="78909C"/>
      </a:accent3>
      <a:accent4>
        <a:srgbClr val="FFAB40"/>
      </a:accent4>
      <a:accent5>
        <a:srgbClr val="4DD0E1"/>
      </a:accent5>
      <a:accent6>
        <a:srgbClr val="EEFF41"/>
      </a:accent6>
      <a:hlink>
        <a:srgbClr val="4DD0E1"/>
      </a:hlink>
      <a:folHlink>
        <a:srgbClr val="4DD0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oral">
  <a:themeElements>
    <a:clrScheme name="Coral">
      <a:dk1>
        <a:srgbClr val="F55E61"/>
      </a:dk1>
      <a:lt1>
        <a:srgbClr val="FFFFFF"/>
      </a:lt1>
      <a:dk2>
        <a:srgbClr val="5E696C"/>
      </a:dk2>
      <a:lt2>
        <a:srgbClr val="BFC7CA"/>
      </a:lt2>
      <a:accent1>
        <a:srgbClr val="1E2D31"/>
      </a:accent1>
      <a:accent2>
        <a:srgbClr val="273C42"/>
      </a:accent2>
      <a:accent3>
        <a:srgbClr val="83D061"/>
      </a:accent3>
      <a:accent4>
        <a:srgbClr val="F6CD4C"/>
      </a:accent4>
      <a:accent5>
        <a:srgbClr val="AF4345"/>
      </a:accent5>
      <a:accent6>
        <a:srgbClr val="F58F8F"/>
      </a:accent6>
      <a:hlink>
        <a:srgbClr val="AF4345"/>
      </a:hlink>
      <a:folHlink>
        <a:srgbClr val="AF434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TotalTime>
  <Words>4079</Words>
  <Application>Microsoft Macintosh PowerPoint</Application>
  <PresentationFormat>On-screen Show (16:9)</PresentationFormat>
  <Paragraphs>486</Paragraphs>
  <Slides>95</Slides>
  <Notes>95</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95</vt:i4>
      </vt:variant>
    </vt:vector>
  </HeadingPairs>
  <TitlesOfParts>
    <vt:vector size="105" baseType="lpstr">
      <vt:lpstr>Playfair Display</vt:lpstr>
      <vt:lpstr>Amatic SC</vt:lpstr>
      <vt:lpstr>Lato</vt:lpstr>
      <vt:lpstr>Coming Soon</vt:lpstr>
      <vt:lpstr>Bree Serif</vt:lpstr>
      <vt:lpstr>Merriweather</vt:lpstr>
      <vt:lpstr>Alegreya</vt:lpstr>
      <vt:lpstr>Coral</vt:lpstr>
      <vt:lpstr>Simple Dark</vt:lpstr>
      <vt:lpstr>Coral</vt:lpstr>
      <vt:lpstr>Does Where You Live in the Western Hemisphere Determine Your Happiness?</vt:lpstr>
      <vt:lpstr>Lesson #1: The Pursuit of Happiness</vt:lpstr>
      <vt:lpstr>Some Things to Remember </vt:lpstr>
      <vt:lpstr>Happiness is Helping Others</vt:lpstr>
      <vt:lpstr>What In Your Life Makes You Happy ?</vt:lpstr>
      <vt:lpstr>Rules For Our Warm Up Activity </vt:lpstr>
      <vt:lpstr>Do Puppies Make You Happy ?</vt:lpstr>
      <vt:lpstr>Does Candy Make You Happy ?</vt:lpstr>
      <vt:lpstr>Does Poverty Make You Happy ?</vt:lpstr>
      <vt:lpstr>Does Fortnite Make You Happy ?</vt:lpstr>
      <vt:lpstr>Does Money Make You Happy ?</vt:lpstr>
      <vt:lpstr>Does Pollution Make You Happy ?</vt:lpstr>
      <vt:lpstr>Does Basketball Make You Happy ?</vt:lpstr>
      <vt:lpstr>The Wise Woman and Her Secret </vt:lpstr>
      <vt:lpstr>Our Master List of Gratitude</vt:lpstr>
      <vt:lpstr>PowerPoint Presentation</vt:lpstr>
      <vt:lpstr>PowerPoint Presentation</vt:lpstr>
      <vt:lpstr>Pass forward the Homework!</vt:lpstr>
      <vt:lpstr>The Five Themes of Geography</vt:lpstr>
      <vt:lpstr>Let’s be CHAMPs!</vt:lpstr>
      <vt:lpstr>Canada</vt:lpstr>
      <vt:lpstr>Lets go to…  Habitat 67</vt:lpstr>
      <vt:lpstr>Let’s go to  -Olympic Stadium  - Mount Royal   - Montreal Casino  - La Ronde  - Old Montreal/ statue of liberty </vt:lpstr>
      <vt:lpstr>Lets go to…  -Madison square garden/ Rockefeller center.  -Central Park  - Empire state building  - Coney island  - Statue of liberty </vt:lpstr>
      <vt:lpstr>PowerPoint Presentation</vt:lpstr>
      <vt:lpstr>Lesson 3: Who's happier: Mexico City or NYC?</vt:lpstr>
      <vt:lpstr>Please pass forward your homework!</vt:lpstr>
      <vt:lpstr>The Five Themes of Geography</vt:lpstr>
      <vt:lpstr>Let’s be CHAMPs!</vt:lpstr>
      <vt:lpstr>Our flight has just landed. Welcome to Mexico City! </vt:lpstr>
      <vt:lpstr>Let’s Get into Groups</vt:lpstr>
      <vt:lpstr>Our first stop: Museo Nacional de Antropología (National Museum of Anthropology) </vt:lpstr>
      <vt:lpstr>Our second stop: Palacio de Bellas Artes (Palace of Fine Arts)   Coordinates: 19°26′8.3″N99°8′28.6″W </vt:lpstr>
      <vt:lpstr>Our third stop: Castillo de Chapultepec (Chapultepec Castle)   </vt:lpstr>
      <vt:lpstr>Our fourth stop: Palacio Nacional (National Palace)</vt:lpstr>
      <vt:lpstr>Our fifth stop: Basílica de Nuestra Señora de Guadalupe (Basilica of Our Lady of Guadalupe)</vt:lpstr>
      <vt:lpstr>Our sixth stop: Museo Soumaya</vt:lpstr>
      <vt:lpstr>Our seventh stop: Pyramid of the Sun </vt:lpstr>
      <vt:lpstr>Our eighth stop: Plaza de las Tres Culturas (Square of the Three Cultures)</vt:lpstr>
      <vt:lpstr>Our ninth stop: Desierto de los Leones (Desert of the Lions National Park)</vt:lpstr>
      <vt:lpstr>Our tenth stop: Catedral Metropolitana (Metropolitan Cathedral)</vt:lpstr>
      <vt:lpstr>Please hand in your Postcard from Mexico City Homework! </vt:lpstr>
      <vt:lpstr>Lesson 4: Let’s fill the filing cabinet!  </vt:lpstr>
      <vt:lpstr>First, let’s look at something familiar: </vt:lpstr>
      <vt:lpstr>PowerPoint Presentation</vt:lpstr>
      <vt:lpstr>But, this was what the game was like in 1985</vt:lpstr>
      <vt:lpstr>What were the major historical events that shaped modern-day Mexico City, Montreal, and New York? </vt:lpstr>
      <vt:lpstr>PowerPoint Presentation</vt:lpstr>
      <vt:lpstr>PowerPoint Presentation</vt:lpstr>
      <vt:lpstr>PowerPoint Presentation</vt:lpstr>
      <vt:lpstr>Let’s be CHAMPs!</vt:lpstr>
      <vt:lpstr>F.U.N. Strategy </vt:lpstr>
      <vt:lpstr>Let’s Get into Groups</vt:lpstr>
      <vt:lpstr>Lesson 5: Statue Scene</vt:lpstr>
      <vt:lpstr>CHAMPS</vt:lpstr>
      <vt:lpstr>Guess what scene we are creating!</vt:lpstr>
      <vt:lpstr>Now it’s your turn!</vt:lpstr>
      <vt:lpstr>PowerPoint Presentation</vt:lpstr>
      <vt:lpstr>Extra Credit Chance!</vt:lpstr>
      <vt:lpstr>Lesson 6: How do we know what we learned is true?</vt:lpstr>
      <vt:lpstr>CHAMPS! </vt:lpstr>
      <vt:lpstr>What is SCIM-C?</vt:lpstr>
      <vt:lpstr>Summarizing </vt:lpstr>
      <vt:lpstr>Contextualizing </vt:lpstr>
      <vt:lpstr>Inferring</vt:lpstr>
      <vt:lpstr>Monitoring</vt:lpstr>
      <vt:lpstr>Corroborating</vt:lpstr>
      <vt:lpstr>SCIM-C</vt:lpstr>
      <vt:lpstr>Document #1: Mexico-Mexican Independence from Spain.</vt:lpstr>
      <vt:lpstr>Document #2: Montreal-English taking over French in Canada. </vt:lpstr>
      <vt:lpstr>Document #3: United States-Declaration of Independence  It was an official act taken by all 13 American colonies in declaring independence from British rule. </vt:lpstr>
      <vt:lpstr>Document #4: Representatives of the United States</vt:lpstr>
      <vt:lpstr>Let’s Get Into Groups!</vt:lpstr>
      <vt:lpstr>Homework!</vt:lpstr>
      <vt:lpstr>Lesson 7: History Mystery</vt:lpstr>
      <vt:lpstr>History Mystery</vt:lpstr>
      <vt:lpstr>Let’s Get into Groups</vt:lpstr>
      <vt:lpstr>Jobs</vt:lpstr>
      <vt:lpstr>History Mystery </vt:lpstr>
      <vt:lpstr>Homework </vt:lpstr>
      <vt:lpstr>Final Discussion</vt:lpstr>
      <vt:lpstr>Lesson # 8:  How Do We Effectively Express What We Believe in Writing?</vt:lpstr>
      <vt:lpstr>What is CHAMPS?</vt:lpstr>
      <vt:lpstr>Why do we need Social Studies?</vt:lpstr>
      <vt:lpstr> What is does TDFC stand for?</vt:lpstr>
      <vt:lpstr>Let’s get into groups!</vt:lpstr>
      <vt:lpstr>Your turn: Is Fortnite worth the time we put into it?</vt:lpstr>
      <vt:lpstr>TDFC: Topic </vt:lpstr>
      <vt:lpstr>TDFC: 1st Detail / 1st Follow-up</vt:lpstr>
      <vt:lpstr>TDFC: 2nd Detail / 2nd Follow-up </vt:lpstr>
      <vt:lpstr>TDFC: Clincher </vt:lpstr>
      <vt:lpstr>TDFC: All together </vt:lpstr>
      <vt:lpstr>What does our DBQ look like?</vt:lpstr>
      <vt:lpstr>PowerPoint Presentation</vt:lpstr>
      <vt:lpstr>Enjoy your break!</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Does Where You Live in the Western Hemisphere Determine Your Happiness?</dc:title>
  <cp:lastModifiedBy>Breezy</cp:lastModifiedBy>
  <cp:revision>2</cp:revision>
  <dcterms:modified xsi:type="dcterms:W3CDTF">2019-04-17T18:26:39Z</dcterms:modified>
</cp:coreProperties>
</file>