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 id="2147483709" r:id="rId3"/>
    <p:sldMasterId id="2147483710" r:id="rId4"/>
    <p:sldMasterId id="2147483711" r:id="rId5"/>
  </p:sldMasterIdLst>
  <p:notesMasterIdLst>
    <p:notesMasterId r:id="rId9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7417A1C-92F1-446B-A6B9-2328C7C1B51D}">
  <a:tblStyle styleId="{57417A1C-92F1-446B-A6B9-2328C7C1B51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32" d="100"/>
          <a:sy n="132" d="100"/>
        </p:scale>
        <p:origin x="-224"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notesMaster" Target="notesMasters/notesMaster1.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printerSettings" Target="printerSettings/printerSettings1.bin"/><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372644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13f4c034d_8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513f4c034d_8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513f4c034d_8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513f4c034d_8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13f4c034d_8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13f4c034d_8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13f4c034d_8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13f4c034d_8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13f4c034d_8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513f4c034d_8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13f4c034d_8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13f4c034d_8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13f4c034d_8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13f4c034d_8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513f4c034d_8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513f4c034d_8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513f4c034d_8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513f4c034d_8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13f4c034d_8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13f4c034d_8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5806ecbe82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5806ecbe8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513f4c034d_8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513f4c034d_8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13f4c034d_8_60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513f4c034d_8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513f4c034d_8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513f4c034d_8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513f4c034d_8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513f4c034d_8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513f4c034d_8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513f4c034d_8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513f4c034d_8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513f4c034d_8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13f4c034d_8_6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13f4c034d_8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13f4c034d_8_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13f4c034d_8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latin typeface="Roboto"/>
                <a:ea typeface="Roboto"/>
                <a:cs typeface="Roboto"/>
                <a:sym typeface="Roboto"/>
              </a:rPr>
              <a:t>Serfdom is a legal and economic system. A serf is a worker who has to stay in one area. Serfs were the lowest social class of the feudal society.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513f4c034d_8_8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513f4c034d_8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513f4c034d_8_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513f4c034d_8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806ecbfc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806ecbfc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513f4c034d_8_8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513f4c034d_8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13f4c034d_8_8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13f4c034d_8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513f4c034d_8_8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513f4c034d_8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513f4c034d_8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513f4c034d_8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513f4c034d_8_8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513f4c034d_8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13f4c034d_8_8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513f4c034d_8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513f4c034d_8_10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513f4c034d_8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513f4c034d_8_10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513f4c034d_8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513f4c034d_8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513f4c034d_8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513f4c034d_8_10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513f4c034d_8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810e67f6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810e67f6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13f4c034d_8_10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13f4c034d_8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513f4c034d_8_10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513f4c034d_8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513f4c034d_8_10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513f4c034d_8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513f4c034d_8_10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513f4c034d_8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513f4c034d_8_1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513f4c034d_8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513f4c034d_8_108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13f4c034d_8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512a998c0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512a998c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12a998c0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12a998c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512a998c0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512a998c0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56cf9af30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56cf9af3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56e970709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56e970709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56cf9af30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56cf9af3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8fd681c8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8fd681c8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58fd681c8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58fd681c8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58fd681c8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58fd681c8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513f4c034d_2_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13f4c034d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513f4c034d_2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513f4c034d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13f4c034d_2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513f4c034d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513f4c034d_2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513f4c034d_2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513f4c034d_2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513f4c034d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513f4c034d_2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513f4c034d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5806ecbfc4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5806ecbfc4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13f4c034d_2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13f4c034d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513f4c034d_2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513f4c034d_2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513f4c034d_2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513f4c034d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6cf9af30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56cf9af3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56cf9af30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56cf9af3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56cf9af30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56cf9af3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56f65ef7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56f65ef7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56e6d0486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56e6d0486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56e6d048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56e6d048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56e6d0486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56e6d0486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5806ecbfc4_1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5806ecbfc4_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56e6d0486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56e6d0486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6e6d0486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6e6d0486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56e6d0486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56e6d0486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56e6d0486d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56e6d0486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56e6d0486d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56e6d0486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513f4c034d_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513f4c034d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56f0b62e18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1" name="Google Shape;1181;g56f0b62e18_7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56f0b62e18_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0" name="Google Shape;1190;g56f0b62e18_7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56f0b62e18_7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5" name="Google Shape;1195;g56f0b62e18_7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56f0b62e18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0" name="Google Shape;1200;g56f0b62e18_7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5806ecbfc4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5806ecbfc4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56f0b62e18_7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7" name="Google Shape;1207;g56f0b62e18_7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56f0b62e18_7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3" name="Google Shape;1213;g56f0b62e18_7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56f0b62e18_7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g56f0b62e18_7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56f0b62e18_7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5" name="Google Shape;1225;g56f0b62e18_7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56f13032cc_4_1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56f13032cc_4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56f13032cc_4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56f13032cc_4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56f13032cc_4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56f13032cc_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56f13032cc_4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56f13032cc_4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56f13032cc_4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56f13032cc_4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5916e0fc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5916e0fc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513f4c034d_8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513f4c034d_8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5916e0fc27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5916e0fc2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5916e0fc27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5916e0fc2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5916e0fc27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5916e0fc2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5916e0fc27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5916e0fc2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28"/>
        <p:cNvGrpSpPr/>
        <p:nvPr/>
      </p:nvGrpSpPr>
      <p:grpSpPr>
        <a:xfrm>
          <a:off x="0" y="0"/>
          <a:ext cx="0" cy="0"/>
          <a:chOff x="0" y="0"/>
          <a:chExt cx="0" cy="0"/>
        </a:xfrm>
      </p:grpSpPr>
      <p:grpSp>
        <p:nvGrpSpPr>
          <p:cNvPr id="129" name="Google Shape;129;p14"/>
          <p:cNvGrpSpPr/>
          <p:nvPr/>
        </p:nvGrpSpPr>
        <p:grpSpPr>
          <a:xfrm>
            <a:off x="2316267" y="304925"/>
            <a:ext cx="4511142" cy="4526109"/>
            <a:chOff x="2316267" y="304925"/>
            <a:chExt cx="4511142" cy="4526109"/>
          </a:xfrm>
        </p:grpSpPr>
        <p:sp>
          <p:nvSpPr>
            <p:cNvPr id="130" name="Google Shape;130;p14"/>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32" name="Google Shape;132;p14"/>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33" name="Google Shape;133;p14"/>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34" name="Google Shape;134;p14"/>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35" name="Google Shape;135;p14"/>
          <p:cNvSpPr txBox="1">
            <a:spLocks noGrp="1"/>
          </p:cNvSpPr>
          <p:nvPr>
            <p:ph type="ctrTitle"/>
          </p:nvPr>
        </p:nvSpPr>
        <p:spPr>
          <a:xfrm>
            <a:off x="2787625" y="1991825"/>
            <a:ext cx="3572100" cy="1159800"/>
          </a:xfrm>
          <a:prstGeom prst="rect">
            <a:avLst/>
          </a:prstGeom>
        </p:spPr>
        <p:txBody>
          <a:bodyPr spcFirstLastPara="1" wrap="square" lIns="0" tIns="0" rIns="0" bIns="0"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36" name="Google Shape;136;p14"/>
          <p:cNvGrpSpPr/>
          <p:nvPr/>
        </p:nvGrpSpPr>
        <p:grpSpPr>
          <a:xfrm>
            <a:off x="4357664" y="3735189"/>
            <a:ext cx="428350" cy="428530"/>
            <a:chOff x="1191725" y="238125"/>
            <a:chExt cx="5236550" cy="5238750"/>
          </a:xfrm>
        </p:grpSpPr>
        <p:sp>
          <p:nvSpPr>
            <p:cNvPr id="137" name="Google Shape;137;p14"/>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38" name="Google Shape;138;p14"/>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39" name="Google Shape;139;p14"/>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40" name="Google Shape;140;p14"/>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41" name="Google Shape;141;p14"/>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2"/>
        <p:cNvGrpSpPr/>
        <p:nvPr/>
      </p:nvGrpSpPr>
      <p:grpSpPr>
        <a:xfrm>
          <a:off x="0" y="0"/>
          <a:ext cx="0" cy="0"/>
          <a:chOff x="0" y="0"/>
          <a:chExt cx="0" cy="0"/>
        </a:xfrm>
      </p:grpSpPr>
      <p:grpSp>
        <p:nvGrpSpPr>
          <p:cNvPr id="143" name="Google Shape;143;p15"/>
          <p:cNvGrpSpPr/>
          <p:nvPr/>
        </p:nvGrpSpPr>
        <p:grpSpPr>
          <a:xfrm>
            <a:off x="2316267" y="304925"/>
            <a:ext cx="4511142" cy="4526109"/>
            <a:chOff x="2316267" y="304925"/>
            <a:chExt cx="4511142" cy="4526109"/>
          </a:xfrm>
        </p:grpSpPr>
        <p:sp>
          <p:nvSpPr>
            <p:cNvPr id="144" name="Google Shape;144;p15"/>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46" name="Google Shape;146;p15"/>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47" name="Google Shape;147;p15"/>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48" name="Google Shape;148;p15"/>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49" name="Google Shape;149;p15"/>
          <p:cNvSpPr txBox="1">
            <a:spLocks noGrp="1"/>
          </p:cNvSpPr>
          <p:nvPr>
            <p:ph type="ctrTitle"/>
          </p:nvPr>
        </p:nvSpPr>
        <p:spPr>
          <a:xfrm>
            <a:off x="2795175" y="1668850"/>
            <a:ext cx="3553500" cy="1159800"/>
          </a:xfrm>
          <a:prstGeom prst="rect">
            <a:avLst/>
          </a:prstGeom>
        </p:spPr>
        <p:txBody>
          <a:bodyPr spcFirstLastPara="1" wrap="square" lIns="0" tIns="0" rIns="0" bIns="0" anchor="b" anchorCtr="0"/>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0" name="Google Shape;150;p15"/>
          <p:cNvSpPr txBox="1">
            <a:spLocks noGrp="1"/>
          </p:cNvSpPr>
          <p:nvPr>
            <p:ph type="subTitle" idx="1"/>
          </p:nvPr>
        </p:nvSpPr>
        <p:spPr>
          <a:xfrm>
            <a:off x="2795175" y="2948146"/>
            <a:ext cx="3553500" cy="297900"/>
          </a:xfrm>
          <a:prstGeom prst="rect">
            <a:avLst/>
          </a:prstGeom>
        </p:spPr>
        <p:txBody>
          <a:bodyPr spcFirstLastPara="1" wrap="square" lIns="0" tIns="0" rIns="0" bIns="0" anchor="t" anchorCtr="0"/>
          <a:lstStyle>
            <a:lvl1pPr lvl="0" algn="ctr" rtl="0">
              <a:spcBef>
                <a:spcPts val="0"/>
              </a:spcBef>
              <a:spcAft>
                <a:spcPts val="0"/>
              </a:spcAft>
              <a:buSzPts val="1600"/>
              <a:buNone/>
              <a:defRPr sz="1600">
                <a:solidFill>
                  <a:srgbClr val="B0C6D3"/>
                </a:solidFill>
              </a:defRPr>
            </a:lvl1pPr>
            <a:lvl2pPr lvl="1" algn="ctr" rtl="0">
              <a:spcBef>
                <a:spcPts val="0"/>
              </a:spcBef>
              <a:spcAft>
                <a:spcPts val="0"/>
              </a:spcAft>
              <a:buSzPts val="1600"/>
              <a:buNone/>
              <a:defRPr sz="1600">
                <a:solidFill>
                  <a:srgbClr val="B0C6D3"/>
                </a:solidFill>
              </a:defRPr>
            </a:lvl2pPr>
            <a:lvl3pPr lvl="2" algn="ctr" rtl="0">
              <a:spcBef>
                <a:spcPts val="0"/>
              </a:spcBef>
              <a:spcAft>
                <a:spcPts val="0"/>
              </a:spcAft>
              <a:buSzPts val="1600"/>
              <a:buNone/>
              <a:defRPr sz="1600">
                <a:solidFill>
                  <a:srgbClr val="B0C6D3"/>
                </a:solidFill>
              </a:defRPr>
            </a:lvl3pPr>
            <a:lvl4pPr lvl="3" algn="ctr" rtl="0">
              <a:spcBef>
                <a:spcPts val="0"/>
              </a:spcBef>
              <a:spcAft>
                <a:spcPts val="0"/>
              </a:spcAft>
              <a:buSzPts val="1600"/>
              <a:buNone/>
              <a:defRPr sz="1600">
                <a:solidFill>
                  <a:srgbClr val="B0C6D3"/>
                </a:solidFill>
              </a:defRPr>
            </a:lvl4pPr>
            <a:lvl5pPr lvl="4" algn="ctr" rtl="0">
              <a:spcBef>
                <a:spcPts val="0"/>
              </a:spcBef>
              <a:spcAft>
                <a:spcPts val="0"/>
              </a:spcAft>
              <a:buSzPts val="1600"/>
              <a:buNone/>
              <a:defRPr sz="1600">
                <a:solidFill>
                  <a:srgbClr val="B0C6D3"/>
                </a:solidFill>
              </a:defRPr>
            </a:lvl5pPr>
            <a:lvl6pPr lvl="5" algn="ctr" rtl="0">
              <a:spcBef>
                <a:spcPts val="0"/>
              </a:spcBef>
              <a:spcAft>
                <a:spcPts val="0"/>
              </a:spcAft>
              <a:buSzPts val="1600"/>
              <a:buNone/>
              <a:defRPr sz="1600">
                <a:solidFill>
                  <a:srgbClr val="B0C6D3"/>
                </a:solidFill>
              </a:defRPr>
            </a:lvl6pPr>
            <a:lvl7pPr lvl="6" algn="ctr" rtl="0">
              <a:spcBef>
                <a:spcPts val="0"/>
              </a:spcBef>
              <a:spcAft>
                <a:spcPts val="0"/>
              </a:spcAft>
              <a:buSzPts val="1600"/>
              <a:buNone/>
              <a:defRPr sz="1600">
                <a:solidFill>
                  <a:srgbClr val="B0C6D3"/>
                </a:solidFill>
              </a:defRPr>
            </a:lvl7pPr>
            <a:lvl8pPr lvl="7" algn="ctr" rtl="0">
              <a:spcBef>
                <a:spcPts val="0"/>
              </a:spcBef>
              <a:spcAft>
                <a:spcPts val="0"/>
              </a:spcAft>
              <a:buSzPts val="1600"/>
              <a:buNone/>
              <a:defRPr sz="1600">
                <a:solidFill>
                  <a:srgbClr val="B0C6D3"/>
                </a:solidFill>
              </a:defRPr>
            </a:lvl8pPr>
            <a:lvl9pPr lvl="8" algn="ctr" rtl="0">
              <a:spcBef>
                <a:spcPts val="0"/>
              </a:spcBef>
              <a:spcAft>
                <a:spcPts val="0"/>
              </a:spcAft>
              <a:buSzPts val="1600"/>
              <a:buNone/>
              <a:defRPr sz="1600">
                <a:solidFill>
                  <a:srgbClr val="B0C6D3"/>
                </a:solidFill>
              </a:defRPr>
            </a:lvl9pPr>
          </a:lstStyle>
          <a:p>
            <a:endParaRPr/>
          </a:p>
        </p:txBody>
      </p:sp>
      <p:grpSp>
        <p:nvGrpSpPr>
          <p:cNvPr id="151" name="Google Shape;151;p15"/>
          <p:cNvGrpSpPr/>
          <p:nvPr/>
        </p:nvGrpSpPr>
        <p:grpSpPr>
          <a:xfrm>
            <a:off x="4357664" y="3735189"/>
            <a:ext cx="428350" cy="428530"/>
            <a:chOff x="1191725" y="238125"/>
            <a:chExt cx="5236550" cy="5238750"/>
          </a:xfrm>
        </p:grpSpPr>
        <p:sp>
          <p:nvSpPr>
            <p:cNvPr id="152" name="Google Shape;152;p15"/>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53" name="Google Shape;153;p15"/>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54" name="Google Shape;154;p15"/>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55" name="Google Shape;155;p15"/>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56" name="Google Shape;156;p15"/>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7"/>
        <p:cNvGrpSpPr/>
        <p:nvPr/>
      </p:nvGrpSpPr>
      <p:grpSpPr>
        <a:xfrm>
          <a:off x="0" y="0"/>
          <a:ext cx="0" cy="0"/>
          <a:chOff x="0" y="0"/>
          <a:chExt cx="0" cy="0"/>
        </a:xfrm>
      </p:grpSpPr>
      <p:sp>
        <p:nvSpPr>
          <p:cNvPr id="158" name="Google Shape;158;p16"/>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16"/>
          <p:cNvGrpSpPr/>
          <p:nvPr/>
        </p:nvGrpSpPr>
        <p:grpSpPr>
          <a:xfrm>
            <a:off x="2316267" y="304925"/>
            <a:ext cx="4511142" cy="4526109"/>
            <a:chOff x="2316267" y="304925"/>
            <a:chExt cx="4511142" cy="4526109"/>
          </a:xfrm>
        </p:grpSpPr>
        <p:sp>
          <p:nvSpPr>
            <p:cNvPr id="160" name="Google Shape;160;p16"/>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62" name="Google Shape;162;p16"/>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63" name="Google Shape;163;p16"/>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64" name="Google Shape;164;p16"/>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5" name="Google Shape;165;p16"/>
          <p:cNvSpPr txBox="1">
            <a:spLocks noGrp="1"/>
          </p:cNvSpPr>
          <p:nvPr>
            <p:ph type="body" idx="1"/>
          </p:nvPr>
        </p:nvSpPr>
        <p:spPr>
          <a:xfrm>
            <a:off x="3009700" y="1187400"/>
            <a:ext cx="3124500" cy="2768700"/>
          </a:xfrm>
          <a:prstGeom prst="rect">
            <a:avLst/>
          </a:prstGeom>
        </p:spPr>
        <p:txBody>
          <a:bodyPr spcFirstLastPara="1" wrap="square" lIns="0" tIns="0" rIns="0" bIns="0" anchor="ctr" anchorCtr="0"/>
          <a:lstStyle>
            <a:lvl1pPr marL="457200" lvl="0" indent="-342900" algn="ctr" rtl="0">
              <a:spcBef>
                <a:spcPts val="600"/>
              </a:spcBef>
              <a:spcAft>
                <a:spcPts val="0"/>
              </a:spcAft>
              <a:buSzPts val="1800"/>
              <a:buFont typeface="Libre Baskerville"/>
              <a:buChar char="➢"/>
              <a:defRPr sz="1800" i="1">
                <a:latin typeface="Libre Baskerville"/>
                <a:ea typeface="Libre Baskerville"/>
                <a:cs typeface="Libre Baskerville"/>
                <a:sym typeface="Libre Baskerville"/>
              </a:defRPr>
            </a:lvl1pPr>
            <a:lvl2pPr marL="914400" lvl="1"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2pPr>
            <a:lvl3pPr marL="1371600" lvl="2"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3pPr>
            <a:lvl4pPr marL="1828800" lvl="3"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4pPr>
            <a:lvl5pPr marL="2286000" lvl="4"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5pPr>
            <a:lvl6pPr marL="2743200" lvl="5"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6pPr>
            <a:lvl7pPr marL="3200400" lvl="6"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7pPr>
            <a:lvl8pPr marL="3657600" lvl="7"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8pPr>
            <a:lvl9pPr marL="4114800" lvl="8"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9pPr>
          </a:lstStyle>
          <a:p>
            <a:endParaRPr/>
          </a:p>
        </p:txBody>
      </p:sp>
      <p:sp>
        <p:nvSpPr>
          <p:cNvPr id="166" name="Google Shape;166;p16"/>
          <p:cNvSpPr txBox="1"/>
          <p:nvPr/>
        </p:nvSpPr>
        <p:spPr>
          <a:xfrm>
            <a:off x="3593400" y="6289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rgbClr val="B0C6D3"/>
                </a:solidFill>
                <a:latin typeface="Frank Ruhl Libre"/>
                <a:ea typeface="Frank Ruhl Libre"/>
                <a:cs typeface="Frank Ruhl Libre"/>
                <a:sym typeface="Frank Ruhl Libre"/>
              </a:rPr>
              <a:t>“</a:t>
            </a:r>
            <a:endParaRPr sz="7200">
              <a:solidFill>
                <a:srgbClr val="B0C6D3"/>
              </a:solidFill>
              <a:latin typeface="Frank Ruhl Libre"/>
              <a:ea typeface="Frank Ruhl Libre"/>
              <a:cs typeface="Frank Ruhl Libre"/>
              <a:sym typeface="Frank Ruhl Libre"/>
            </a:endParaRPr>
          </a:p>
        </p:txBody>
      </p:sp>
      <p:sp>
        <p:nvSpPr>
          <p:cNvPr id="167" name="Google Shape;167;p1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8"/>
        <p:cNvGrpSpPr/>
        <p:nvPr/>
      </p:nvGrpSpPr>
      <p:grpSpPr>
        <a:xfrm>
          <a:off x="0" y="0"/>
          <a:ext cx="0" cy="0"/>
          <a:chOff x="0" y="0"/>
          <a:chExt cx="0" cy="0"/>
        </a:xfrm>
      </p:grpSpPr>
      <p:sp>
        <p:nvSpPr>
          <p:cNvPr id="169" name="Google Shape;169;p17"/>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17"/>
          <p:cNvGrpSpPr/>
          <p:nvPr/>
        </p:nvGrpSpPr>
        <p:grpSpPr>
          <a:xfrm>
            <a:off x="312475" y="304925"/>
            <a:ext cx="8519109" cy="4526109"/>
            <a:chOff x="312475" y="304925"/>
            <a:chExt cx="8519109" cy="4526109"/>
          </a:xfrm>
        </p:grpSpPr>
        <p:sp>
          <p:nvSpPr>
            <p:cNvPr id="171" name="Google Shape;171;p17"/>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73" name="Google Shape;173;p17"/>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74" name="Google Shape;174;p17"/>
            <p:cNvPicPr preferRelativeResize="0"/>
            <p:nvPr/>
          </p:nvPicPr>
          <p:blipFill>
            <a:blip r:embed="rId2">
              <a:alphaModFix/>
            </a:blip>
            <a:stretch>
              <a:fillRect/>
            </a:stretch>
          </p:blipFill>
          <p:spPr>
            <a:xfrm rot="-2700000">
              <a:off x="696875" y="3795246"/>
              <a:ext cx="152400" cy="1150374"/>
            </a:xfrm>
            <a:prstGeom prst="rect">
              <a:avLst/>
            </a:prstGeom>
            <a:noFill/>
            <a:ln>
              <a:noFill/>
            </a:ln>
          </p:spPr>
        </p:pic>
        <p:pic>
          <p:nvPicPr>
            <p:cNvPr id="175" name="Google Shape;175;p17"/>
            <p:cNvPicPr preferRelativeResize="0"/>
            <p:nvPr/>
          </p:nvPicPr>
          <p:blipFill>
            <a:blip r:embed="rId2">
              <a:alphaModFix/>
            </a:blip>
            <a:stretch>
              <a:fillRect/>
            </a:stretch>
          </p:blipFill>
          <p:spPr>
            <a:xfrm rot="8100000">
              <a:off x="8294783" y="190338"/>
              <a:ext cx="152400" cy="1150374"/>
            </a:xfrm>
            <a:prstGeom prst="rect">
              <a:avLst/>
            </a:prstGeom>
            <a:noFill/>
            <a:ln>
              <a:noFill/>
            </a:ln>
          </p:spPr>
        </p:pic>
      </p:grpSp>
      <p:grpSp>
        <p:nvGrpSpPr>
          <p:cNvPr id="176" name="Google Shape;176;p17"/>
          <p:cNvGrpSpPr/>
          <p:nvPr/>
        </p:nvGrpSpPr>
        <p:grpSpPr>
          <a:xfrm>
            <a:off x="4433231" y="1195444"/>
            <a:ext cx="277537" cy="277654"/>
            <a:chOff x="1191725" y="238125"/>
            <a:chExt cx="5236550" cy="5238750"/>
          </a:xfrm>
        </p:grpSpPr>
        <p:sp>
          <p:nvSpPr>
            <p:cNvPr id="177" name="Google Shape;177;p17"/>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78" name="Google Shape;178;p17"/>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79" name="Google Shape;179;p17"/>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80" name="Google Shape;180;p17"/>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81" name="Google Shape;181;p17"/>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182" name="Google Shape;182;p17"/>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3" name="Google Shape;183;p17"/>
          <p:cNvSpPr txBox="1">
            <a:spLocks noGrp="1"/>
          </p:cNvSpPr>
          <p:nvPr>
            <p:ph type="body" idx="1"/>
          </p:nvPr>
        </p:nvSpPr>
        <p:spPr>
          <a:xfrm>
            <a:off x="1003200" y="1563725"/>
            <a:ext cx="7137600" cy="2760300"/>
          </a:xfrm>
          <a:prstGeom prst="rect">
            <a:avLst/>
          </a:prstGeom>
        </p:spPr>
        <p:txBody>
          <a:bodyPr spcFirstLastPara="1" wrap="square" lIns="0" tIns="0" rIns="0" bIns="0" anchor="t" anchorCtr="0"/>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84" name="Google Shape;184;p17"/>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spTree>
      <p:nvGrpSpPr>
        <p:cNvPr id="1" name="Shape 185"/>
        <p:cNvGrpSpPr/>
        <p:nvPr/>
      </p:nvGrpSpPr>
      <p:grpSpPr>
        <a:xfrm>
          <a:off x="0" y="0"/>
          <a:ext cx="0" cy="0"/>
          <a:chOff x="0" y="0"/>
          <a:chExt cx="0" cy="0"/>
        </a:xfrm>
      </p:grpSpPr>
      <p:grpSp>
        <p:nvGrpSpPr>
          <p:cNvPr id="186" name="Google Shape;186;p18"/>
          <p:cNvGrpSpPr/>
          <p:nvPr/>
        </p:nvGrpSpPr>
        <p:grpSpPr>
          <a:xfrm>
            <a:off x="325492" y="304925"/>
            <a:ext cx="4511142" cy="4526109"/>
            <a:chOff x="2316267" y="304925"/>
            <a:chExt cx="4511142" cy="4526109"/>
          </a:xfrm>
        </p:grpSpPr>
        <p:sp>
          <p:nvSpPr>
            <p:cNvPr id="187" name="Google Shape;187;p18"/>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89" name="Google Shape;189;p18"/>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90" name="Google Shape;190;p18"/>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91" name="Google Shape;191;p18"/>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grpSp>
        <p:nvGrpSpPr>
          <p:cNvPr id="192" name="Google Shape;192;p18"/>
          <p:cNvGrpSpPr/>
          <p:nvPr/>
        </p:nvGrpSpPr>
        <p:grpSpPr>
          <a:xfrm>
            <a:off x="796444" y="1424044"/>
            <a:ext cx="277537" cy="277654"/>
            <a:chOff x="1191725" y="238125"/>
            <a:chExt cx="5236550" cy="5238750"/>
          </a:xfrm>
        </p:grpSpPr>
        <p:sp>
          <p:nvSpPr>
            <p:cNvPr id="193" name="Google Shape;193;p18"/>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4" name="Google Shape;194;p18"/>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5" name="Google Shape;195;p18"/>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6" name="Google Shape;196;p18"/>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7" name="Google Shape;197;p18"/>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198" name="Google Shape;198;p18"/>
          <p:cNvSpPr txBox="1">
            <a:spLocks noGrp="1"/>
          </p:cNvSpPr>
          <p:nvPr>
            <p:ph type="title"/>
          </p:nvPr>
        </p:nvSpPr>
        <p:spPr>
          <a:xfrm>
            <a:off x="796450" y="845975"/>
            <a:ext cx="3553500" cy="548700"/>
          </a:xfrm>
          <a:prstGeom prst="rect">
            <a:avLst/>
          </a:prstGeom>
        </p:spPr>
        <p:txBody>
          <a:bodyPr spcFirstLastPara="1" wrap="square" lIns="0" tIns="0" rIns="0" bIns="0" anchor="b" anchorCtr="0"/>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199" name="Google Shape;199;p18"/>
          <p:cNvSpPr txBox="1">
            <a:spLocks noGrp="1"/>
          </p:cNvSpPr>
          <p:nvPr>
            <p:ph type="body" idx="1"/>
          </p:nvPr>
        </p:nvSpPr>
        <p:spPr>
          <a:xfrm>
            <a:off x="796450" y="1792325"/>
            <a:ext cx="3553500" cy="24045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00" name="Google Shape;200;p18"/>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01"/>
        <p:cNvGrpSpPr/>
        <p:nvPr/>
      </p:nvGrpSpPr>
      <p:grpSpPr>
        <a:xfrm>
          <a:off x="0" y="0"/>
          <a:ext cx="0" cy="0"/>
          <a:chOff x="0" y="0"/>
          <a:chExt cx="0" cy="0"/>
        </a:xfrm>
      </p:grpSpPr>
      <p:sp>
        <p:nvSpPr>
          <p:cNvPr id="202" name="Google Shape;202;p19"/>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19"/>
          <p:cNvGrpSpPr/>
          <p:nvPr/>
        </p:nvGrpSpPr>
        <p:grpSpPr>
          <a:xfrm>
            <a:off x="312475" y="304925"/>
            <a:ext cx="8519109" cy="4526109"/>
            <a:chOff x="312475" y="304925"/>
            <a:chExt cx="8519109" cy="4526109"/>
          </a:xfrm>
        </p:grpSpPr>
        <p:sp>
          <p:nvSpPr>
            <p:cNvPr id="204" name="Google Shape;204;p19"/>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06" name="Google Shape;206;p19"/>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07" name="Google Shape;207;p19"/>
            <p:cNvPicPr preferRelativeResize="0"/>
            <p:nvPr/>
          </p:nvPicPr>
          <p:blipFill>
            <a:blip r:embed="rId2">
              <a:alphaModFix/>
            </a:blip>
            <a:stretch>
              <a:fillRect/>
            </a:stretch>
          </p:blipFill>
          <p:spPr>
            <a:xfrm rot="-2700000">
              <a:off x="696875" y="3795246"/>
              <a:ext cx="152400" cy="1150374"/>
            </a:xfrm>
            <a:prstGeom prst="rect">
              <a:avLst/>
            </a:prstGeom>
            <a:noFill/>
            <a:ln>
              <a:noFill/>
            </a:ln>
          </p:spPr>
        </p:pic>
        <p:pic>
          <p:nvPicPr>
            <p:cNvPr id="208" name="Google Shape;208;p19"/>
            <p:cNvPicPr preferRelativeResize="0"/>
            <p:nvPr/>
          </p:nvPicPr>
          <p:blipFill>
            <a:blip r:embed="rId2">
              <a:alphaModFix/>
            </a:blip>
            <a:stretch>
              <a:fillRect/>
            </a:stretch>
          </p:blipFill>
          <p:spPr>
            <a:xfrm rot="8100000">
              <a:off x="8294783" y="190338"/>
              <a:ext cx="152400" cy="1150374"/>
            </a:xfrm>
            <a:prstGeom prst="rect">
              <a:avLst/>
            </a:prstGeom>
            <a:noFill/>
            <a:ln>
              <a:noFill/>
            </a:ln>
          </p:spPr>
        </p:pic>
      </p:grpSp>
      <p:grpSp>
        <p:nvGrpSpPr>
          <p:cNvPr id="209" name="Google Shape;209;p19"/>
          <p:cNvGrpSpPr/>
          <p:nvPr/>
        </p:nvGrpSpPr>
        <p:grpSpPr>
          <a:xfrm>
            <a:off x="4433231" y="1195444"/>
            <a:ext cx="277537" cy="277654"/>
            <a:chOff x="1191725" y="238125"/>
            <a:chExt cx="5236550" cy="5238750"/>
          </a:xfrm>
        </p:grpSpPr>
        <p:sp>
          <p:nvSpPr>
            <p:cNvPr id="210" name="Google Shape;210;p19"/>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1" name="Google Shape;211;p19"/>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2" name="Google Shape;212;p19"/>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3" name="Google Shape;213;p19"/>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4" name="Google Shape;214;p19"/>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215" name="Google Shape;215;p19"/>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16" name="Google Shape;216;p19"/>
          <p:cNvSpPr txBox="1">
            <a:spLocks noGrp="1"/>
          </p:cNvSpPr>
          <p:nvPr>
            <p:ph type="body" idx="1"/>
          </p:nvPr>
        </p:nvSpPr>
        <p:spPr>
          <a:xfrm>
            <a:off x="1003200" y="1563725"/>
            <a:ext cx="3356700" cy="28017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17" name="Google Shape;217;p19"/>
          <p:cNvSpPr txBox="1">
            <a:spLocks noGrp="1"/>
          </p:cNvSpPr>
          <p:nvPr>
            <p:ph type="body" idx="2"/>
          </p:nvPr>
        </p:nvSpPr>
        <p:spPr>
          <a:xfrm>
            <a:off x="4784110" y="1563725"/>
            <a:ext cx="3356700" cy="28017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18" name="Google Shape;218;p19"/>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9"/>
        <p:cNvGrpSpPr/>
        <p:nvPr/>
      </p:nvGrpSpPr>
      <p:grpSpPr>
        <a:xfrm>
          <a:off x="0" y="0"/>
          <a:ext cx="0" cy="0"/>
          <a:chOff x="0" y="0"/>
          <a:chExt cx="0" cy="0"/>
        </a:xfrm>
      </p:grpSpPr>
      <p:sp>
        <p:nvSpPr>
          <p:cNvPr id="220" name="Google Shape;220;p20"/>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0"/>
          <p:cNvGrpSpPr/>
          <p:nvPr/>
        </p:nvGrpSpPr>
        <p:grpSpPr>
          <a:xfrm>
            <a:off x="312475" y="304925"/>
            <a:ext cx="8519109" cy="4526109"/>
            <a:chOff x="312475" y="304925"/>
            <a:chExt cx="8519109" cy="4526109"/>
          </a:xfrm>
        </p:grpSpPr>
        <p:sp>
          <p:nvSpPr>
            <p:cNvPr id="222" name="Google Shape;222;p20"/>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0"/>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24" name="Google Shape;224;p20"/>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25" name="Google Shape;225;p20"/>
            <p:cNvPicPr preferRelativeResize="0"/>
            <p:nvPr/>
          </p:nvPicPr>
          <p:blipFill>
            <a:blip r:embed="rId2">
              <a:alphaModFix/>
            </a:blip>
            <a:stretch>
              <a:fillRect/>
            </a:stretch>
          </p:blipFill>
          <p:spPr>
            <a:xfrm rot="-2700000">
              <a:off x="696875" y="3795246"/>
              <a:ext cx="152400" cy="1150374"/>
            </a:xfrm>
            <a:prstGeom prst="rect">
              <a:avLst/>
            </a:prstGeom>
            <a:noFill/>
            <a:ln>
              <a:noFill/>
            </a:ln>
          </p:spPr>
        </p:pic>
        <p:pic>
          <p:nvPicPr>
            <p:cNvPr id="226" name="Google Shape;226;p20"/>
            <p:cNvPicPr preferRelativeResize="0"/>
            <p:nvPr/>
          </p:nvPicPr>
          <p:blipFill>
            <a:blip r:embed="rId2">
              <a:alphaModFix/>
            </a:blip>
            <a:stretch>
              <a:fillRect/>
            </a:stretch>
          </p:blipFill>
          <p:spPr>
            <a:xfrm rot="8100000">
              <a:off x="8294783" y="190338"/>
              <a:ext cx="152400" cy="1150374"/>
            </a:xfrm>
            <a:prstGeom prst="rect">
              <a:avLst/>
            </a:prstGeom>
            <a:noFill/>
            <a:ln>
              <a:noFill/>
            </a:ln>
          </p:spPr>
        </p:pic>
      </p:grpSp>
      <p:grpSp>
        <p:nvGrpSpPr>
          <p:cNvPr id="227" name="Google Shape;227;p20"/>
          <p:cNvGrpSpPr/>
          <p:nvPr/>
        </p:nvGrpSpPr>
        <p:grpSpPr>
          <a:xfrm>
            <a:off x="4433231" y="1195444"/>
            <a:ext cx="277537" cy="277654"/>
            <a:chOff x="1191725" y="238125"/>
            <a:chExt cx="5236550" cy="5238750"/>
          </a:xfrm>
        </p:grpSpPr>
        <p:sp>
          <p:nvSpPr>
            <p:cNvPr id="228" name="Google Shape;228;p20"/>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29" name="Google Shape;229;p20"/>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30" name="Google Shape;230;p20"/>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31" name="Google Shape;231;p20"/>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32" name="Google Shape;232;p20"/>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233" name="Google Shape;233;p20"/>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4" name="Google Shape;234;p20"/>
          <p:cNvSpPr txBox="1">
            <a:spLocks noGrp="1"/>
          </p:cNvSpPr>
          <p:nvPr>
            <p:ph type="body" idx="1"/>
          </p:nvPr>
        </p:nvSpPr>
        <p:spPr>
          <a:xfrm>
            <a:off x="1003200"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5" name="Google Shape;235;p20"/>
          <p:cNvSpPr txBox="1">
            <a:spLocks noGrp="1"/>
          </p:cNvSpPr>
          <p:nvPr>
            <p:ph type="body" idx="2"/>
          </p:nvPr>
        </p:nvSpPr>
        <p:spPr>
          <a:xfrm>
            <a:off x="3455100"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6" name="Google Shape;236;p20"/>
          <p:cNvSpPr txBox="1">
            <a:spLocks noGrp="1"/>
          </p:cNvSpPr>
          <p:nvPr>
            <p:ph type="body" idx="3"/>
          </p:nvPr>
        </p:nvSpPr>
        <p:spPr>
          <a:xfrm>
            <a:off x="5907003"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7" name="Google Shape;237;p20"/>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8"/>
        <p:cNvGrpSpPr/>
        <p:nvPr/>
      </p:nvGrpSpPr>
      <p:grpSpPr>
        <a:xfrm>
          <a:off x="0" y="0"/>
          <a:ext cx="0" cy="0"/>
          <a:chOff x="0" y="0"/>
          <a:chExt cx="0" cy="0"/>
        </a:xfrm>
      </p:grpSpPr>
      <p:sp>
        <p:nvSpPr>
          <p:cNvPr id="239" name="Google Shape;239;p21"/>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21"/>
          <p:cNvGrpSpPr/>
          <p:nvPr/>
        </p:nvGrpSpPr>
        <p:grpSpPr>
          <a:xfrm>
            <a:off x="312475" y="304925"/>
            <a:ext cx="8519109" cy="4526109"/>
            <a:chOff x="312475" y="304925"/>
            <a:chExt cx="8519109" cy="4526109"/>
          </a:xfrm>
        </p:grpSpPr>
        <p:sp>
          <p:nvSpPr>
            <p:cNvPr id="241" name="Google Shape;241;p21"/>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43" name="Google Shape;243;p21"/>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44" name="Google Shape;244;p21"/>
            <p:cNvPicPr preferRelativeResize="0"/>
            <p:nvPr/>
          </p:nvPicPr>
          <p:blipFill>
            <a:blip r:embed="rId2">
              <a:alphaModFix/>
            </a:blip>
            <a:stretch>
              <a:fillRect/>
            </a:stretch>
          </p:blipFill>
          <p:spPr>
            <a:xfrm rot="-2700000">
              <a:off x="696875" y="3795246"/>
              <a:ext cx="152400" cy="1150374"/>
            </a:xfrm>
            <a:prstGeom prst="rect">
              <a:avLst/>
            </a:prstGeom>
            <a:noFill/>
            <a:ln>
              <a:noFill/>
            </a:ln>
          </p:spPr>
        </p:pic>
        <p:pic>
          <p:nvPicPr>
            <p:cNvPr id="245" name="Google Shape;245;p21"/>
            <p:cNvPicPr preferRelativeResize="0"/>
            <p:nvPr/>
          </p:nvPicPr>
          <p:blipFill>
            <a:blip r:embed="rId2">
              <a:alphaModFix/>
            </a:blip>
            <a:stretch>
              <a:fillRect/>
            </a:stretch>
          </p:blipFill>
          <p:spPr>
            <a:xfrm rot="8100000">
              <a:off x="8294783" y="190338"/>
              <a:ext cx="152400" cy="1150374"/>
            </a:xfrm>
            <a:prstGeom prst="rect">
              <a:avLst/>
            </a:prstGeom>
            <a:noFill/>
            <a:ln>
              <a:noFill/>
            </a:ln>
          </p:spPr>
        </p:pic>
      </p:grpSp>
      <p:grpSp>
        <p:nvGrpSpPr>
          <p:cNvPr id="246" name="Google Shape;246;p21"/>
          <p:cNvGrpSpPr/>
          <p:nvPr/>
        </p:nvGrpSpPr>
        <p:grpSpPr>
          <a:xfrm>
            <a:off x="4433231" y="1195444"/>
            <a:ext cx="277537" cy="277654"/>
            <a:chOff x="1191725" y="238125"/>
            <a:chExt cx="5236550" cy="5238750"/>
          </a:xfrm>
        </p:grpSpPr>
        <p:sp>
          <p:nvSpPr>
            <p:cNvPr id="247" name="Google Shape;247;p21"/>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48" name="Google Shape;248;p21"/>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49" name="Google Shape;249;p21"/>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50" name="Google Shape;250;p21"/>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51" name="Google Shape;251;p21"/>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252" name="Google Shape;252;p21"/>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3" name="Google Shape;253;p2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4"/>
        <p:cNvGrpSpPr/>
        <p:nvPr/>
      </p:nvGrpSpPr>
      <p:grpSpPr>
        <a:xfrm>
          <a:off x="0" y="0"/>
          <a:ext cx="0" cy="0"/>
          <a:chOff x="0" y="0"/>
          <a:chExt cx="0" cy="0"/>
        </a:xfrm>
      </p:grpSpPr>
      <p:sp>
        <p:nvSpPr>
          <p:cNvPr id="255" name="Google Shape;255;p22"/>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22"/>
          <p:cNvGrpSpPr/>
          <p:nvPr/>
        </p:nvGrpSpPr>
        <p:grpSpPr>
          <a:xfrm>
            <a:off x="312475" y="304925"/>
            <a:ext cx="8519109" cy="4526109"/>
            <a:chOff x="312475" y="304925"/>
            <a:chExt cx="8519109" cy="4526109"/>
          </a:xfrm>
        </p:grpSpPr>
        <p:sp>
          <p:nvSpPr>
            <p:cNvPr id="257" name="Google Shape;257;p22"/>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2"/>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59" name="Google Shape;259;p22"/>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60" name="Google Shape;260;p22"/>
            <p:cNvPicPr preferRelativeResize="0"/>
            <p:nvPr/>
          </p:nvPicPr>
          <p:blipFill>
            <a:blip r:embed="rId2">
              <a:alphaModFix/>
            </a:blip>
            <a:stretch>
              <a:fillRect/>
            </a:stretch>
          </p:blipFill>
          <p:spPr>
            <a:xfrm rot="-2700000">
              <a:off x="696875" y="3795246"/>
              <a:ext cx="152400" cy="1150374"/>
            </a:xfrm>
            <a:prstGeom prst="rect">
              <a:avLst/>
            </a:prstGeom>
            <a:noFill/>
            <a:ln>
              <a:noFill/>
            </a:ln>
          </p:spPr>
        </p:pic>
        <p:pic>
          <p:nvPicPr>
            <p:cNvPr id="261" name="Google Shape;261;p22"/>
            <p:cNvPicPr preferRelativeResize="0"/>
            <p:nvPr/>
          </p:nvPicPr>
          <p:blipFill>
            <a:blip r:embed="rId2">
              <a:alphaModFix/>
            </a:blip>
            <a:stretch>
              <a:fillRect/>
            </a:stretch>
          </p:blipFill>
          <p:spPr>
            <a:xfrm rot="8100000">
              <a:off x="8294783" y="190338"/>
              <a:ext cx="152400" cy="1150374"/>
            </a:xfrm>
            <a:prstGeom prst="rect">
              <a:avLst/>
            </a:prstGeom>
            <a:noFill/>
            <a:ln>
              <a:noFill/>
            </a:ln>
          </p:spPr>
        </p:pic>
      </p:grpSp>
      <p:grpSp>
        <p:nvGrpSpPr>
          <p:cNvPr id="262" name="Google Shape;262;p22"/>
          <p:cNvGrpSpPr/>
          <p:nvPr/>
        </p:nvGrpSpPr>
        <p:grpSpPr>
          <a:xfrm>
            <a:off x="4433231" y="3823844"/>
            <a:ext cx="277537" cy="277654"/>
            <a:chOff x="1191725" y="238125"/>
            <a:chExt cx="5236550" cy="5238750"/>
          </a:xfrm>
        </p:grpSpPr>
        <p:sp>
          <p:nvSpPr>
            <p:cNvPr id="263" name="Google Shape;263;p2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64" name="Google Shape;264;p2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65" name="Google Shape;265;p2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66" name="Google Shape;266;p2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67" name="Google Shape;267;p2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268" name="Google Shape;268;p22"/>
          <p:cNvSpPr txBox="1">
            <a:spLocks noGrp="1"/>
          </p:cNvSpPr>
          <p:nvPr>
            <p:ph type="body" idx="1"/>
          </p:nvPr>
        </p:nvSpPr>
        <p:spPr>
          <a:xfrm>
            <a:off x="735200" y="4101500"/>
            <a:ext cx="7673700" cy="277500"/>
          </a:xfrm>
          <a:prstGeom prst="rect">
            <a:avLst/>
          </a:prstGeom>
        </p:spPr>
        <p:txBody>
          <a:bodyPr spcFirstLastPara="1" wrap="square" lIns="0" tIns="0" rIns="0" bIns="0" anchor="t" anchorCtr="0"/>
          <a:lstStyle>
            <a:lvl1pPr marL="457200" lvl="0" indent="-228600" algn="ctr" rtl="0">
              <a:spcBef>
                <a:spcPts val="360"/>
              </a:spcBef>
              <a:spcAft>
                <a:spcPts val="0"/>
              </a:spcAft>
              <a:buClr>
                <a:srgbClr val="8A9BA6"/>
              </a:buClr>
              <a:buSzPts val="1400"/>
              <a:buNone/>
              <a:defRPr sz="1400" i="1">
                <a:solidFill>
                  <a:srgbClr val="8A9BA6"/>
                </a:solidFill>
              </a:defRPr>
            </a:lvl1pPr>
          </a:lstStyle>
          <a:p>
            <a:endParaRPr/>
          </a:p>
        </p:txBody>
      </p:sp>
      <p:sp>
        <p:nvSpPr>
          <p:cNvPr id="269" name="Google Shape;269;p22"/>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0"/>
        <p:cNvGrpSpPr/>
        <p:nvPr/>
      </p:nvGrpSpPr>
      <p:grpSpPr>
        <a:xfrm>
          <a:off x="0" y="0"/>
          <a:ext cx="0" cy="0"/>
          <a:chOff x="0" y="0"/>
          <a:chExt cx="0" cy="0"/>
        </a:xfrm>
      </p:grpSpPr>
      <p:sp>
        <p:nvSpPr>
          <p:cNvPr id="271" name="Google Shape;271;p23"/>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23"/>
          <p:cNvGrpSpPr/>
          <p:nvPr/>
        </p:nvGrpSpPr>
        <p:grpSpPr>
          <a:xfrm>
            <a:off x="312475" y="304925"/>
            <a:ext cx="8519109" cy="4526109"/>
            <a:chOff x="312475" y="304925"/>
            <a:chExt cx="8519109" cy="4526109"/>
          </a:xfrm>
        </p:grpSpPr>
        <p:sp>
          <p:nvSpPr>
            <p:cNvPr id="273" name="Google Shape;273;p23"/>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75" name="Google Shape;275;p23"/>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76" name="Google Shape;276;p23"/>
            <p:cNvPicPr preferRelativeResize="0"/>
            <p:nvPr/>
          </p:nvPicPr>
          <p:blipFill>
            <a:blip r:embed="rId2">
              <a:alphaModFix/>
            </a:blip>
            <a:stretch>
              <a:fillRect/>
            </a:stretch>
          </p:blipFill>
          <p:spPr>
            <a:xfrm rot="-2700000">
              <a:off x="696875" y="3795246"/>
              <a:ext cx="152400" cy="1150374"/>
            </a:xfrm>
            <a:prstGeom prst="rect">
              <a:avLst/>
            </a:prstGeom>
            <a:noFill/>
            <a:ln>
              <a:noFill/>
            </a:ln>
          </p:spPr>
        </p:pic>
        <p:pic>
          <p:nvPicPr>
            <p:cNvPr id="277" name="Google Shape;277;p23"/>
            <p:cNvPicPr preferRelativeResize="0"/>
            <p:nvPr/>
          </p:nvPicPr>
          <p:blipFill>
            <a:blip r:embed="rId2">
              <a:alphaModFix/>
            </a:blip>
            <a:stretch>
              <a:fillRect/>
            </a:stretch>
          </p:blipFill>
          <p:spPr>
            <a:xfrm rot="8100000">
              <a:off x="8294783" y="190338"/>
              <a:ext cx="152400" cy="1150374"/>
            </a:xfrm>
            <a:prstGeom prst="rect">
              <a:avLst/>
            </a:prstGeom>
            <a:noFill/>
            <a:ln>
              <a:noFill/>
            </a:ln>
          </p:spPr>
        </p:pic>
      </p:grpSp>
      <p:sp>
        <p:nvSpPr>
          <p:cNvPr id="278" name="Google Shape;278;p2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background">
  <p:cSld name="BLANK_2">
    <p:spTree>
      <p:nvGrpSpPr>
        <p:cNvPr id="1" name="Shape 279"/>
        <p:cNvGrpSpPr/>
        <p:nvPr/>
      </p:nvGrpSpPr>
      <p:grpSpPr>
        <a:xfrm>
          <a:off x="0" y="0"/>
          <a:ext cx="0" cy="0"/>
          <a:chOff x="0" y="0"/>
          <a:chExt cx="0" cy="0"/>
        </a:xfrm>
      </p:grpSpPr>
      <p:sp>
        <p:nvSpPr>
          <p:cNvPr id="280" name="Google Shape;280;p24"/>
          <p:cNvSpPr/>
          <p:nvPr/>
        </p:nvSpPr>
        <p:spPr>
          <a:xfrm>
            <a:off x="-7650" y="-7650"/>
            <a:ext cx="9151500" cy="5151300"/>
          </a:xfrm>
          <a:prstGeom prst="frame">
            <a:avLst>
              <a:gd name="adj1" fmla="val 4756"/>
            </a:avLst>
          </a:pr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81" name="Google Shape;281;p24"/>
          <p:cNvGrpSpPr/>
          <p:nvPr/>
        </p:nvGrpSpPr>
        <p:grpSpPr>
          <a:xfrm>
            <a:off x="114491" y="106842"/>
            <a:ext cx="1127645" cy="1153976"/>
            <a:chOff x="152400" y="152400"/>
            <a:chExt cx="1127645" cy="1153976"/>
          </a:xfrm>
        </p:grpSpPr>
        <p:sp>
          <p:nvSpPr>
            <p:cNvPr id="282" name="Google Shape;282;p24"/>
            <p:cNvSpPr/>
            <p:nvPr/>
          </p:nvSpPr>
          <p:spPr>
            <a:xfrm>
              <a:off x="152400" y="152400"/>
              <a:ext cx="921300" cy="921300"/>
            </a:xfrm>
            <a:prstGeom prst="diagStripe">
              <a:avLst>
                <a:gd name="adj" fmla="val 50000"/>
              </a:avLst>
            </a:prstGeom>
            <a:solidFill>
              <a:srgbClr val="FFFFFF"/>
            </a:solidFill>
            <a:ln>
              <a:noFill/>
            </a:ln>
            <a:effectLst>
              <a:outerShdw blurRad="28575" dist="9525" dir="2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24"/>
            <p:cNvPicPr preferRelativeResize="0"/>
            <p:nvPr/>
          </p:nvPicPr>
          <p:blipFill>
            <a:blip r:embed="rId2">
              <a:alphaModFix amt="70000"/>
            </a:blip>
            <a:stretch>
              <a:fillRect/>
            </a:stretch>
          </p:blipFill>
          <p:spPr>
            <a:xfrm rot="5400000">
              <a:off x="745611" y="-256999"/>
              <a:ext cx="125035" cy="943833"/>
            </a:xfrm>
            <a:prstGeom prst="rect">
              <a:avLst/>
            </a:prstGeom>
            <a:noFill/>
            <a:ln>
              <a:noFill/>
            </a:ln>
          </p:spPr>
        </p:pic>
        <p:pic>
          <p:nvPicPr>
            <p:cNvPr id="284" name="Google Shape;284;p24"/>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grpSp>
        <p:nvGrpSpPr>
          <p:cNvPr id="285" name="Google Shape;285;p24"/>
          <p:cNvGrpSpPr/>
          <p:nvPr/>
        </p:nvGrpSpPr>
        <p:grpSpPr>
          <a:xfrm rot="10800000">
            <a:off x="7901725" y="3874892"/>
            <a:ext cx="1127645" cy="1154423"/>
            <a:chOff x="152400" y="151952"/>
            <a:chExt cx="1127645" cy="1154423"/>
          </a:xfrm>
        </p:grpSpPr>
        <p:sp>
          <p:nvSpPr>
            <p:cNvPr id="286" name="Google Shape;286;p24"/>
            <p:cNvSpPr/>
            <p:nvPr/>
          </p:nvSpPr>
          <p:spPr>
            <a:xfrm>
              <a:off x="152400" y="152400"/>
              <a:ext cx="921300" cy="921300"/>
            </a:xfrm>
            <a:prstGeom prst="diagStripe">
              <a:avLst>
                <a:gd name="adj" fmla="val 50000"/>
              </a:avLst>
            </a:prstGeom>
            <a:solidFill>
              <a:srgbClr val="FFFFFF"/>
            </a:solidFill>
            <a:ln>
              <a:noFill/>
            </a:ln>
            <a:effectLst>
              <a:outerShdw blurRad="28575" dist="9525" dir="135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7" name="Google Shape;287;p24"/>
            <p:cNvPicPr preferRelativeResize="0"/>
            <p:nvPr/>
          </p:nvPicPr>
          <p:blipFill>
            <a:blip r:embed="rId2">
              <a:alphaModFix amt="70000"/>
            </a:blip>
            <a:stretch>
              <a:fillRect/>
            </a:stretch>
          </p:blipFill>
          <p:spPr>
            <a:xfrm rot="5400000">
              <a:off x="745611" y="-257447"/>
              <a:ext cx="125035" cy="943833"/>
            </a:xfrm>
            <a:prstGeom prst="rect">
              <a:avLst/>
            </a:prstGeom>
            <a:noFill/>
            <a:ln>
              <a:noFill/>
            </a:ln>
          </p:spPr>
        </p:pic>
        <p:pic>
          <p:nvPicPr>
            <p:cNvPr id="288" name="Google Shape;288;p24"/>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sp>
        <p:nvSpPr>
          <p:cNvPr id="289" name="Google Shape;289;p24"/>
          <p:cNvSpPr txBox="1">
            <a:spLocks noGrp="1"/>
          </p:cNvSpPr>
          <p:nvPr>
            <p:ph type="sldNum" idx="12"/>
          </p:nvPr>
        </p:nvSpPr>
        <p:spPr>
          <a:xfrm>
            <a:off x="4297650" y="4594775"/>
            <a:ext cx="548700" cy="306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otally blank">
  <p:cSld name="BLANK_1">
    <p:spTree>
      <p:nvGrpSpPr>
        <p:cNvPr id="1" name="Shape 290"/>
        <p:cNvGrpSpPr/>
        <p:nvPr/>
      </p:nvGrpSpPr>
      <p:grpSpPr>
        <a:xfrm>
          <a:off x="0" y="0"/>
          <a:ext cx="0" cy="0"/>
          <a:chOff x="0" y="0"/>
          <a:chExt cx="0" cy="0"/>
        </a:xfrm>
      </p:grpSpPr>
      <p:sp>
        <p:nvSpPr>
          <p:cNvPr id="291" name="Google Shape;291;p2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93"/>
        <p:cNvGrpSpPr/>
        <p:nvPr/>
      </p:nvGrpSpPr>
      <p:grpSpPr>
        <a:xfrm>
          <a:off x="0" y="0"/>
          <a:ext cx="0" cy="0"/>
          <a:chOff x="0" y="0"/>
          <a:chExt cx="0" cy="0"/>
        </a:xfrm>
      </p:grpSpPr>
      <p:sp>
        <p:nvSpPr>
          <p:cNvPr id="294" name="Google Shape;294;p26"/>
          <p:cNvSpPr txBox="1">
            <a:spLocks noGrp="1"/>
          </p:cNvSpPr>
          <p:nvPr>
            <p:ph type="ctrTitle"/>
          </p:nvPr>
        </p:nvSpPr>
        <p:spPr>
          <a:xfrm>
            <a:off x="311708" y="744575"/>
            <a:ext cx="8520600" cy="2052600"/>
          </a:xfrm>
          <a:prstGeom prst="rect">
            <a:avLst/>
          </a:prstGeom>
        </p:spPr>
        <p:txBody>
          <a:bodyPr spcFirstLastPara="1" wrap="square" lIns="0" tIns="0" rIns="0" bIns="0"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5" name="Google Shape;295;p26"/>
          <p:cNvSpPr txBox="1">
            <a:spLocks noGrp="1"/>
          </p:cNvSpPr>
          <p:nvPr>
            <p:ph type="subTitle" idx="1"/>
          </p:nvPr>
        </p:nvSpPr>
        <p:spPr>
          <a:xfrm>
            <a:off x="311700" y="2834125"/>
            <a:ext cx="8520600" cy="792600"/>
          </a:xfrm>
          <a:prstGeom prst="rect">
            <a:avLst/>
          </a:prstGeom>
        </p:spPr>
        <p:txBody>
          <a:bodyPr spcFirstLastPara="1" wrap="square" lIns="0" tIns="0" rIns="0" bIns="0" anchor="t" anchorCtr="0"/>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6" name="Google Shape;296;p26"/>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01"/>
        <p:cNvGrpSpPr/>
        <p:nvPr/>
      </p:nvGrpSpPr>
      <p:grpSpPr>
        <a:xfrm>
          <a:off x="0" y="0"/>
          <a:ext cx="0" cy="0"/>
          <a:chOff x="0" y="0"/>
          <a:chExt cx="0" cy="0"/>
        </a:xfrm>
      </p:grpSpPr>
      <p:grpSp>
        <p:nvGrpSpPr>
          <p:cNvPr id="302" name="Google Shape;302;p28"/>
          <p:cNvGrpSpPr/>
          <p:nvPr/>
        </p:nvGrpSpPr>
        <p:grpSpPr>
          <a:xfrm>
            <a:off x="2316267" y="304925"/>
            <a:ext cx="4511142" cy="4526109"/>
            <a:chOff x="2316267" y="304925"/>
            <a:chExt cx="4511142" cy="4526109"/>
          </a:xfrm>
        </p:grpSpPr>
        <p:sp>
          <p:nvSpPr>
            <p:cNvPr id="303" name="Google Shape;303;p28"/>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05" name="Google Shape;305;p28"/>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06" name="Google Shape;306;p28"/>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307" name="Google Shape;307;p28"/>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308" name="Google Shape;308;p28"/>
          <p:cNvSpPr txBox="1">
            <a:spLocks noGrp="1"/>
          </p:cNvSpPr>
          <p:nvPr>
            <p:ph type="ctrTitle"/>
          </p:nvPr>
        </p:nvSpPr>
        <p:spPr>
          <a:xfrm>
            <a:off x="2787625" y="1991825"/>
            <a:ext cx="3572100" cy="1159800"/>
          </a:xfrm>
          <a:prstGeom prst="rect">
            <a:avLst/>
          </a:prstGeom>
        </p:spPr>
        <p:txBody>
          <a:bodyPr spcFirstLastPara="1" wrap="square" lIns="0" tIns="0" rIns="0" bIns="0"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09" name="Google Shape;309;p28"/>
          <p:cNvGrpSpPr/>
          <p:nvPr/>
        </p:nvGrpSpPr>
        <p:grpSpPr>
          <a:xfrm>
            <a:off x="4357664" y="3735189"/>
            <a:ext cx="428350" cy="428530"/>
            <a:chOff x="1191725" y="238125"/>
            <a:chExt cx="5236550" cy="5238750"/>
          </a:xfrm>
        </p:grpSpPr>
        <p:sp>
          <p:nvSpPr>
            <p:cNvPr id="310" name="Google Shape;310;p28"/>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11" name="Google Shape;311;p28"/>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12" name="Google Shape;312;p28"/>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13" name="Google Shape;313;p28"/>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14" name="Google Shape;314;p28"/>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315"/>
        <p:cNvGrpSpPr/>
        <p:nvPr/>
      </p:nvGrpSpPr>
      <p:grpSpPr>
        <a:xfrm>
          <a:off x="0" y="0"/>
          <a:ext cx="0" cy="0"/>
          <a:chOff x="0" y="0"/>
          <a:chExt cx="0" cy="0"/>
        </a:xfrm>
      </p:grpSpPr>
      <p:grpSp>
        <p:nvGrpSpPr>
          <p:cNvPr id="316" name="Google Shape;316;p29"/>
          <p:cNvGrpSpPr/>
          <p:nvPr/>
        </p:nvGrpSpPr>
        <p:grpSpPr>
          <a:xfrm>
            <a:off x="2316267" y="304925"/>
            <a:ext cx="4511142" cy="4526109"/>
            <a:chOff x="2316267" y="304925"/>
            <a:chExt cx="4511142" cy="4526109"/>
          </a:xfrm>
        </p:grpSpPr>
        <p:sp>
          <p:nvSpPr>
            <p:cNvPr id="317" name="Google Shape;317;p29"/>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19" name="Google Shape;319;p29"/>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20" name="Google Shape;320;p29"/>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321" name="Google Shape;321;p29"/>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322" name="Google Shape;322;p29"/>
          <p:cNvSpPr txBox="1">
            <a:spLocks noGrp="1"/>
          </p:cNvSpPr>
          <p:nvPr>
            <p:ph type="ctrTitle"/>
          </p:nvPr>
        </p:nvSpPr>
        <p:spPr>
          <a:xfrm>
            <a:off x="2795175" y="1668850"/>
            <a:ext cx="3553500" cy="1159800"/>
          </a:xfrm>
          <a:prstGeom prst="rect">
            <a:avLst/>
          </a:prstGeom>
        </p:spPr>
        <p:txBody>
          <a:bodyPr spcFirstLastPara="1" wrap="square" lIns="0" tIns="0" rIns="0" bIns="0" anchor="b" anchorCtr="0"/>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23" name="Google Shape;323;p29"/>
          <p:cNvSpPr txBox="1">
            <a:spLocks noGrp="1"/>
          </p:cNvSpPr>
          <p:nvPr>
            <p:ph type="subTitle" idx="1"/>
          </p:nvPr>
        </p:nvSpPr>
        <p:spPr>
          <a:xfrm>
            <a:off x="2795175" y="2948146"/>
            <a:ext cx="3553500" cy="297900"/>
          </a:xfrm>
          <a:prstGeom prst="rect">
            <a:avLst/>
          </a:prstGeom>
        </p:spPr>
        <p:txBody>
          <a:bodyPr spcFirstLastPara="1" wrap="square" lIns="0" tIns="0" rIns="0" bIns="0" anchor="t" anchorCtr="0"/>
          <a:lstStyle>
            <a:lvl1pPr lvl="0" algn="ctr" rtl="0">
              <a:spcBef>
                <a:spcPts val="0"/>
              </a:spcBef>
              <a:spcAft>
                <a:spcPts val="0"/>
              </a:spcAft>
              <a:buSzPts val="1600"/>
              <a:buNone/>
              <a:defRPr sz="1600">
                <a:solidFill>
                  <a:srgbClr val="B0C6D3"/>
                </a:solidFill>
              </a:defRPr>
            </a:lvl1pPr>
            <a:lvl2pPr lvl="1" algn="ctr" rtl="0">
              <a:spcBef>
                <a:spcPts val="0"/>
              </a:spcBef>
              <a:spcAft>
                <a:spcPts val="0"/>
              </a:spcAft>
              <a:buSzPts val="1600"/>
              <a:buNone/>
              <a:defRPr sz="1600">
                <a:solidFill>
                  <a:srgbClr val="B0C6D3"/>
                </a:solidFill>
              </a:defRPr>
            </a:lvl2pPr>
            <a:lvl3pPr lvl="2" algn="ctr" rtl="0">
              <a:spcBef>
                <a:spcPts val="0"/>
              </a:spcBef>
              <a:spcAft>
                <a:spcPts val="0"/>
              </a:spcAft>
              <a:buSzPts val="1600"/>
              <a:buNone/>
              <a:defRPr sz="1600">
                <a:solidFill>
                  <a:srgbClr val="B0C6D3"/>
                </a:solidFill>
              </a:defRPr>
            </a:lvl3pPr>
            <a:lvl4pPr lvl="3" algn="ctr" rtl="0">
              <a:spcBef>
                <a:spcPts val="0"/>
              </a:spcBef>
              <a:spcAft>
                <a:spcPts val="0"/>
              </a:spcAft>
              <a:buSzPts val="1600"/>
              <a:buNone/>
              <a:defRPr sz="1600">
                <a:solidFill>
                  <a:srgbClr val="B0C6D3"/>
                </a:solidFill>
              </a:defRPr>
            </a:lvl4pPr>
            <a:lvl5pPr lvl="4" algn="ctr" rtl="0">
              <a:spcBef>
                <a:spcPts val="0"/>
              </a:spcBef>
              <a:spcAft>
                <a:spcPts val="0"/>
              </a:spcAft>
              <a:buSzPts val="1600"/>
              <a:buNone/>
              <a:defRPr sz="1600">
                <a:solidFill>
                  <a:srgbClr val="B0C6D3"/>
                </a:solidFill>
              </a:defRPr>
            </a:lvl5pPr>
            <a:lvl6pPr lvl="5" algn="ctr" rtl="0">
              <a:spcBef>
                <a:spcPts val="0"/>
              </a:spcBef>
              <a:spcAft>
                <a:spcPts val="0"/>
              </a:spcAft>
              <a:buSzPts val="1600"/>
              <a:buNone/>
              <a:defRPr sz="1600">
                <a:solidFill>
                  <a:srgbClr val="B0C6D3"/>
                </a:solidFill>
              </a:defRPr>
            </a:lvl6pPr>
            <a:lvl7pPr lvl="6" algn="ctr" rtl="0">
              <a:spcBef>
                <a:spcPts val="0"/>
              </a:spcBef>
              <a:spcAft>
                <a:spcPts val="0"/>
              </a:spcAft>
              <a:buSzPts val="1600"/>
              <a:buNone/>
              <a:defRPr sz="1600">
                <a:solidFill>
                  <a:srgbClr val="B0C6D3"/>
                </a:solidFill>
              </a:defRPr>
            </a:lvl7pPr>
            <a:lvl8pPr lvl="7" algn="ctr" rtl="0">
              <a:spcBef>
                <a:spcPts val="0"/>
              </a:spcBef>
              <a:spcAft>
                <a:spcPts val="0"/>
              </a:spcAft>
              <a:buSzPts val="1600"/>
              <a:buNone/>
              <a:defRPr sz="1600">
                <a:solidFill>
                  <a:srgbClr val="B0C6D3"/>
                </a:solidFill>
              </a:defRPr>
            </a:lvl8pPr>
            <a:lvl9pPr lvl="8" algn="ctr" rtl="0">
              <a:spcBef>
                <a:spcPts val="0"/>
              </a:spcBef>
              <a:spcAft>
                <a:spcPts val="0"/>
              </a:spcAft>
              <a:buSzPts val="1600"/>
              <a:buNone/>
              <a:defRPr sz="1600">
                <a:solidFill>
                  <a:srgbClr val="B0C6D3"/>
                </a:solidFill>
              </a:defRPr>
            </a:lvl9pPr>
          </a:lstStyle>
          <a:p>
            <a:endParaRPr/>
          </a:p>
        </p:txBody>
      </p:sp>
      <p:grpSp>
        <p:nvGrpSpPr>
          <p:cNvPr id="324" name="Google Shape;324;p29"/>
          <p:cNvGrpSpPr/>
          <p:nvPr/>
        </p:nvGrpSpPr>
        <p:grpSpPr>
          <a:xfrm>
            <a:off x="4357664" y="3735189"/>
            <a:ext cx="428350" cy="428530"/>
            <a:chOff x="1191725" y="238125"/>
            <a:chExt cx="5236550" cy="5238750"/>
          </a:xfrm>
        </p:grpSpPr>
        <p:sp>
          <p:nvSpPr>
            <p:cNvPr id="325" name="Google Shape;325;p29"/>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26" name="Google Shape;326;p29"/>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27" name="Google Shape;327;p29"/>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28" name="Google Shape;328;p29"/>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29" name="Google Shape;329;p29"/>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330"/>
        <p:cNvGrpSpPr/>
        <p:nvPr/>
      </p:nvGrpSpPr>
      <p:grpSpPr>
        <a:xfrm>
          <a:off x="0" y="0"/>
          <a:ext cx="0" cy="0"/>
          <a:chOff x="0" y="0"/>
          <a:chExt cx="0" cy="0"/>
        </a:xfrm>
      </p:grpSpPr>
      <p:sp>
        <p:nvSpPr>
          <p:cNvPr id="331" name="Google Shape;331;p30"/>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30"/>
          <p:cNvGrpSpPr/>
          <p:nvPr/>
        </p:nvGrpSpPr>
        <p:grpSpPr>
          <a:xfrm>
            <a:off x="2316267" y="304925"/>
            <a:ext cx="4511142" cy="4526109"/>
            <a:chOff x="2316267" y="304925"/>
            <a:chExt cx="4511142" cy="4526109"/>
          </a:xfrm>
        </p:grpSpPr>
        <p:sp>
          <p:nvSpPr>
            <p:cNvPr id="333" name="Google Shape;333;p30"/>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35" name="Google Shape;335;p30"/>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36" name="Google Shape;336;p30"/>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337" name="Google Shape;337;p30"/>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338" name="Google Shape;338;p30"/>
          <p:cNvSpPr txBox="1">
            <a:spLocks noGrp="1"/>
          </p:cNvSpPr>
          <p:nvPr>
            <p:ph type="body" idx="1"/>
          </p:nvPr>
        </p:nvSpPr>
        <p:spPr>
          <a:xfrm>
            <a:off x="3009700" y="1187400"/>
            <a:ext cx="3124500" cy="2768700"/>
          </a:xfrm>
          <a:prstGeom prst="rect">
            <a:avLst/>
          </a:prstGeom>
        </p:spPr>
        <p:txBody>
          <a:bodyPr spcFirstLastPara="1" wrap="square" lIns="0" tIns="0" rIns="0" bIns="0" anchor="ctr" anchorCtr="0"/>
          <a:lstStyle>
            <a:lvl1pPr marL="457200" lvl="0" indent="-342900" algn="ctr" rtl="0">
              <a:spcBef>
                <a:spcPts val="600"/>
              </a:spcBef>
              <a:spcAft>
                <a:spcPts val="0"/>
              </a:spcAft>
              <a:buSzPts val="1800"/>
              <a:buFont typeface="Libre Baskerville"/>
              <a:buChar char="➢"/>
              <a:defRPr sz="1800" i="1">
                <a:latin typeface="Libre Baskerville"/>
                <a:ea typeface="Libre Baskerville"/>
                <a:cs typeface="Libre Baskerville"/>
                <a:sym typeface="Libre Baskerville"/>
              </a:defRPr>
            </a:lvl1pPr>
            <a:lvl2pPr marL="914400" lvl="1"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2pPr>
            <a:lvl3pPr marL="1371600" lvl="2"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3pPr>
            <a:lvl4pPr marL="1828800" lvl="3"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4pPr>
            <a:lvl5pPr marL="2286000" lvl="4"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5pPr>
            <a:lvl6pPr marL="2743200" lvl="5"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6pPr>
            <a:lvl7pPr marL="3200400" lvl="6"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7pPr>
            <a:lvl8pPr marL="3657600" lvl="7"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8pPr>
            <a:lvl9pPr marL="4114800" lvl="8"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9pPr>
          </a:lstStyle>
          <a:p>
            <a:endParaRPr/>
          </a:p>
        </p:txBody>
      </p:sp>
      <p:sp>
        <p:nvSpPr>
          <p:cNvPr id="339" name="Google Shape;339;p30"/>
          <p:cNvSpPr txBox="1"/>
          <p:nvPr/>
        </p:nvSpPr>
        <p:spPr>
          <a:xfrm>
            <a:off x="3593400" y="6289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rgbClr val="B0C6D3"/>
                </a:solidFill>
                <a:latin typeface="Frank Ruhl Libre"/>
                <a:ea typeface="Frank Ruhl Libre"/>
                <a:cs typeface="Frank Ruhl Libre"/>
                <a:sym typeface="Frank Ruhl Libre"/>
              </a:rPr>
              <a:t>“</a:t>
            </a:r>
            <a:endParaRPr sz="7200">
              <a:solidFill>
                <a:srgbClr val="B0C6D3"/>
              </a:solidFill>
              <a:latin typeface="Frank Ruhl Libre"/>
              <a:ea typeface="Frank Ruhl Libre"/>
              <a:cs typeface="Frank Ruhl Libre"/>
              <a:sym typeface="Frank Ruhl Libre"/>
            </a:endParaRPr>
          </a:p>
        </p:txBody>
      </p:sp>
      <p:sp>
        <p:nvSpPr>
          <p:cNvPr id="340" name="Google Shape;340;p30"/>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341"/>
        <p:cNvGrpSpPr/>
        <p:nvPr/>
      </p:nvGrpSpPr>
      <p:grpSpPr>
        <a:xfrm>
          <a:off x="0" y="0"/>
          <a:ext cx="0" cy="0"/>
          <a:chOff x="0" y="0"/>
          <a:chExt cx="0" cy="0"/>
        </a:xfrm>
      </p:grpSpPr>
      <p:sp>
        <p:nvSpPr>
          <p:cNvPr id="342" name="Google Shape;342;p31"/>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31"/>
          <p:cNvGrpSpPr/>
          <p:nvPr/>
        </p:nvGrpSpPr>
        <p:grpSpPr>
          <a:xfrm>
            <a:off x="312475" y="304925"/>
            <a:ext cx="8519109" cy="4526109"/>
            <a:chOff x="312475" y="304925"/>
            <a:chExt cx="8519109" cy="4526109"/>
          </a:xfrm>
        </p:grpSpPr>
        <p:sp>
          <p:nvSpPr>
            <p:cNvPr id="344" name="Google Shape;344;p31"/>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46" name="Google Shape;346;p31"/>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47" name="Google Shape;347;p3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348" name="Google Shape;348;p3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349" name="Google Shape;349;p31"/>
          <p:cNvGrpSpPr/>
          <p:nvPr/>
        </p:nvGrpSpPr>
        <p:grpSpPr>
          <a:xfrm>
            <a:off x="4433231" y="1195444"/>
            <a:ext cx="277537" cy="277654"/>
            <a:chOff x="1191725" y="238125"/>
            <a:chExt cx="5236550" cy="5238750"/>
          </a:xfrm>
        </p:grpSpPr>
        <p:sp>
          <p:nvSpPr>
            <p:cNvPr id="350" name="Google Shape;350;p31"/>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51" name="Google Shape;351;p31"/>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52" name="Google Shape;352;p31"/>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53" name="Google Shape;353;p31"/>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54" name="Google Shape;354;p31"/>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355" name="Google Shape;355;p31"/>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6" name="Google Shape;356;p31"/>
          <p:cNvSpPr txBox="1">
            <a:spLocks noGrp="1"/>
          </p:cNvSpPr>
          <p:nvPr>
            <p:ph type="body" idx="1"/>
          </p:nvPr>
        </p:nvSpPr>
        <p:spPr>
          <a:xfrm>
            <a:off x="1003200" y="1563725"/>
            <a:ext cx="7137600" cy="2760300"/>
          </a:xfrm>
          <a:prstGeom prst="rect">
            <a:avLst/>
          </a:prstGeom>
        </p:spPr>
        <p:txBody>
          <a:bodyPr spcFirstLastPara="1" wrap="square" lIns="0" tIns="0" rIns="0" bIns="0" anchor="t" anchorCtr="0"/>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57" name="Google Shape;357;p3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blipFill>
          <a:blip r:embed="rId2">
            <a:alphaModFix/>
          </a:blip>
          <a:stretch>
            <a:fillRect/>
          </a:stretch>
        </a:blipFill>
        <a:effectLst/>
      </p:bgPr>
    </p:bg>
    <p:spTree>
      <p:nvGrpSpPr>
        <p:cNvPr id="1" name="Shape 358"/>
        <p:cNvGrpSpPr/>
        <p:nvPr/>
      </p:nvGrpSpPr>
      <p:grpSpPr>
        <a:xfrm>
          <a:off x="0" y="0"/>
          <a:ext cx="0" cy="0"/>
          <a:chOff x="0" y="0"/>
          <a:chExt cx="0" cy="0"/>
        </a:xfrm>
      </p:grpSpPr>
      <p:grpSp>
        <p:nvGrpSpPr>
          <p:cNvPr id="359" name="Google Shape;359;p32"/>
          <p:cNvGrpSpPr/>
          <p:nvPr/>
        </p:nvGrpSpPr>
        <p:grpSpPr>
          <a:xfrm>
            <a:off x="325492" y="304925"/>
            <a:ext cx="4511142" cy="4526109"/>
            <a:chOff x="2316267" y="304925"/>
            <a:chExt cx="4511142" cy="4526109"/>
          </a:xfrm>
        </p:grpSpPr>
        <p:sp>
          <p:nvSpPr>
            <p:cNvPr id="360" name="Google Shape;360;p32"/>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62" name="Google Shape;362;p32"/>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63" name="Google Shape;363;p32"/>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364" name="Google Shape;364;p32"/>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grpSp>
        <p:nvGrpSpPr>
          <p:cNvPr id="365" name="Google Shape;365;p32"/>
          <p:cNvGrpSpPr/>
          <p:nvPr/>
        </p:nvGrpSpPr>
        <p:grpSpPr>
          <a:xfrm>
            <a:off x="796444" y="1424044"/>
            <a:ext cx="277537" cy="277654"/>
            <a:chOff x="1191725" y="238125"/>
            <a:chExt cx="5236550" cy="5238750"/>
          </a:xfrm>
        </p:grpSpPr>
        <p:sp>
          <p:nvSpPr>
            <p:cNvPr id="366" name="Google Shape;366;p3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67" name="Google Shape;367;p3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68" name="Google Shape;368;p3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69" name="Google Shape;369;p3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70" name="Google Shape;370;p3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371" name="Google Shape;371;p32"/>
          <p:cNvSpPr txBox="1">
            <a:spLocks noGrp="1"/>
          </p:cNvSpPr>
          <p:nvPr>
            <p:ph type="title"/>
          </p:nvPr>
        </p:nvSpPr>
        <p:spPr>
          <a:xfrm>
            <a:off x="796450" y="845975"/>
            <a:ext cx="3553500" cy="548700"/>
          </a:xfrm>
          <a:prstGeom prst="rect">
            <a:avLst/>
          </a:prstGeom>
        </p:spPr>
        <p:txBody>
          <a:bodyPr spcFirstLastPara="1" wrap="square" lIns="0" tIns="0" rIns="0" bIns="0" anchor="b" anchorCtr="0"/>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372" name="Google Shape;372;p32"/>
          <p:cNvSpPr txBox="1">
            <a:spLocks noGrp="1"/>
          </p:cNvSpPr>
          <p:nvPr>
            <p:ph type="body" idx="1"/>
          </p:nvPr>
        </p:nvSpPr>
        <p:spPr>
          <a:xfrm>
            <a:off x="796450" y="1792325"/>
            <a:ext cx="3553500" cy="24045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73" name="Google Shape;373;p32"/>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374"/>
        <p:cNvGrpSpPr/>
        <p:nvPr/>
      </p:nvGrpSpPr>
      <p:grpSpPr>
        <a:xfrm>
          <a:off x="0" y="0"/>
          <a:ext cx="0" cy="0"/>
          <a:chOff x="0" y="0"/>
          <a:chExt cx="0" cy="0"/>
        </a:xfrm>
      </p:grpSpPr>
      <p:sp>
        <p:nvSpPr>
          <p:cNvPr id="375" name="Google Shape;375;p33"/>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33"/>
          <p:cNvGrpSpPr/>
          <p:nvPr/>
        </p:nvGrpSpPr>
        <p:grpSpPr>
          <a:xfrm>
            <a:off x="312475" y="304925"/>
            <a:ext cx="8519109" cy="4526109"/>
            <a:chOff x="312475" y="304925"/>
            <a:chExt cx="8519109" cy="4526109"/>
          </a:xfrm>
        </p:grpSpPr>
        <p:sp>
          <p:nvSpPr>
            <p:cNvPr id="377" name="Google Shape;377;p33"/>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79" name="Google Shape;379;p33"/>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80" name="Google Shape;380;p33"/>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381" name="Google Shape;381;p33"/>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382" name="Google Shape;382;p33"/>
          <p:cNvGrpSpPr/>
          <p:nvPr/>
        </p:nvGrpSpPr>
        <p:grpSpPr>
          <a:xfrm>
            <a:off x="4433231" y="1195444"/>
            <a:ext cx="277537" cy="277654"/>
            <a:chOff x="1191725" y="238125"/>
            <a:chExt cx="5236550" cy="5238750"/>
          </a:xfrm>
        </p:grpSpPr>
        <p:sp>
          <p:nvSpPr>
            <p:cNvPr id="383" name="Google Shape;383;p33"/>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84" name="Google Shape;384;p33"/>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85" name="Google Shape;385;p33"/>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86" name="Google Shape;386;p33"/>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87" name="Google Shape;387;p33"/>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388" name="Google Shape;388;p33"/>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9" name="Google Shape;389;p33"/>
          <p:cNvSpPr txBox="1">
            <a:spLocks noGrp="1"/>
          </p:cNvSpPr>
          <p:nvPr>
            <p:ph type="body" idx="1"/>
          </p:nvPr>
        </p:nvSpPr>
        <p:spPr>
          <a:xfrm>
            <a:off x="1003200" y="1563725"/>
            <a:ext cx="3356700" cy="28017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90" name="Google Shape;390;p33"/>
          <p:cNvSpPr txBox="1">
            <a:spLocks noGrp="1"/>
          </p:cNvSpPr>
          <p:nvPr>
            <p:ph type="body" idx="2"/>
          </p:nvPr>
        </p:nvSpPr>
        <p:spPr>
          <a:xfrm>
            <a:off x="4784110" y="1563725"/>
            <a:ext cx="3356700" cy="28017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91" name="Google Shape;391;p3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34"/>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34"/>
          <p:cNvGrpSpPr/>
          <p:nvPr/>
        </p:nvGrpSpPr>
        <p:grpSpPr>
          <a:xfrm>
            <a:off x="312475" y="304925"/>
            <a:ext cx="8519109" cy="4526109"/>
            <a:chOff x="312475" y="304925"/>
            <a:chExt cx="8519109" cy="4526109"/>
          </a:xfrm>
        </p:grpSpPr>
        <p:sp>
          <p:nvSpPr>
            <p:cNvPr id="395" name="Google Shape;395;p34"/>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397" name="Google Shape;397;p34"/>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398" name="Google Shape;398;p34"/>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399" name="Google Shape;399;p34"/>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400" name="Google Shape;400;p34"/>
          <p:cNvGrpSpPr/>
          <p:nvPr/>
        </p:nvGrpSpPr>
        <p:grpSpPr>
          <a:xfrm>
            <a:off x="4433231" y="1195444"/>
            <a:ext cx="277537" cy="277654"/>
            <a:chOff x="1191725" y="238125"/>
            <a:chExt cx="5236550" cy="5238750"/>
          </a:xfrm>
        </p:grpSpPr>
        <p:sp>
          <p:nvSpPr>
            <p:cNvPr id="401" name="Google Shape;401;p34"/>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02" name="Google Shape;402;p34"/>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03" name="Google Shape;403;p34"/>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04" name="Google Shape;404;p34"/>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05" name="Google Shape;405;p34"/>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406" name="Google Shape;406;p34"/>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7" name="Google Shape;407;p34"/>
          <p:cNvSpPr txBox="1">
            <a:spLocks noGrp="1"/>
          </p:cNvSpPr>
          <p:nvPr>
            <p:ph type="body" idx="1"/>
          </p:nvPr>
        </p:nvSpPr>
        <p:spPr>
          <a:xfrm>
            <a:off x="1003200"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8" name="Google Shape;408;p34"/>
          <p:cNvSpPr txBox="1">
            <a:spLocks noGrp="1"/>
          </p:cNvSpPr>
          <p:nvPr>
            <p:ph type="body" idx="2"/>
          </p:nvPr>
        </p:nvSpPr>
        <p:spPr>
          <a:xfrm>
            <a:off x="3455100"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9" name="Google Shape;409;p34"/>
          <p:cNvSpPr txBox="1">
            <a:spLocks noGrp="1"/>
          </p:cNvSpPr>
          <p:nvPr>
            <p:ph type="body" idx="3"/>
          </p:nvPr>
        </p:nvSpPr>
        <p:spPr>
          <a:xfrm>
            <a:off x="5907003"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10" name="Google Shape;410;p34"/>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11"/>
        <p:cNvGrpSpPr/>
        <p:nvPr/>
      </p:nvGrpSpPr>
      <p:grpSpPr>
        <a:xfrm>
          <a:off x="0" y="0"/>
          <a:ext cx="0" cy="0"/>
          <a:chOff x="0" y="0"/>
          <a:chExt cx="0" cy="0"/>
        </a:xfrm>
      </p:grpSpPr>
      <p:sp>
        <p:nvSpPr>
          <p:cNvPr id="412" name="Google Shape;412;p3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35"/>
          <p:cNvGrpSpPr/>
          <p:nvPr/>
        </p:nvGrpSpPr>
        <p:grpSpPr>
          <a:xfrm>
            <a:off x="312475" y="304925"/>
            <a:ext cx="8519109" cy="4526109"/>
            <a:chOff x="312475" y="304925"/>
            <a:chExt cx="8519109" cy="4526109"/>
          </a:xfrm>
        </p:grpSpPr>
        <p:sp>
          <p:nvSpPr>
            <p:cNvPr id="414" name="Google Shape;414;p35"/>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416" name="Google Shape;416;p35"/>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417" name="Google Shape;417;p35"/>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418" name="Google Shape;418;p35"/>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419" name="Google Shape;419;p35"/>
          <p:cNvGrpSpPr/>
          <p:nvPr/>
        </p:nvGrpSpPr>
        <p:grpSpPr>
          <a:xfrm>
            <a:off x="4433231" y="1195444"/>
            <a:ext cx="277537" cy="277654"/>
            <a:chOff x="1191725" y="238125"/>
            <a:chExt cx="5236550" cy="5238750"/>
          </a:xfrm>
        </p:grpSpPr>
        <p:sp>
          <p:nvSpPr>
            <p:cNvPr id="420" name="Google Shape;420;p35"/>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21" name="Google Shape;421;p35"/>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22" name="Google Shape;422;p35"/>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23" name="Google Shape;423;p35"/>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24" name="Google Shape;424;p35"/>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425" name="Google Shape;425;p35"/>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26" name="Google Shape;426;p3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27"/>
        <p:cNvGrpSpPr/>
        <p:nvPr/>
      </p:nvGrpSpPr>
      <p:grpSpPr>
        <a:xfrm>
          <a:off x="0" y="0"/>
          <a:ext cx="0" cy="0"/>
          <a:chOff x="0" y="0"/>
          <a:chExt cx="0" cy="0"/>
        </a:xfrm>
      </p:grpSpPr>
      <p:sp>
        <p:nvSpPr>
          <p:cNvPr id="428" name="Google Shape;428;p36"/>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36"/>
          <p:cNvGrpSpPr/>
          <p:nvPr/>
        </p:nvGrpSpPr>
        <p:grpSpPr>
          <a:xfrm>
            <a:off x="312475" y="304925"/>
            <a:ext cx="8519109" cy="4526109"/>
            <a:chOff x="312475" y="304925"/>
            <a:chExt cx="8519109" cy="4526109"/>
          </a:xfrm>
        </p:grpSpPr>
        <p:sp>
          <p:nvSpPr>
            <p:cNvPr id="430" name="Google Shape;430;p36"/>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432" name="Google Shape;432;p36"/>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433" name="Google Shape;433;p36"/>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434" name="Google Shape;434;p36"/>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435" name="Google Shape;435;p36"/>
          <p:cNvGrpSpPr/>
          <p:nvPr/>
        </p:nvGrpSpPr>
        <p:grpSpPr>
          <a:xfrm>
            <a:off x="4433231" y="3823844"/>
            <a:ext cx="277537" cy="277654"/>
            <a:chOff x="1191725" y="238125"/>
            <a:chExt cx="5236550" cy="5238750"/>
          </a:xfrm>
        </p:grpSpPr>
        <p:sp>
          <p:nvSpPr>
            <p:cNvPr id="436" name="Google Shape;436;p36"/>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37" name="Google Shape;437;p36"/>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38" name="Google Shape;438;p36"/>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39" name="Google Shape;439;p36"/>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440" name="Google Shape;440;p36"/>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441" name="Google Shape;441;p36"/>
          <p:cNvSpPr txBox="1">
            <a:spLocks noGrp="1"/>
          </p:cNvSpPr>
          <p:nvPr>
            <p:ph type="body" idx="1"/>
          </p:nvPr>
        </p:nvSpPr>
        <p:spPr>
          <a:xfrm>
            <a:off x="735200" y="4101500"/>
            <a:ext cx="7673700" cy="277500"/>
          </a:xfrm>
          <a:prstGeom prst="rect">
            <a:avLst/>
          </a:prstGeom>
        </p:spPr>
        <p:txBody>
          <a:bodyPr spcFirstLastPara="1" wrap="square" lIns="0" tIns="0" rIns="0" bIns="0" anchor="t" anchorCtr="0"/>
          <a:lstStyle>
            <a:lvl1pPr marL="457200" lvl="0" indent="-228600" algn="ctr" rtl="0">
              <a:spcBef>
                <a:spcPts val="360"/>
              </a:spcBef>
              <a:spcAft>
                <a:spcPts val="0"/>
              </a:spcAft>
              <a:buClr>
                <a:srgbClr val="8A9BA6"/>
              </a:buClr>
              <a:buSzPts val="1400"/>
              <a:buNone/>
              <a:defRPr sz="1400" i="1">
                <a:solidFill>
                  <a:srgbClr val="8A9BA6"/>
                </a:solidFill>
              </a:defRPr>
            </a:lvl1pPr>
          </a:lstStyle>
          <a:p>
            <a:endParaRPr/>
          </a:p>
        </p:txBody>
      </p:sp>
      <p:sp>
        <p:nvSpPr>
          <p:cNvPr id="442" name="Google Shape;442;p3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p37"/>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37"/>
          <p:cNvGrpSpPr/>
          <p:nvPr/>
        </p:nvGrpSpPr>
        <p:grpSpPr>
          <a:xfrm>
            <a:off x="312475" y="304925"/>
            <a:ext cx="8519109" cy="4526109"/>
            <a:chOff x="312475" y="304925"/>
            <a:chExt cx="8519109" cy="4526109"/>
          </a:xfrm>
        </p:grpSpPr>
        <p:sp>
          <p:nvSpPr>
            <p:cNvPr id="446" name="Google Shape;446;p37"/>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448" name="Google Shape;448;p37"/>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449" name="Google Shape;449;p37"/>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450" name="Google Shape;450;p37"/>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451" name="Google Shape;451;p37"/>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 background">
  <p:cSld name="BLANK_2">
    <p:bg>
      <p:bgPr>
        <a:solidFill>
          <a:srgbClr val="B0C6D3"/>
        </a:solidFill>
        <a:effectLst/>
      </p:bgPr>
    </p:bg>
    <p:spTree>
      <p:nvGrpSpPr>
        <p:cNvPr id="1" name="Shape 452"/>
        <p:cNvGrpSpPr/>
        <p:nvPr/>
      </p:nvGrpSpPr>
      <p:grpSpPr>
        <a:xfrm>
          <a:off x="0" y="0"/>
          <a:ext cx="0" cy="0"/>
          <a:chOff x="0" y="0"/>
          <a:chExt cx="0" cy="0"/>
        </a:xfrm>
      </p:grpSpPr>
      <p:sp>
        <p:nvSpPr>
          <p:cNvPr id="453" name="Google Shape;453;p38"/>
          <p:cNvSpPr/>
          <p:nvPr/>
        </p:nvSpPr>
        <p:spPr>
          <a:xfrm>
            <a:off x="-7650" y="-7650"/>
            <a:ext cx="9151500" cy="5151300"/>
          </a:xfrm>
          <a:prstGeom prst="frame">
            <a:avLst>
              <a:gd name="adj1" fmla="val 4756"/>
            </a:avLst>
          </a:pr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454" name="Google Shape;454;p38"/>
          <p:cNvGrpSpPr/>
          <p:nvPr/>
        </p:nvGrpSpPr>
        <p:grpSpPr>
          <a:xfrm>
            <a:off x="114491" y="106842"/>
            <a:ext cx="1127645" cy="1153976"/>
            <a:chOff x="152400" y="152400"/>
            <a:chExt cx="1127645" cy="1153976"/>
          </a:xfrm>
        </p:grpSpPr>
        <p:sp>
          <p:nvSpPr>
            <p:cNvPr id="455" name="Google Shape;455;p38"/>
            <p:cNvSpPr/>
            <p:nvPr/>
          </p:nvSpPr>
          <p:spPr>
            <a:xfrm>
              <a:off x="152400" y="152400"/>
              <a:ext cx="921300" cy="921300"/>
            </a:xfrm>
            <a:prstGeom prst="diagStripe">
              <a:avLst>
                <a:gd name="adj" fmla="val 50000"/>
              </a:avLst>
            </a:prstGeom>
            <a:solidFill>
              <a:srgbClr val="FFFFFF"/>
            </a:solidFill>
            <a:ln>
              <a:noFill/>
            </a:ln>
            <a:effectLst>
              <a:outerShdw blurRad="28575" dist="9525" dir="2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6" name="Google Shape;456;p38"/>
            <p:cNvPicPr preferRelativeResize="0"/>
            <p:nvPr/>
          </p:nvPicPr>
          <p:blipFill>
            <a:blip r:embed="rId2">
              <a:alphaModFix amt="70000"/>
            </a:blip>
            <a:stretch>
              <a:fillRect/>
            </a:stretch>
          </p:blipFill>
          <p:spPr>
            <a:xfrm rot="5400000">
              <a:off x="745611" y="-256999"/>
              <a:ext cx="125035" cy="943833"/>
            </a:xfrm>
            <a:prstGeom prst="rect">
              <a:avLst/>
            </a:prstGeom>
            <a:noFill/>
            <a:ln>
              <a:noFill/>
            </a:ln>
          </p:spPr>
        </p:pic>
        <p:pic>
          <p:nvPicPr>
            <p:cNvPr id="457" name="Google Shape;457;p38"/>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grpSp>
        <p:nvGrpSpPr>
          <p:cNvPr id="458" name="Google Shape;458;p38"/>
          <p:cNvGrpSpPr/>
          <p:nvPr/>
        </p:nvGrpSpPr>
        <p:grpSpPr>
          <a:xfrm rot="10800000">
            <a:off x="7901725" y="3874892"/>
            <a:ext cx="1127645" cy="1154423"/>
            <a:chOff x="152400" y="151952"/>
            <a:chExt cx="1127645" cy="1154423"/>
          </a:xfrm>
        </p:grpSpPr>
        <p:sp>
          <p:nvSpPr>
            <p:cNvPr id="459" name="Google Shape;459;p38"/>
            <p:cNvSpPr/>
            <p:nvPr/>
          </p:nvSpPr>
          <p:spPr>
            <a:xfrm>
              <a:off x="152400" y="152400"/>
              <a:ext cx="921300" cy="921300"/>
            </a:xfrm>
            <a:prstGeom prst="diagStripe">
              <a:avLst>
                <a:gd name="adj" fmla="val 50000"/>
              </a:avLst>
            </a:prstGeom>
            <a:solidFill>
              <a:srgbClr val="FFFFFF"/>
            </a:solidFill>
            <a:ln>
              <a:noFill/>
            </a:ln>
            <a:effectLst>
              <a:outerShdw blurRad="28575" dist="9525" dir="135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38"/>
            <p:cNvPicPr preferRelativeResize="0"/>
            <p:nvPr/>
          </p:nvPicPr>
          <p:blipFill>
            <a:blip r:embed="rId2">
              <a:alphaModFix amt="70000"/>
            </a:blip>
            <a:stretch>
              <a:fillRect/>
            </a:stretch>
          </p:blipFill>
          <p:spPr>
            <a:xfrm rot="5400000">
              <a:off x="745611" y="-257447"/>
              <a:ext cx="125035" cy="943833"/>
            </a:xfrm>
            <a:prstGeom prst="rect">
              <a:avLst/>
            </a:prstGeom>
            <a:noFill/>
            <a:ln>
              <a:noFill/>
            </a:ln>
          </p:spPr>
        </p:pic>
        <p:pic>
          <p:nvPicPr>
            <p:cNvPr id="461" name="Google Shape;461;p38"/>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sp>
        <p:nvSpPr>
          <p:cNvPr id="462" name="Google Shape;462;p38"/>
          <p:cNvSpPr txBox="1">
            <a:spLocks noGrp="1"/>
          </p:cNvSpPr>
          <p:nvPr>
            <p:ph type="sldNum" idx="12"/>
          </p:nvPr>
        </p:nvSpPr>
        <p:spPr>
          <a:xfrm>
            <a:off x="4297650" y="4594775"/>
            <a:ext cx="548700" cy="306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otally blank">
  <p:cSld name="BLANK_1">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39"/>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9"/>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466"/>
        <p:cNvGrpSpPr/>
        <p:nvPr/>
      </p:nvGrpSpPr>
      <p:grpSpPr>
        <a:xfrm>
          <a:off x="0" y="0"/>
          <a:ext cx="0" cy="0"/>
          <a:chOff x="0" y="0"/>
          <a:chExt cx="0" cy="0"/>
        </a:xfrm>
      </p:grpSpPr>
      <p:sp>
        <p:nvSpPr>
          <p:cNvPr id="467" name="Google Shape;467;p40"/>
          <p:cNvSpPr txBox="1">
            <a:spLocks noGrp="1"/>
          </p:cNvSpPr>
          <p:nvPr>
            <p:ph type="ctrTitle"/>
          </p:nvPr>
        </p:nvSpPr>
        <p:spPr>
          <a:xfrm>
            <a:off x="311708" y="744575"/>
            <a:ext cx="8520600" cy="2052600"/>
          </a:xfrm>
          <a:prstGeom prst="rect">
            <a:avLst/>
          </a:prstGeom>
        </p:spPr>
        <p:txBody>
          <a:bodyPr spcFirstLastPara="1" wrap="square" lIns="0" tIns="0" rIns="0" bIns="0"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8" name="Google Shape;468;p40"/>
          <p:cNvSpPr txBox="1">
            <a:spLocks noGrp="1"/>
          </p:cNvSpPr>
          <p:nvPr>
            <p:ph type="subTitle" idx="1"/>
          </p:nvPr>
        </p:nvSpPr>
        <p:spPr>
          <a:xfrm>
            <a:off x="311700" y="2834125"/>
            <a:ext cx="8520600" cy="792600"/>
          </a:xfrm>
          <a:prstGeom prst="rect">
            <a:avLst/>
          </a:prstGeom>
        </p:spPr>
        <p:txBody>
          <a:bodyPr spcFirstLastPara="1" wrap="square" lIns="0" tIns="0" rIns="0" bIns="0" anchor="t" anchorCtr="0"/>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9" name="Google Shape;469;p40"/>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478"/>
        <p:cNvGrpSpPr/>
        <p:nvPr/>
      </p:nvGrpSpPr>
      <p:grpSpPr>
        <a:xfrm>
          <a:off x="0" y="0"/>
          <a:ext cx="0" cy="0"/>
          <a:chOff x="0" y="0"/>
          <a:chExt cx="0" cy="0"/>
        </a:xfrm>
      </p:grpSpPr>
      <p:sp>
        <p:nvSpPr>
          <p:cNvPr id="479" name="Google Shape;479;p42" title="scalloped circle"/>
          <p:cNvSpPr/>
          <p:nvPr/>
        </p:nvSpPr>
        <p:spPr>
          <a:xfrm>
            <a:off x="2667762" y="473202"/>
            <a:ext cx="3926681" cy="3921919"/>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480" name="Google Shape;480;p42"/>
          <p:cNvSpPr txBox="1">
            <a:spLocks noGrp="1"/>
          </p:cNvSpPr>
          <p:nvPr>
            <p:ph type="ctrTitle"/>
          </p:nvPr>
        </p:nvSpPr>
        <p:spPr>
          <a:xfrm>
            <a:off x="808892" y="823791"/>
            <a:ext cx="7738800" cy="3296400"/>
          </a:xfrm>
          <a:prstGeom prst="rect">
            <a:avLst/>
          </a:prstGeom>
          <a:noFill/>
          <a:ln>
            <a:noFill/>
          </a:ln>
        </p:spPr>
        <p:txBody>
          <a:bodyPr spcFirstLastPara="1" wrap="square" lIns="68575" tIns="34275" rIns="68575" bIns="34275" anchor="ctr" anchorCtr="0"/>
          <a:lstStyle>
            <a:lvl1pPr lvl="0" algn="ctr" rtl="0">
              <a:lnSpc>
                <a:spcPct val="90000"/>
              </a:lnSpc>
              <a:spcBef>
                <a:spcPts val="0"/>
              </a:spcBef>
              <a:spcAft>
                <a:spcPts val="0"/>
              </a:spcAft>
              <a:buClr>
                <a:schemeClr val="dk2"/>
              </a:buClr>
              <a:buSzPts val="7500"/>
              <a:buFont typeface="Impact"/>
              <a:buNone/>
              <a:defRPr sz="7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1" name="Google Shape;481;p42"/>
          <p:cNvSpPr txBox="1">
            <a:spLocks noGrp="1"/>
          </p:cNvSpPr>
          <p:nvPr>
            <p:ph type="subTitle" idx="1"/>
          </p:nvPr>
        </p:nvSpPr>
        <p:spPr>
          <a:xfrm>
            <a:off x="1661284" y="4484397"/>
            <a:ext cx="6034200" cy="556500"/>
          </a:xfrm>
          <a:prstGeom prst="rect">
            <a:avLst/>
          </a:prstGeom>
          <a:noFill/>
          <a:ln>
            <a:noFill/>
          </a:ln>
        </p:spPr>
        <p:txBody>
          <a:bodyPr spcFirstLastPara="1" wrap="square" lIns="68575" tIns="34275" rIns="68575" bIns="34275" anchor="t" anchorCtr="0"/>
          <a:lstStyle>
            <a:lvl1pPr lvl="0" algn="ctr" rtl="0">
              <a:lnSpc>
                <a:spcPct val="100000"/>
              </a:lnSpc>
              <a:spcBef>
                <a:spcPts val="500"/>
              </a:spcBef>
              <a:spcAft>
                <a:spcPts val="0"/>
              </a:spcAft>
              <a:buSzPts val="1500"/>
              <a:buNone/>
              <a:defRPr sz="1500" b="1" i="0" cap="none">
                <a:solidFill>
                  <a:schemeClr val="dk2"/>
                </a:solidFill>
              </a:defRPr>
            </a:lvl1pPr>
            <a:lvl2pPr lvl="1" algn="ctr" rtl="0">
              <a:lnSpc>
                <a:spcPct val="110000"/>
              </a:lnSpc>
              <a:spcBef>
                <a:spcPts val="500"/>
              </a:spcBef>
              <a:spcAft>
                <a:spcPts val="0"/>
              </a:spcAft>
              <a:buSzPts val="1500"/>
              <a:buNone/>
              <a:defRPr sz="1500"/>
            </a:lvl2pPr>
            <a:lvl3pPr lvl="2" algn="ctr" rtl="0">
              <a:lnSpc>
                <a:spcPct val="110000"/>
              </a:lnSpc>
              <a:spcBef>
                <a:spcPts val="500"/>
              </a:spcBef>
              <a:spcAft>
                <a:spcPts val="0"/>
              </a:spcAft>
              <a:buSzPts val="1400"/>
              <a:buNone/>
              <a:defRPr sz="1400"/>
            </a:lvl3pPr>
            <a:lvl4pPr lvl="3" algn="ctr" rtl="0">
              <a:lnSpc>
                <a:spcPct val="110000"/>
              </a:lnSpc>
              <a:spcBef>
                <a:spcPts val="500"/>
              </a:spcBef>
              <a:spcAft>
                <a:spcPts val="0"/>
              </a:spcAft>
              <a:buSzPts val="1200"/>
              <a:buNone/>
              <a:defRPr sz="1200"/>
            </a:lvl4pPr>
            <a:lvl5pPr lvl="4" algn="ctr" rtl="0">
              <a:lnSpc>
                <a:spcPct val="110000"/>
              </a:lnSpc>
              <a:spcBef>
                <a:spcPts val="500"/>
              </a:spcBef>
              <a:spcAft>
                <a:spcPts val="0"/>
              </a:spcAft>
              <a:buSzPts val="1200"/>
              <a:buNone/>
              <a:defRPr sz="1200"/>
            </a:lvl5pPr>
            <a:lvl6pPr lvl="5" algn="ctr" rtl="0">
              <a:lnSpc>
                <a:spcPct val="110000"/>
              </a:lnSpc>
              <a:spcBef>
                <a:spcPts val="500"/>
              </a:spcBef>
              <a:spcAft>
                <a:spcPts val="0"/>
              </a:spcAft>
              <a:buSzPts val="1200"/>
              <a:buNone/>
              <a:defRPr sz="1200"/>
            </a:lvl6pPr>
            <a:lvl7pPr lvl="6" algn="ctr" rtl="0">
              <a:lnSpc>
                <a:spcPct val="110000"/>
              </a:lnSpc>
              <a:spcBef>
                <a:spcPts val="500"/>
              </a:spcBef>
              <a:spcAft>
                <a:spcPts val="0"/>
              </a:spcAft>
              <a:buSzPts val="1200"/>
              <a:buNone/>
              <a:defRPr sz="1200"/>
            </a:lvl7pPr>
            <a:lvl8pPr lvl="7" algn="ctr" rtl="0">
              <a:lnSpc>
                <a:spcPct val="110000"/>
              </a:lnSpc>
              <a:spcBef>
                <a:spcPts val="500"/>
              </a:spcBef>
              <a:spcAft>
                <a:spcPts val="0"/>
              </a:spcAft>
              <a:buSzPts val="1200"/>
              <a:buNone/>
              <a:defRPr sz="1200"/>
            </a:lvl8pPr>
            <a:lvl9pPr lvl="8" algn="ctr" rtl="0">
              <a:lnSpc>
                <a:spcPct val="110000"/>
              </a:lnSpc>
              <a:spcBef>
                <a:spcPts val="500"/>
              </a:spcBef>
              <a:spcAft>
                <a:spcPts val="0"/>
              </a:spcAft>
              <a:buSzPts val="1200"/>
              <a:buNone/>
              <a:defRPr sz="1200"/>
            </a:lvl9pPr>
          </a:lstStyle>
          <a:p>
            <a:endParaRPr/>
          </a:p>
        </p:txBody>
      </p:sp>
      <p:sp>
        <p:nvSpPr>
          <p:cNvPr id="482" name="Google Shape;482;p42"/>
          <p:cNvSpPr txBox="1">
            <a:spLocks noGrp="1"/>
          </p:cNvSpPr>
          <p:nvPr>
            <p:ph type="dt" idx="10"/>
          </p:nvPr>
        </p:nvSpPr>
        <p:spPr>
          <a:xfrm>
            <a:off x="808892"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solidFill>
                  <a:srgbClr val="27606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3" name="Google Shape;483;p42"/>
          <p:cNvSpPr txBox="1">
            <a:spLocks noGrp="1"/>
          </p:cNvSpPr>
          <p:nvPr>
            <p:ph type="ftr" idx="11"/>
          </p:nvPr>
        </p:nvSpPr>
        <p:spPr>
          <a:xfrm>
            <a:off x="3135249"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solidFill>
                  <a:srgbClr val="27606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4" name="Google Shape;484;p42"/>
          <p:cNvSpPr txBox="1">
            <a:spLocks noGrp="1"/>
          </p:cNvSpPr>
          <p:nvPr>
            <p:ph type="sldNum" idx="12"/>
          </p:nvPr>
        </p:nvSpPr>
        <p:spPr>
          <a:xfrm>
            <a:off x="6800413" y="4781759"/>
            <a:ext cx="17472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0" i="0" u="none" strike="noStrike" cap="none">
                <a:solidFill>
                  <a:srgbClr val="27606C"/>
                </a:solidFill>
                <a:latin typeface="Gill Sans"/>
                <a:ea typeface="Gill Sans"/>
                <a:cs typeface="Gill Sans"/>
                <a:sym typeface="Gill Sans"/>
              </a:defRPr>
            </a:lvl1pPr>
            <a:lvl2pPr marL="0" lvl="1" indent="0" algn="r" rtl="0">
              <a:spcBef>
                <a:spcPts val="0"/>
              </a:spcBef>
              <a:buNone/>
              <a:defRPr sz="900" b="0" i="0" u="none" strike="noStrike" cap="none">
                <a:solidFill>
                  <a:srgbClr val="27606C"/>
                </a:solidFill>
                <a:latin typeface="Gill Sans"/>
                <a:ea typeface="Gill Sans"/>
                <a:cs typeface="Gill Sans"/>
                <a:sym typeface="Gill Sans"/>
              </a:defRPr>
            </a:lvl2pPr>
            <a:lvl3pPr marL="0" lvl="2" indent="0" algn="r" rtl="0">
              <a:spcBef>
                <a:spcPts val="0"/>
              </a:spcBef>
              <a:buNone/>
              <a:defRPr sz="900" b="0" i="0" u="none" strike="noStrike" cap="none">
                <a:solidFill>
                  <a:srgbClr val="27606C"/>
                </a:solidFill>
                <a:latin typeface="Gill Sans"/>
                <a:ea typeface="Gill Sans"/>
                <a:cs typeface="Gill Sans"/>
                <a:sym typeface="Gill Sans"/>
              </a:defRPr>
            </a:lvl3pPr>
            <a:lvl4pPr marL="0" lvl="3" indent="0" algn="r" rtl="0">
              <a:spcBef>
                <a:spcPts val="0"/>
              </a:spcBef>
              <a:buNone/>
              <a:defRPr sz="900" b="0" i="0" u="none" strike="noStrike" cap="none">
                <a:solidFill>
                  <a:srgbClr val="27606C"/>
                </a:solidFill>
                <a:latin typeface="Gill Sans"/>
                <a:ea typeface="Gill Sans"/>
                <a:cs typeface="Gill Sans"/>
                <a:sym typeface="Gill Sans"/>
              </a:defRPr>
            </a:lvl4pPr>
            <a:lvl5pPr marL="0" lvl="4" indent="0" algn="r" rtl="0">
              <a:spcBef>
                <a:spcPts val="0"/>
              </a:spcBef>
              <a:buNone/>
              <a:defRPr sz="900" b="0" i="0" u="none" strike="noStrike" cap="none">
                <a:solidFill>
                  <a:srgbClr val="27606C"/>
                </a:solidFill>
                <a:latin typeface="Gill Sans"/>
                <a:ea typeface="Gill Sans"/>
                <a:cs typeface="Gill Sans"/>
                <a:sym typeface="Gill Sans"/>
              </a:defRPr>
            </a:lvl5pPr>
            <a:lvl6pPr marL="0" lvl="5" indent="0" algn="r" rtl="0">
              <a:spcBef>
                <a:spcPts val="0"/>
              </a:spcBef>
              <a:buNone/>
              <a:defRPr sz="900" b="0" i="0" u="none" strike="noStrike" cap="none">
                <a:solidFill>
                  <a:srgbClr val="27606C"/>
                </a:solidFill>
                <a:latin typeface="Gill Sans"/>
                <a:ea typeface="Gill Sans"/>
                <a:cs typeface="Gill Sans"/>
                <a:sym typeface="Gill Sans"/>
              </a:defRPr>
            </a:lvl6pPr>
            <a:lvl7pPr marL="0" lvl="6" indent="0" algn="r" rtl="0">
              <a:spcBef>
                <a:spcPts val="0"/>
              </a:spcBef>
              <a:buNone/>
              <a:defRPr sz="900" b="0" i="0" u="none" strike="noStrike" cap="none">
                <a:solidFill>
                  <a:srgbClr val="27606C"/>
                </a:solidFill>
                <a:latin typeface="Gill Sans"/>
                <a:ea typeface="Gill Sans"/>
                <a:cs typeface="Gill Sans"/>
                <a:sym typeface="Gill Sans"/>
              </a:defRPr>
            </a:lvl7pPr>
            <a:lvl8pPr marL="0" lvl="7" indent="0" algn="r" rtl="0">
              <a:spcBef>
                <a:spcPts val="0"/>
              </a:spcBef>
              <a:buNone/>
              <a:defRPr sz="900" b="0" i="0" u="none" strike="noStrike" cap="none">
                <a:solidFill>
                  <a:srgbClr val="27606C"/>
                </a:solidFill>
                <a:latin typeface="Gill Sans"/>
                <a:ea typeface="Gill Sans"/>
                <a:cs typeface="Gill Sans"/>
                <a:sym typeface="Gill Sans"/>
              </a:defRPr>
            </a:lvl8pPr>
            <a:lvl9pPr marL="0" lvl="8" indent="0" algn="r" rtl="0">
              <a:spcBef>
                <a:spcPts val="0"/>
              </a:spcBef>
              <a:buNone/>
              <a:defRPr sz="900" b="0" i="0" u="none" strike="noStrike" cap="none">
                <a:solidFill>
                  <a:srgbClr val="27606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85" name="Google Shape;485;p42" title="left edge border"/>
          <p:cNvSpPr/>
          <p:nvPr/>
        </p:nvSpPr>
        <p:spPr>
          <a:xfrm>
            <a:off x="0" y="0"/>
            <a:ext cx="212700" cy="51435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6"/>
        <p:cNvGrpSpPr/>
        <p:nvPr/>
      </p:nvGrpSpPr>
      <p:grpSpPr>
        <a:xfrm>
          <a:off x="0" y="0"/>
          <a:ext cx="0" cy="0"/>
          <a:chOff x="0" y="0"/>
          <a:chExt cx="0" cy="0"/>
        </a:xfrm>
      </p:grpSpPr>
      <p:sp>
        <p:nvSpPr>
          <p:cNvPr id="487" name="Google Shape;487;p43"/>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8" name="Google Shape;488;p43"/>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9" name="Google Shape;489;p43"/>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0"/>
        <p:cNvGrpSpPr/>
        <p:nvPr/>
      </p:nvGrpSpPr>
      <p:grpSpPr>
        <a:xfrm>
          <a:off x="0" y="0"/>
          <a:ext cx="0" cy="0"/>
          <a:chOff x="0" y="0"/>
          <a:chExt cx="0" cy="0"/>
        </a:xfrm>
      </p:grpSpPr>
      <p:sp>
        <p:nvSpPr>
          <p:cNvPr id="491" name="Google Shape;491;p44"/>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2" name="Google Shape;492;p44"/>
          <p:cNvSpPr txBox="1">
            <a:spLocks noGrp="1"/>
          </p:cNvSpPr>
          <p:nvPr>
            <p:ph type="body" idx="1"/>
          </p:nvPr>
        </p:nvSpPr>
        <p:spPr>
          <a:xfrm>
            <a:off x="938759" y="1714501"/>
            <a:ext cx="7633800" cy="26952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493" name="Google Shape;493;p44"/>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4" name="Google Shape;494;p44"/>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5" name="Google Shape;495;p44"/>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496"/>
        <p:cNvGrpSpPr/>
        <p:nvPr/>
      </p:nvGrpSpPr>
      <p:grpSpPr>
        <a:xfrm>
          <a:off x="0" y="0"/>
          <a:ext cx="0" cy="0"/>
          <a:chOff x="0" y="0"/>
          <a:chExt cx="0" cy="0"/>
        </a:xfrm>
      </p:grpSpPr>
      <p:sp>
        <p:nvSpPr>
          <p:cNvPr id="497" name="Google Shape;497;p45"/>
          <p:cNvSpPr txBox="1">
            <a:spLocks noGrp="1"/>
          </p:cNvSpPr>
          <p:nvPr>
            <p:ph type="title"/>
          </p:nvPr>
        </p:nvSpPr>
        <p:spPr>
          <a:xfrm>
            <a:off x="2432197" y="805416"/>
            <a:ext cx="6140400" cy="30486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lt2"/>
              </a:buClr>
              <a:buSzPts val="6300"/>
              <a:buFont typeface="Impact"/>
              <a:buNone/>
              <a:defRPr sz="6300">
                <a:solidFill>
                  <a:schemeClr val="l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8" name="Google Shape;498;p45"/>
          <p:cNvSpPr txBox="1">
            <a:spLocks noGrp="1"/>
          </p:cNvSpPr>
          <p:nvPr>
            <p:ph type="body" idx="1"/>
          </p:nvPr>
        </p:nvSpPr>
        <p:spPr>
          <a:xfrm>
            <a:off x="2432198" y="3869836"/>
            <a:ext cx="5263200" cy="713400"/>
          </a:xfrm>
          <a:prstGeom prst="rect">
            <a:avLst/>
          </a:prstGeom>
          <a:noFill/>
          <a:ln>
            <a:noFill/>
          </a:ln>
        </p:spPr>
        <p:txBody>
          <a:bodyPr spcFirstLastPara="1" wrap="square" lIns="68575" tIns="34275" rIns="68575" bIns="34275" anchor="t" anchorCtr="0"/>
          <a:lstStyle>
            <a:lvl1pPr marL="457200" lvl="0" indent="-228600" algn="l" rtl="0">
              <a:lnSpc>
                <a:spcPct val="100000"/>
              </a:lnSpc>
              <a:spcBef>
                <a:spcPts val="500"/>
              </a:spcBef>
              <a:spcAft>
                <a:spcPts val="0"/>
              </a:spcAft>
              <a:buSzPts val="1500"/>
              <a:buNone/>
              <a:defRPr sz="1500" b="1" i="0" cap="none">
                <a:solidFill>
                  <a:schemeClr val="accent1"/>
                </a:solidFill>
              </a:defRPr>
            </a:lvl1pPr>
            <a:lvl2pPr marL="914400" lvl="1" indent="-228600" algn="l" rtl="0">
              <a:lnSpc>
                <a:spcPct val="110000"/>
              </a:lnSpc>
              <a:spcBef>
                <a:spcPts val="500"/>
              </a:spcBef>
              <a:spcAft>
                <a:spcPts val="0"/>
              </a:spcAft>
              <a:buSzPts val="1500"/>
              <a:buNone/>
              <a:defRPr sz="1500">
                <a:solidFill>
                  <a:schemeClr val="lt1"/>
                </a:solidFill>
              </a:defRPr>
            </a:lvl2pPr>
            <a:lvl3pPr marL="1371600" lvl="2" indent="-228600" algn="l" rtl="0">
              <a:lnSpc>
                <a:spcPct val="110000"/>
              </a:lnSpc>
              <a:spcBef>
                <a:spcPts val="500"/>
              </a:spcBef>
              <a:spcAft>
                <a:spcPts val="0"/>
              </a:spcAft>
              <a:buSzPts val="1400"/>
              <a:buNone/>
              <a:defRPr sz="1400">
                <a:solidFill>
                  <a:schemeClr val="lt1"/>
                </a:solidFill>
              </a:defRPr>
            </a:lvl3pPr>
            <a:lvl4pPr marL="1828800" lvl="3" indent="-228600" algn="l" rtl="0">
              <a:lnSpc>
                <a:spcPct val="110000"/>
              </a:lnSpc>
              <a:spcBef>
                <a:spcPts val="500"/>
              </a:spcBef>
              <a:spcAft>
                <a:spcPts val="0"/>
              </a:spcAft>
              <a:buSzPts val="1200"/>
              <a:buNone/>
              <a:defRPr sz="1200">
                <a:solidFill>
                  <a:schemeClr val="lt1"/>
                </a:solidFill>
              </a:defRPr>
            </a:lvl4pPr>
            <a:lvl5pPr marL="2286000" lvl="4" indent="-228600" algn="l" rtl="0">
              <a:lnSpc>
                <a:spcPct val="110000"/>
              </a:lnSpc>
              <a:spcBef>
                <a:spcPts val="500"/>
              </a:spcBef>
              <a:spcAft>
                <a:spcPts val="0"/>
              </a:spcAft>
              <a:buSzPts val="1200"/>
              <a:buNone/>
              <a:defRPr sz="1200">
                <a:solidFill>
                  <a:schemeClr val="lt1"/>
                </a:solidFill>
              </a:defRPr>
            </a:lvl5pPr>
            <a:lvl6pPr marL="2743200" lvl="5" indent="-228600" algn="l" rtl="0">
              <a:lnSpc>
                <a:spcPct val="110000"/>
              </a:lnSpc>
              <a:spcBef>
                <a:spcPts val="500"/>
              </a:spcBef>
              <a:spcAft>
                <a:spcPts val="0"/>
              </a:spcAft>
              <a:buSzPts val="1200"/>
              <a:buNone/>
              <a:defRPr sz="1200">
                <a:solidFill>
                  <a:schemeClr val="lt1"/>
                </a:solidFill>
              </a:defRPr>
            </a:lvl6pPr>
            <a:lvl7pPr marL="3200400" lvl="6" indent="-228600" algn="l" rtl="0">
              <a:lnSpc>
                <a:spcPct val="110000"/>
              </a:lnSpc>
              <a:spcBef>
                <a:spcPts val="500"/>
              </a:spcBef>
              <a:spcAft>
                <a:spcPts val="0"/>
              </a:spcAft>
              <a:buSzPts val="1200"/>
              <a:buNone/>
              <a:defRPr sz="1200">
                <a:solidFill>
                  <a:schemeClr val="lt1"/>
                </a:solidFill>
              </a:defRPr>
            </a:lvl7pPr>
            <a:lvl8pPr marL="3657600" lvl="7" indent="-228600" algn="l" rtl="0">
              <a:lnSpc>
                <a:spcPct val="110000"/>
              </a:lnSpc>
              <a:spcBef>
                <a:spcPts val="500"/>
              </a:spcBef>
              <a:spcAft>
                <a:spcPts val="0"/>
              </a:spcAft>
              <a:buSzPts val="1200"/>
              <a:buNone/>
              <a:defRPr sz="1200">
                <a:solidFill>
                  <a:schemeClr val="lt1"/>
                </a:solidFill>
              </a:defRPr>
            </a:lvl8pPr>
            <a:lvl9pPr marL="4114800" lvl="8" indent="-228600" algn="l" rtl="0">
              <a:lnSpc>
                <a:spcPct val="110000"/>
              </a:lnSpc>
              <a:spcBef>
                <a:spcPts val="500"/>
              </a:spcBef>
              <a:spcAft>
                <a:spcPts val="0"/>
              </a:spcAft>
              <a:buSzPts val="1200"/>
              <a:buNone/>
              <a:defRPr sz="1200">
                <a:solidFill>
                  <a:schemeClr val="lt1"/>
                </a:solidFill>
              </a:defRPr>
            </a:lvl9pPr>
          </a:lstStyle>
          <a:p>
            <a:endParaRPr/>
          </a:p>
        </p:txBody>
      </p:sp>
      <p:sp>
        <p:nvSpPr>
          <p:cNvPr id="499" name="Google Shape;499;p45"/>
          <p:cNvSpPr txBox="1">
            <a:spLocks noGrp="1"/>
          </p:cNvSpPr>
          <p:nvPr>
            <p:ph type="dt" idx="10"/>
          </p:nvPr>
        </p:nvSpPr>
        <p:spPr>
          <a:xfrm>
            <a:off x="2427410" y="4781759"/>
            <a:ext cx="11205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0" name="Google Shape;500;p45"/>
          <p:cNvSpPr txBox="1">
            <a:spLocks noGrp="1"/>
          </p:cNvSpPr>
          <p:nvPr>
            <p:ph type="ftr" idx="11"/>
          </p:nvPr>
        </p:nvSpPr>
        <p:spPr>
          <a:xfrm>
            <a:off x="3959298"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1" name="Google Shape;501;p45"/>
          <p:cNvSpPr txBox="1">
            <a:spLocks noGrp="1"/>
          </p:cNvSpPr>
          <p:nvPr>
            <p:ph type="sldNum" idx="12"/>
          </p:nvPr>
        </p:nvSpPr>
        <p:spPr>
          <a:xfrm>
            <a:off x="7456826" y="4781759"/>
            <a:ext cx="11157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a:solidFill>
                  <a:schemeClr val="lt2"/>
                </a:solidFill>
                <a:latin typeface="Gill Sans"/>
                <a:ea typeface="Gill Sans"/>
                <a:cs typeface="Gill Sans"/>
                <a:sym typeface="Gill Sans"/>
              </a:defRPr>
            </a:lvl1pPr>
            <a:lvl2pPr marL="0" lvl="1" indent="0" algn="r" rtl="0">
              <a:spcBef>
                <a:spcPts val="0"/>
              </a:spcBef>
              <a:buNone/>
              <a:defRPr sz="900">
                <a:solidFill>
                  <a:schemeClr val="lt2"/>
                </a:solidFill>
                <a:latin typeface="Gill Sans"/>
                <a:ea typeface="Gill Sans"/>
                <a:cs typeface="Gill Sans"/>
                <a:sym typeface="Gill Sans"/>
              </a:defRPr>
            </a:lvl2pPr>
            <a:lvl3pPr marL="0" lvl="2" indent="0" algn="r" rtl="0">
              <a:spcBef>
                <a:spcPts val="0"/>
              </a:spcBef>
              <a:buNone/>
              <a:defRPr sz="900">
                <a:solidFill>
                  <a:schemeClr val="lt2"/>
                </a:solidFill>
                <a:latin typeface="Gill Sans"/>
                <a:ea typeface="Gill Sans"/>
                <a:cs typeface="Gill Sans"/>
                <a:sym typeface="Gill Sans"/>
              </a:defRPr>
            </a:lvl3pPr>
            <a:lvl4pPr marL="0" lvl="3" indent="0" algn="r" rtl="0">
              <a:spcBef>
                <a:spcPts val="0"/>
              </a:spcBef>
              <a:buNone/>
              <a:defRPr sz="900">
                <a:solidFill>
                  <a:schemeClr val="lt2"/>
                </a:solidFill>
                <a:latin typeface="Gill Sans"/>
                <a:ea typeface="Gill Sans"/>
                <a:cs typeface="Gill Sans"/>
                <a:sym typeface="Gill Sans"/>
              </a:defRPr>
            </a:lvl4pPr>
            <a:lvl5pPr marL="0" lvl="4" indent="0" algn="r" rtl="0">
              <a:spcBef>
                <a:spcPts val="0"/>
              </a:spcBef>
              <a:buNone/>
              <a:defRPr sz="900">
                <a:solidFill>
                  <a:schemeClr val="lt2"/>
                </a:solidFill>
                <a:latin typeface="Gill Sans"/>
                <a:ea typeface="Gill Sans"/>
                <a:cs typeface="Gill Sans"/>
                <a:sym typeface="Gill Sans"/>
              </a:defRPr>
            </a:lvl5pPr>
            <a:lvl6pPr marL="0" lvl="5" indent="0" algn="r" rtl="0">
              <a:spcBef>
                <a:spcPts val="0"/>
              </a:spcBef>
              <a:buNone/>
              <a:defRPr sz="900">
                <a:solidFill>
                  <a:schemeClr val="lt2"/>
                </a:solidFill>
                <a:latin typeface="Gill Sans"/>
                <a:ea typeface="Gill Sans"/>
                <a:cs typeface="Gill Sans"/>
                <a:sym typeface="Gill Sans"/>
              </a:defRPr>
            </a:lvl6pPr>
            <a:lvl7pPr marL="0" lvl="6" indent="0" algn="r" rtl="0">
              <a:spcBef>
                <a:spcPts val="0"/>
              </a:spcBef>
              <a:buNone/>
              <a:defRPr sz="900">
                <a:solidFill>
                  <a:schemeClr val="lt2"/>
                </a:solidFill>
                <a:latin typeface="Gill Sans"/>
                <a:ea typeface="Gill Sans"/>
                <a:cs typeface="Gill Sans"/>
                <a:sym typeface="Gill Sans"/>
              </a:defRPr>
            </a:lvl7pPr>
            <a:lvl8pPr marL="0" lvl="7" indent="0" algn="r" rtl="0">
              <a:spcBef>
                <a:spcPts val="0"/>
              </a:spcBef>
              <a:buNone/>
              <a:defRPr sz="900">
                <a:solidFill>
                  <a:schemeClr val="lt2"/>
                </a:solidFill>
                <a:latin typeface="Gill Sans"/>
                <a:ea typeface="Gill Sans"/>
                <a:cs typeface="Gill Sans"/>
                <a:sym typeface="Gill Sans"/>
              </a:defRPr>
            </a:lvl8pPr>
            <a:lvl9pPr marL="0" lvl="8" indent="0" algn="r" rtl="0">
              <a:spcBef>
                <a:spcPts val="0"/>
              </a:spcBef>
              <a:buNone/>
              <a:defRPr sz="900">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grpSp>
        <p:nvGrpSpPr>
          <p:cNvPr id="502" name="Google Shape;502;p45" title="left scallop shape"/>
          <p:cNvGrpSpPr/>
          <p:nvPr/>
        </p:nvGrpSpPr>
        <p:grpSpPr>
          <a:xfrm>
            <a:off x="0" y="0"/>
            <a:ext cx="2110978" cy="5143500"/>
            <a:chOff x="0" y="0"/>
            <a:chExt cx="2814638" cy="6858000"/>
          </a:xfrm>
        </p:grpSpPr>
        <p:sp>
          <p:nvSpPr>
            <p:cNvPr id="503" name="Google Shape;503;p45"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504" name="Google Shape;504;p45"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5"/>
        <p:cNvGrpSpPr/>
        <p:nvPr/>
      </p:nvGrpSpPr>
      <p:grpSpPr>
        <a:xfrm>
          <a:off x="0" y="0"/>
          <a:ext cx="0" cy="0"/>
          <a:chOff x="0" y="0"/>
          <a:chExt cx="0" cy="0"/>
        </a:xfrm>
      </p:grpSpPr>
      <p:sp>
        <p:nvSpPr>
          <p:cNvPr id="506" name="Google Shape;506;p46"/>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7" name="Google Shape;507;p46"/>
          <p:cNvSpPr txBox="1">
            <a:spLocks noGrp="1"/>
          </p:cNvSpPr>
          <p:nvPr>
            <p:ph type="body" idx="1"/>
          </p:nvPr>
        </p:nvSpPr>
        <p:spPr>
          <a:xfrm>
            <a:off x="942975" y="1714500"/>
            <a:ext cx="3600600" cy="27147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508" name="Google Shape;508;p46"/>
          <p:cNvSpPr txBox="1">
            <a:spLocks noGrp="1"/>
          </p:cNvSpPr>
          <p:nvPr>
            <p:ph type="body" idx="2"/>
          </p:nvPr>
        </p:nvSpPr>
        <p:spPr>
          <a:xfrm>
            <a:off x="4985847" y="1714500"/>
            <a:ext cx="3600600" cy="27147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509" name="Google Shape;509;p46"/>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0" name="Google Shape;510;p46"/>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1" name="Google Shape;511;p46"/>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47"/>
          <p:cNvSpPr txBox="1">
            <a:spLocks noGrp="1"/>
          </p:cNvSpPr>
          <p:nvPr>
            <p:ph type="title"/>
          </p:nvPr>
        </p:nvSpPr>
        <p:spPr>
          <a:xfrm>
            <a:off x="939546" y="285750"/>
            <a:ext cx="7629600" cy="1120200"/>
          </a:xfrm>
          <a:prstGeom prst="rect">
            <a:avLst/>
          </a:prstGeom>
          <a:noFill/>
          <a:ln>
            <a:noFill/>
          </a:ln>
        </p:spPr>
        <p:txBody>
          <a:bodyPr spcFirstLastPara="1" wrap="square" lIns="68575" tIns="34275" rIns="68575" bIns="34275" anchor="t" anchorCtr="0"/>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4" name="Google Shape;514;p47"/>
          <p:cNvSpPr txBox="1">
            <a:spLocks noGrp="1"/>
          </p:cNvSpPr>
          <p:nvPr>
            <p:ph type="body" idx="1"/>
          </p:nvPr>
        </p:nvSpPr>
        <p:spPr>
          <a:xfrm>
            <a:off x="938759" y="1649725"/>
            <a:ext cx="3600600" cy="474300"/>
          </a:xfrm>
          <a:prstGeom prst="rect">
            <a:avLst/>
          </a:prstGeom>
          <a:noFill/>
          <a:ln>
            <a:noFill/>
          </a:ln>
        </p:spPr>
        <p:txBody>
          <a:bodyPr spcFirstLastPara="1" wrap="square" lIns="68575" tIns="34275" rIns="68575" bIns="34275" anchor="b" anchorCtr="0"/>
          <a:lstStyle>
            <a:lvl1pPr marL="457200" lvl="0" indent="-228600" algn="l" rtl="0">
              <a:lnSpc>
                <a:spcPct val="100000"/>
              </a:lnSpc>
              <a:spcBef>
                <a:spcPts val="500"/>
              </a:spcBef>
              <a:spcAft>
                <a:spcPts val="0"/>
              </a:spcAft>
              <a:buSzPts val="1400"/>
              <a:buNone/>
              <a:defRPr sz="1400" b="1" cap="none">
                <a:solidFill>
                  <a:schemeClr val="dk2"/>
                </a:solidFill>
              </a:defRPr>
            </a:lvl1pPr>
            <a:lvl2pPr marL="914400" lvl="1" indent="-228600" algn="l" rtl="0">
              <a:lnSpc>
                <a:spcPct val="110000"/>
              </a:lnSpc>
              <a:spcBef>
                <a:spcPts val="500"/>
              </a:spcBef>
              <a:spcAft>
                <a:spcPts val="0"/>
              </a:spcAft>
              <a:buSzPts val="1400"/>
              <a:buNone/>
              <a:defRPr sz="1400" b="1"/>
            </a:lvl2pPr>
            <a:lvl3pPr marL="1371600" lvl="2" indent="-228600" algn="l" rtl="0">
              <a:lnSpc>
                <a:spcPct val="110000"/>
              </a:lnSpc>
              <a:spcBef>
                <a:spcPts val="500"/>
              </a:spcBef>
              <a:spcAft>
                <a:spcPts val="0"/>
              </a:spcAft>
              <a:buSzPts val="1400"/>
              <a:buNone/>
              <a:defRPr sz="1400" b="1"/>
            </a:lvl3pPr>
            <a:lvl4pPr marL="1828800" lvl="3" indent="-228600" algn="l" rtl="0">
              <a:lnSpc>
                <a:spcPct val="110000"/>
              </a:lnSpc>
              <a:spcBef>
                <a:spcPts val="500"/>
              </a:spcBef>
              <a:spcAft>
                <a:spcPts val="0"/>
              </a:spcAft>
              <a:buSzPts val="1200"/>
              <a:buNone/>
              <a:defRPr sz="1200" b="1"/>
            </a:lvl4pPr>
            <a:lvl5pPr marL="2286000" lvl="4" indent="-228600" algn="l" rtl="0">
              <a:lnSpc>
                <a:spcPct val="110000"/>
              </a:lnSpc>
              <a:spcBef>
                <a:spcPts val="500"/>
              </a:spcBef>
              <a:spcAft>
                <a:spcPts val="0"/>
              </a:spcAft>
              <a:buSzPts val="1200"/>
              <a:buNone/>
              <a:defRPr sz="1200" b="1"/>
            </a:lvl5pPr>
            <a:lvl6pPr marL="2743200" lvl="5" indent="-228600" algn="l" rtl="0">
              <a:lnSpc>
                <a:spcPct val="110000"/>
              </a:lnSpc>
              <a:spcBef>
                <a:spcPts val="500"/>
              </a:spcBef>
              <a:spcAft>
                <a:spcPts val="0"/>
              </a:spcAft>
              <a:buSzPts val="1200"/>
              <a:buNone/>
              <a:defRPr sz="1200" b="1"/>
            </a:lvl6pPr>
            <a:lvl7pPr marL="3200400" lvl="6" indent="-228600" algn="l" rtl="0">
              <a:lnSpc>
                <a:spcPct val="110000"/>
              </a:lnSpc>
              <a:spcBef>
                <a:spcPts val="500"/>
              </a:spcBef>
              <a:spcAft>
                <a:spcPts val="0"/>
              </a:spcAft>
              <a:buSzPts val="1200"/>
              <a:buNone/>
              <a:defRPr sz="1200" b="1"/>
            </a:lvl7pPr>
            <a:lvl8pPr marL="3657600" lvl="7" indent="-228600" algn="l" rtl="0">
              <a:lnSpc>
                <a:spcPct val="110000"/>
              </a:lnSpc>
              <a:spcBef>
                <a:spcPts val="500"/>
              </a:spcBef>
              <a:spcAft>
                <a:spcPts val="0"/>
              </a:spcAft>
              <a:buSzPts val="1200"/>
              <a:buNone/>
              <a:defRPr sz="1200" b="1"/>
            </a:lvl8pPr>
            <a:lvl9pPr marL="4114800" lvl="8" indent="-228600" algn="l" rtl="0">
              <a:lnSpc>
                <a:spcPct val="110000"/>
              </a:lnSpc>
              <a:spcBef>
                <a:spcPts val="500"/>
              </a:spcBef>
              <a:spcAft>
                <a:spcPts val="0"/>
              </a:spcAft>
              <a:buSzPts val="1200"/>
              <a:buNone/>
              <a:defRPr sz="1200" b="1"/>
            </a:lvl9pPr>
          </a:lstStyle>
          <a:p>
            <a:endParaRPr/>
          </a:p>
        </p:txBody>
      </p:sp>
      <p:sp>
        <p:nvSpPr>
          <p:cNvPr id="515" name="Google Shape;515;p47"/>
          <p:cNvSpPr txBox="1">
            <a:spLocks noGrp="1"/>
          </p:cNvSpPr>
          <p:nvPr>
            <p:ph type="body" idx="2"/>
          </p:nvPr>
        </p:nvSpPr>
        <p:spPr>
          <a:xfrm>
            <a:off x="942975" y="2181826"/>
            <a:ext cx="3600600" cy="22473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516" name="Google Shape;516;p47"/>
          <p:cNvSpPr txBox="1">
            <a:spLocks noGrp="1"/>
          </p:cNvSpPr>
          <p:nvPr>
            <p:ph type="body" idx="3"/>
          </p:nvPr>
        </p:nvSpPr>
        <p:spPr>
          <a:xfrm>
            <a:off x="4975398" y="1649725"/>
            <a:ext cx="3600600" cy="474300"/>
          </a:xfrm>
          <a:prstGeom prst="rect">
            <a:avLst/>
          </a:prstGeom>
          <a:noFill/>
          <a:ln>
            <a:noFill/>
          </a:ln>
        </p:spPr>
        <p:txBody>
          <a:bodyPr spcFirstLastPara="1" wrap="square" lIns="68575" tIns="34275" rIns="68575" bIns="34275" anchor="b" anchorCtr="0"/>
          <a:lstStyle>
            <a:lvl1pPr marL="457200" lvl="0" indent="-228600" algn="l" rtl="0">
              <a:lnSpc>
                <a:spcPct val="100000"/>
              </a:lnSpc>
              <a:spcBef>
                <a:spcPts val="500"/>
              </a:spcBef>
              <a:spcAft>
                <a:spcPts val="0"/>
              </a:spcAft>
              <a:buSzPts val="1400"/>
              <a:buNone/>
              <a:defRPr sz="1400" b="1" cap="none">
                <a:solidFill>
                  <a:schemeClr val="dk2"/>
                </a:solidFill>
              </a:defRPr>
            </a:lvl1pPr>
            <a:lvl2pPr marL="914400" lvl="1" indent="-228600" algn="l" rtl="0">
              <a:lnSpc>
                <a:spcPct val="110000"/>
              </a:lnSpc>
              <a:spcBef>
                <a:spcPts val="500"/>
              </a:spcBef>
              <a:spcAft>
                <a:spcPts val="0"/>
              </a:spcAft>
              <a:buSzPts val="1400"/>
              <a:buNone/>
              <a:defRPr sz="1400" b="1"/>
            </a:lvl2pPr>
            <a:lvl3pPr marL="1371600" lvl="2" indent="-228600" algn="l" rtl="0">
              <a:lnSpc>
                <a:spcPct val="110000"/>
              </a:lnSpc>
              <a:spcBef>
                <a:spcPts val="500"/>
              </a:spcBef>
              <a:spcAft>
                <a:spcPts val="0"/>
              </a:spcAft>
              <a:buSzPts val="1400"/>
              <a:buNone/>
              <a:defRPr sz="1400" b="1"/>
            </a:lvl3pPr>
            <a:lvl4pPr marL="1828800" lvl="3" indent="-228600" algn="l" rtl="0">
              <a:lnSpc>
                <a:spcPct val="110000"/>
              </a:lnSpc>
              <a:spcBef>
                <a:spcPts val="500"/>
              </a:spcBef>
              <a:spcAft>
                <a:spcPts val="0"/>
              </a:spcAft>
              <a:buSzPts val="1200"/>
              <a:buNone/>
              <a:defRPr sz="1200" b="1"/>
            </a:lvl4pPr>
            <a:lvl5pPr marL="2286000" lvl="4" indent="-228600" algn="l" rtl="0">
              <a:lnSpc>
                <a:spcPct val="110000"/>
              </a:lnSpc>
              <a:spcBef>
                <a:spcPts val="500"/>
              </a:spcBef>
              <a:spcAft>
                <a:spcPts val="0"/>
              </a:spcAft>
              <a:buSzPts val="1200"/>
              <a:buNone/>
              <a:defRPr sz="1200" b="1"/>
            </a:lvl5pPr>
            <a:lvl6pPr marL="2743200" lvl="5" indent="-228600" algn="l" rtl="0">
              <a:lnSpc>
                <a:spcPct val="110000"/>
              </a:lnSpc>
              <a:spcBef>
                <a:spcPts val="500"/>
              </a:spcBef>
              <a:spcAft>
                <a:spcPts val="0"/>
              </a:spcAft>
              <a:buSzPts val="1200"/>
              <a:buNone/>
              <a:defRPr sz="1200" b="1"/>
            </a:lvl6pPr>
            <a:lvl7pPr marL="3200400" lvl="6" indent="-228600" algn="l" rtl="0">
              <a:lnSpc>
                <a:spcPct val="110000"/>
              </a:lnSpc>
              <a:spcBef>
                <a:spcPts val="500"/>
              </a:spcBef>
              <a:spcAft>
                <a:spcPts val="0"/>
              </a:spcAft>
              <a:buSzPts val="1200"/>
              <a:buNone/>
              <a:defRPr sz="1200" b="1"/>
            </a:lvl7pPr>
            <a:lvl8pPr marL="3657600" lvl="7" indent="-228600" algn="l" rtl="0">
              <a:lnSpc>
                <a:spcPct val="110000"/>
              </a:lnSpc>
              <a:spcBef>
                <a:spcPts val="500"/>
              </a:spcBef>
              <a:spcAft>
                <a:spcPts val="0"/>
              </a:spcAft>
              <a:buSzPts val="1200"/>
              <a:buNone/>
              <a:defRPr sz="1200" b="1"/>
            </a:lvl8pPr>
            <a:lvl9pPr marL="4114800" lvl="8" indent="-228600" algn="l" rtl="0">
              <a:lnSpc>
                <a:spcPct val="110000"/>
              </a:lnSpc>
              <a:spcBef>
                <a:spcPts val="500"/>
              </a:spcBef>
              <a:spcAft>
                <a:spcPts val="0"/>
              </a:spcAft>
              <a:buSzPts val="1200"/>
              <a:buNone/>
              <a:defRPr sz="1200" b="1"/>
            </a:lvl9pPr>
          </a:lstStyle>
          <a:p>
            <a:endParaRPr/>
          </a:p>
        </p:txBody>
      </p:sp>
      <p:sp>
        <p:nvSpPr>
          <p:cNvPr id="517" name="Google Shape;517;p47"/>
          <p:cNvSpPr txBox="1">
            <a:spLocks noGrp="1"/>
          </p:cNvSpPr>
          <p:nvPr>
            <p:ph type="body" idx="4"/>
          </p:nvPr>
        </p:nvSpPr>
        <p:spPr>
          <a:xfrm>
            <a:off x="4975398" y="2181826"/>
            <a:ext cx="3600600" cy="22473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518" name="Google Shape;518;p47"/>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9" name="Google Shape;519;p47"/>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0" name="Google Shape;520;p47"/>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1"/>
        <p:cNvGrpSpPr/>
        <p:nvPr/>
      </p:nvGrpSpPr>
      <p:grpSpPr>
        <a:xfrm>
          <a:off x="0" y="0"/>
          <a:ext cx="0" cy="0"/>
          <a:chOff x="0" y="0"/>
          <a:chExt cx="0" cy="0"/>
        </a:xfrm>
      </p:grpSpPr>
      <p:sp>
        <p:nvSpPr>
          <p:cNvPr id="522" name="Google Shape;522;p48"/>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3" name="Google Shape;523;p48"/>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4" name="Google Shape;524;p48"/>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5" name="Google Shape;525;p48"/>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26"/>
        <p:cNvGrpSpPr/>
        <p:nvPr/>
      </p:nvGrpSpPr>
      <p:grpSpPr>
        <a:xfrm>
          <a:off x="0" y="0"/>
          <a:ext cx="0" cy="0"/>
          <a:chOff x="0" y="0"/>
          <a:chExt cx="0" cy="0"/>
        </a:xfrm>
      </p:grpSpPr>
      <p:sp>
        <p:nvSpPr>
          <p:cNvPr id="527" name="Google Shape;527;p49" title="right scallop background shape"/>
          <p:cNvSpPr/>
          <p:nvPr/>
        </p:nvSpPr>
        <p:spPr>
          <a:xfrm>
            <a:off x="5542359" y="0"/>
            <a:ext cx="3601641" cy="51435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528" name="Google Shape;528;p49"/>
          <p:cNvSpPr txBox="1">
            <a:spLocks noGrp="1"/>
          </p:cNvSpPr>
          <p:nvPr>
            <p:ph type="title"/>
          </p:nvPr>
        </p:nvSpPr>
        <p:spPr>
          <a:xfrm>
            <a:off x="6253413" y="342899"/>
            <a:ext cx="2319000" cy="897600"/>
          </a:xfrm>
          <a:prstGeom prst="rect">
            <a:avLst/>
          </a:prstGeom>
          <a:noFill/>
          <a:ln>
            <a:noFill/>
          </a:ln>
        </p:spPr>
        <p:txBody>
          <a:bodyPr spcFirstLastPara="1" wrap="square" lIns="68575" tIns="34275" rIns="68575" bIns="34275" anchor="b" anchorCtr="0"/>
          <a:lstStyle>
            <a:lvl1pPr lvl="0" algn="l" rtl="0">
              <a:lnSpc>
                <a:spcPct val="100000"/>
              </a:lnSpc>
              <a:spcBef>
                <a:spcPts val="0"/>
              </a:spcBef>
              <a:spcAft>
                <a:spcPts val="0"/>
              </a:spcAft>
              <a:buClr>
                <a:schemeClr val="accent1"/>
              </a:buClr>
              <a:buSzPts val="1400"/>
              <a:buFont typeface="Gill Sans"/>
              <a:buNone/>
              <a:defRPr sz="1400" b="1" i="0" cap="none">
                <a:solidFill>
                  <a:schemeClr val="accent1"/>
                </a:solidFill>
                <a:latin typeface="Gill Sans"/>
                <a:ea typeface="Gill Sans"/>
                <a:cs typeface="Gill Sans"/>
                <a:sym typeface="Gill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9" name="Google Shape;529;p49"/>
          <p:cNvSpPr txBox="1">
            <a:spLocks noGrp="1"/>
          </p:cNvSpPr>
          <p:nvPr>
            <p:ph type="body" idx="1"/>
          </p:nvPr>
        </p:nvSpPr>
        <p:spPr>
          <a:xfrm>
            <a:off x="573788" y="690283"/>
            <a:ext cx="4618800" cy="3738900"/>
          </a:xfrm>
          <a:prstGeom prst="rect">
            <a:avLst/>
          </a:prstGeom>
          <a:noFill/>
          <a:ln>
            <a:noFill/>
          </a:ln>
        </p:spPr>
        <p:txBody>
          <a:bodyPr spcFirstLastPara="1" wrap="square" lIns="68575" tIns="34275" rIns="68575" bIns="34275" anchor="t" anchorCtr="0"/>
          <a:lstStyle>
            <a:lvl1pPr marL="457200" lvl="0" indent="-381000" algn="l" rtl="0">
              <a:lnSpc>
                <a:spcPct val="110000"/>
              </a:lnSpc>
              <a:spcBef>
                <a:spcPts val="500"/>
              </a:spcBef>
              <a:spcAft>
                <a:spcPts val="0"/>
              </a:spcAft>
              <a:buSzPts val="2400"/>
              <a:buChar char="•"/>
              <a:defRPr sz="2400"/>
            </a:lvl1pPr>
            <a:lvl2pPr marL="914400" lvl="1" indent="-361950" algn="l" rtl="0">
              <a:lnSpc>
                <a:spcPct val="110000"/>
              </a:lnSpc>
              <a:spcBef>
                <a:spcPts val="500"/>
              </a:spcBef>
              <a:spcAft>
                <a:spcPts val="0"/>
              </a:spcAft>
              <a:buSzPts val="2100"/>
              <a:buChar char="–"/>
              <a:defRPr sz="2100"/>
            </a:lvl2pPr>
            <a:lvl3pPr marL="1371600" lvl="2" indent="-342900" algn="l" rtl="0">
              <a:lnSpc>
                <a:spcPct val="110000"/>
              </a:lnSpc>
              <a:spcBef>
                <a:spcPts val="500"/>
              </a:spcBef>
              <a:spcAft>
                <a:spcPts val="0"/>
              </a:spcAft>
              <a:buSzPts val="1800"/>
              <a:buChar char="•"/>
              <a:defRPr sz="1800"/>
            </a:lvl3pPr>
            <a:lvl4pPr marL="1828800" lvl="3" indent="-323850" algn="l" rtl="0">
              <a:lnSpc>
                <a:spcPct val="110000"/>
              </a:lnSpc>
              <a:spcBef>
                <a:spcPts val="500"/>
              </a:spcBef>
              <a:spcAft>
                <a:spcPts val="0"/>
              </a:spcAft>
              <a:buSzPts val="1500"/>
              <a:buChar char="–"/>
              <a:defRPr sz="1500"/>
            </a:lvl4pPr>
            <a:lvl5pPr marL="2286000" lvl="4" indent="-323850" algn="l" rtl="0">
              <a:lnSpc>
                <a:spcPct val="110000"/>
              </a:lnSpc>
              <a:spcBef>
                <a:spcPts val="500"/>
              </a:spcBef>
              <a:spcAft>
                <a:spcPts val="0"/>
              </a:spcAft>
              <a:buSzPts val="1500"/>
              <a:buChar char="•"/>
              <a:defRPr sz="1500"/>
            </a:lvl5pPr>
            <a:lvl6pPr marL="2743200" lvl="5" indent="-323850" algn="l" rtl="0">
              <a:lnSpc>
                <a:spcPct val="110000"/>
              </a:lnSpc>
              <a:spcBef>
                <a:spcPts val="500"/>
              </a:spcBef>
              <a:spcAft>
                <a:spcPts val="0"/>
              </a:spcAft>
              <a:buSzPts val="1500"/>
              <a:buChar char="–"/>
              <a:defRPr sz="1500"/>
            </a:lvl6pPr>
            <a:lvl7pPr marL="3200400" lvl="6" indent="-323850" algn="l" rtl="0">
              <a:lnSpc>
                <a:spcPct val="110000"/>
              </a:lnSpc>
              <a:spcBef>
                <a:spcPts val="500"/>
              </a:spcBef>
              <a:spcAft>
                <a:spcPts val="0"/>
              </a:spcAft>
              <a:buSzPts val="1500"/>
              <a:buChar char="•"/>
              <a:defRPr sz="1500"/>
            </a:lvl7pPr>
            <a:lvl8pPr marL="3657600" lvl="7" indent="-323850" algn="l" rtl="0">
              <a:lnSpc>
                <a:spcPct val="110000"/>
              </a:lnSpc>
              <a:spcBef>
                <a:spcPts val="500"/>
              </a:spcBef>
              <a:spcAft>
                <a:spcPts val="0"/>
              </a:spcAft>
              <a:buSzPts val="1500"/>
              <a:buChar char="–"/>
              <a:defRPr sz="1500"/>
            </a:lvl8pPr>
            <a:lvl9pPr marL="4114800" lvl="8" indent="-323850" algn="l" rtl="0">
              <a:lnSpc>
                <a:spcPct val="110000"/>
              </a:lnSpc>
              <a:spcBef>
                <a:spcPts val="500"/>
              </a:spcBef>
              <a:spcAft>
                <a:spcPts val="0"/>
              </a:spcAft>
              <a:buSzPts val="1500"/>
              <a:buChar char="•"/>
              <a:defRPr sz="1500"/>
            </a:lvl9pPr>
          </a:lstStyle>
          <a:p>
            <a:endParaRPr/>
          </a:p>
        </p:txBody>
      </p:sp>
      <p:sp>
        <p:nvSpPr>
          <p:cNvPr id="530" name="Google Shape;530;p49"/>
          <p:cNvSpPr txBox="1">
            <a:spLocks noGrp="1"/>
          </p:cNvSpPr>
          <p:nvPr>
            <p:ph type="body" idx="2"/>
          </p:nvPr>
        </p:nvSpPr>
        <p:spPr>
          <a:xfrm>
            <a:off x="6253414" y="1306002"/>
            <a:ext cx="2319000" cy="3123300"/>
          </a:xfrm>
          <a:prstGeom prst="rect">
            <a:avLst/>
          </a:prstGeom>
          <a:noFill/>
          <a:ln>
            <a:noFill/>
          </a:ln>
        </p:spPr>
        <p:txBody>
          <a:bodyPr spcFirstLastPara="1" wrap="square" lIns="68575" tIns="34275" rIns="68575" bIns="34275" anchor="t" anchorCtr="0"/>
          <a:lstStyle>
            <a:lvl1pPr marL="457200" lvl="0" indent="-228600" algn="l" rtl="0">
              <a:lnSpc>
                <a:spcPct val="120000"/>
              </a:lnSpc>
              <a:spcBef>
                <a:spcPts val="900"/>
              </a:spcBef>
              <a:spcAft>
                <a:spcPts val="0"/>
              </a:spcAft>
              <a:buSzPts val="1200"/>
              <a:buNone/>
              <a:defRPr sz="1200">
                <a:solidFill>
                  <a:schemeClr val="lt2"/>
                </a:solidFill>
              </a:defRPr>
            </a:lvl1pPr>
            <a:lvl2pPr marL="914400" lvl="1" indent="-228600" algn="l" rtl="0">
              <a:lnSpc>
                <a:spcPct val="110000"/>
              </a:lnSpc>
              <a:spcBef>
                <a:spcPts val="500"/>
              </a:spcBef>
              <a:spcAft>
                <a:spcPts val="0"/>
              </a:spcAft>
              <a:buSzPts val="1100"/>
              <a:buNone/>
              <a:defRPr sz="1100"/>
            </a:lvl2pPr>
            <a:lvl3pPr marL="1371600" lvl="2" indent="-228600" algn="l" rtl="0">
              <a:lnSpc>
                <a:spcPct val="110000"/>
              </a:lnSpc>
              <a:spcBef>
                <a:spcPts val="500"/>
              </a:spcBef>
              <a:spcAft>
                <a:spcPts val="0"/>
              </a:spcAft>
              <a:buSzPts val="900"/>
              <a:buNone/>
              <a:defRPr sz="900"/>
            </a:lvl3pPr>
            <a:lvl4pPr marL="1828800" lvl="3" indent="-228600" algn="l" rtl="0">
              <a:lnSpc>
                <a:spcPct val="110000"/>
              </a:lnSpc>
              <a:spcBef>
                <a:spcPts val="500"/>
              </a:spcBef>
              <a:spcAft>
                <a:spcPts val="0"/>
              </a:spcAft>
              <a:buSzPts val="800"/>
              <a:buNone/>
              <a:defRPr sz="800"/>
            </a:lvl4pPr>
            <a:lvl5pPr marL="2286000" lvl="4" indent="-228600" algn="l" rtl="0">
              <a:lnSpc>
                <a:spcPct val="110000"/>
              </a:lnSpc>
              <a:spcBef>
                <a:spcPts val="500"/>
              </a:spcBef>
              <a:spcAft>
                <a:spcPts val="0"/>
              </a:spcAft>
              <a:buSzPts val="800"/>
              <a:buNone/>
              <a:defRPr sz="800"/>
            </a:lvl5pPr>
            <a:lvl6pPr marL="2743200" lvl="5" indent="-228600" algn="l" rtl="0">
              <a:lnSpc>
                <a:spcPct val="110000"/>
              </a:lnSpc>
              <a:spcBef>
                <a:spcPts val="500"/>
              </a:spcBef>
              <a:spcAft>
                <a:spcPts val="0"/>
              </a:spcAft>
              <a:buSzPts val="800"/>
              <a:buNone/>
              <a:defRPr sz="800"/>
            </a:lvl6pPr>
            <a:lvl7pPr marL="3200400" lvl="6" indent="-228600" algn="l" rtl="0">
              <a:lnSpc>
                <a:spcPct val="110000"/>
              </a:lnSpc>
              <a:spcBef>
                <a:spcPts val="500"/>
              </a:spcBef>
              <a:spcAft>
                <a:spcPts val="0"/>
              </a:spcAft>
              <a:buSzPts val="800"/>
              <a:buNone/>
              <a:defRPr sz="800"/>
            </a:lvl7pPr>
            <a:lvl8pPr marL="3657600" lvl="7" indent="-228600" algn="l" rtl="0">
              <a:lnSpc>
                <a:spcPct val="110000"/>
              </a:lnSpc>
              <a:spcBef>
                <a:spcPts val="500"/>
              </a:spcBef>
              <a:spcAft>
                <a:spcPts val="0"/>
              </a:spcAft>
              <a:buSzPts val="800"/>
              <a:buNone/>
              <a:defRPr sz="800"/>
            </a:lvl8pPr>
            <a:lvl9pPr marL="4114800" lvl="8" indent="-228600" algn="l" rtl="0">
              <a:lnSpc>
                <a:spcPct val="110000"/>
              </a:lnSpc>
              <a:spcBef>
                <a:spcPts val="500"/>
              </a:spcBef>
              <a:spcAft>
                <a:spcPts val="0"/>
              </a:spcAft>
              <a:buSzPts val="800"/>
              <a:buNone/>
              <a:defRPr sz="800"/>
            </a:lvl9pPr>
          </a:lstStyle>
          <a:p>
            <a:endParaRPr/>
          </a:p>
        </p:txBody>
      </p:sp>
      <p:sp>
        <p:nvSpPr>
          <p:cNvPr id="531" name="Google Shape;531;p49"/>
          <p:cNvSpPr txBox="1">
            <a:spLocks noGrp="1"/>
          </p:cNvSpPr>
          <p:nvPr>
            <p:ph type="dt" idx="10"/>
          </p:nvPr>
        </p:nvSpPr>
        <p:spPr>
          <a:xfrm>
            <a:off x="573788" y="4781759"/>
            <a:ext cx="9249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2" name="Google Shape;532;p49"/>
          <p:cNvSpPr txBox="1">
            <a:spLocks noGrp="1"/>
          </p:cNvSpPr>
          <p:nvPr>
            <p:ph type="ftr" idx="11"/>
          </p:nvPr>
        </p:nvSpPr>
        <p:spPr>
          <a:xfrm>
            <a:off x="1577715" y="4781759"/>
            <a:ext cx="26115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3" name="Google Shape;533;p49"/>
          <p:cNvSpPr txBox="1">
            <a:spLocks noGrp="1"/>
          </p:cNvSpPr>
          <p:nvPr>
            <p:ph type="sldNum" idx="12"/>
          </p:nvPr>
        </p:nvSpPr>
        <p:spPr>
          <a:xfrm>
            <a:off x="4268261" y="4781759"/>
            <a:ext cx="9243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34" name="Google Shape;534;p49" title="left edge border"/>
          <p:cNvSpPr/>
          <p:nvPr/>
        </p:nvSpPr>
        <p:spPr>
          <a:xfrm>
            <a:off x="0" y="0"/>
            <a:ext cx="2127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52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35"/>
        <p:cNvGrpSpPr/>
        <p:nvPr/>
      </p:nvGrpSpPr>
      <p:grpSpPr>
        <a:xfrm>
          <a:off x="0" y="0"/>
          <a:ext cx="0" cy="0"/>
          <a:chOff x="0" y="0"/>
          <a:chExt cx="0" cy="0"/>
        </a:xfrm>
      </p:grpSpPr>
      <p:sp>
        <p:nvSpPr>
          <p:cNvPr id="536" name="Google Shape;536;p50"/>
          <p:cNvSpPr>
            <a:spLocks noGrp="1"/>
          </p:cNvSpPr>
          <p:nvPr>
            <p:ph type="pic" idx="2"/>
          </p:nvPr>
        </p:nvSpPr>
        <p:spPr>
          <a:xfrm>
            <a:off x="212598" y="0"/>
            <a:ext cx="5516700" cy="5143500"/>
          </a:xfrm>
          <a:prstGeom prst="rect">
            <a:avLst/>
          </a:prstGeom>
          <a:noFill/>
          <a:ln>
            <a:noFill/>
          </a:ln>
        </p:spPr>
        <p:txBody>
          <a:bodyPr spcFirstLastPara="1" wrap="square" lIns="68575" tIns="34275" rIns="68575" bIns="34275" anchor="t" anchorCtr="0"/>
          <a:lstStyle>
            <a:lvl1pPr marR="0" lvl="0" algn="l" rtl="0">
              <a:lnSpc>
                <a:spcPct val="110000"/>
              </a:lnSpc>
              <a:spcBef>
                <a:spcPts val="500"/>
              </a:spcBef>
              <a:spcAft>
                <a:spcPts val="0"/>
              </a:spcAft>
              <a:buClr>
                <a:schemeClr val="dk2"/>
              </a:buClr>
              <a:buSzPts val="2400"/>
              <a:buFont typeface="Arial"/>
              <a:buNone/>
              <a:defRPr sz="2400" b="0" i="0" u="none" strike="noStrike" cap="none">
                <a:solidFill>
                  <a:srgbClr val="595959"/>
                </a:solidFill>
                <a:latin typeface="Gill Sans"/>
                <a:ea typeface="Gill Sans"/>
                <a:cs typeface="Gill Sans"/>
                <a:sym typeface="Gill Sans"/>
              </a:defRPr>
            </a:lvl1pPr>
            <a:lvl2pPr marR="0" lvl="1" algn="l" rtl="0">
              <a:lnSpc>
                <a:spcPct val="110000"/>
              </a:lnSpc>
              <a:spcBef>
                <a:spcPts val="500"/>
              </a:spcBef>
              <a:spcAft>
                <a:spcPts val="0"/>
              </a:spcAft>
              <a:buClr>
                <a:schemeClr val="dk2"/>
              </a:buClr>
              <a:buSzPts val="2100"/>
              <a:buFont typeface="Gill Sans"/>
              <a:buNone/>
              <a:defRPr sz="2100" b="0" i="0" u="none" strike="noStrike" cap="none">
                <a:solidFill>
                  <a:srgbClr val="595959"/>
                </a:solidFill>
                <a:latin typeface="Gill Sans"/>
                <a:ea typeface="Gill Sans"/>
                <a:cs typeface="Gill Sans"/>
                <a:sym typeface="Gill Sans"/>
              </a:defRPr>
            </a:lvl2pPr>
            <a:lvl3pPr marR="0" lvl="2" algn="l" rtl="0">
              <a:lnSpc>
                <a:spcPct val="110000"/>
              </a:lnSpc>
              <a:spcBef>
                <a:spcPts val="500"/>
              </a:spcBef>
              <a:spcAft>
                <a:spcPts val="0"/>
              </a:spcAft>
              <a:buClr>
                <a:schemeClr val="dk2"/>
              </a:buClr>
              <a:buSzPts val="1800"/>
              <a:buFont typeface="Arial"/>
              <a:buNone/>
              <a:defRPr sz="1800" b="0" i="0" u="none" strike="noStrike" cap="none">
                <a:solidFill>
                  <a:srgbClr val="595959"/>
                </a:solidFill>
                <a:latin typeface="Gill Sans"/>
                <a:ea typeface="Gill Sans"/>
                <a:cs typeface="Gill Sans"/>
                <a:sym typeface="Gill Sans"/>
              </a:defRPr>
            </a:lvl3pPr>
            <a:lvl4pPr marR="0" lvl="3" algn="l" rtl="0">
              <a:lnSpc>
                <a:spcPct val="110000"/>
              </a:lnSpc>
              <a:spcBef>
                <a:spcPts val="500"/>
              </a:spcBef>
              <a:spcAft>
                <a:spcPts val="0"/>
              </a:spcAft>
              <a:buClr>
                <a:schemeClr val="dk2"/>
              </a:buClr>
              <a:buSzPts val="1500"/>
              <a:buFont typeface="Gill Sans"/>
              <a:buNone/>
              <a:defRPr sz="1500" b="0" i="0" u="none" strike="noStrike" cap="none">
                <a:solidFill>
                  <a:srgbClr val="595959"/>
                </a:solidFill>
                <a:latin typeface="Gill Sans"/>
                <a:ea typeface="Gill Sans"/>
                <a:cs typeface="Gill Sans"/>
                <a:sym typeface="Gill Sans"/>
              </a:defRPr>
            </a:lvl4pPr>
            <a:lvl5pPr marR="0" lvl="4" algn="l" rtl="0">
              <a:lnSpc>
                <a:spcPct val="110000"/>
              </a:lnSpc>
              <a:spcBef>
                <a:spcPts val="500"/>
              </a:spcBef>
              <a:spcAft>
                <a:spcPts val="0"/>
              </a:spcAft>
              <a:buClr>
                <a:schemeClr val="dk2"/>
              </a:buClr>
              <a:buSzPts val="1500"/>
              <a:buFont typeface="Arial"/>
              <a:buNone/>
              <a:defRPr sz="1500" b="0" i="0" u="none" strike="noStrike" cap="none">
                <a:solidFill>
                  <a:srgbClr val="595959"/>
                </a:solidFill>
                <a:latin typeface="Gill Sans"/>
                <a:ea typeface="Gill Sans"/>
                <a:cs typeface="Gill Sans"/>
                <a:sym typeface="Gill Sans"/>
              </a:defRPr>
            </a:lvl5pPr>
            <a:lvl6pPr marR="0" lvl="5" algn="l" rtl="0">
              <a:lnSpc>
                <a:spcPct val="110000"/>
              </a:lnSpc>
              <a:spcBef>
                <a:spcPts val="500"/>
              </a:spcBef>
              <a:spcAft>
                <a:spcPts val="0"/>
              </a:spcAft>
              <a:buClr>
                <a:schemeClr val="dk2"/>
              </a:buClr>
              <a:buSzPts val="1500"/>
              <a:buFont typeface="Gill Sans"/>
              <a:buNone/>
              <a:defRPr sz="1500" b="0" i="0" u="none" strike="noStrike" cap="none">
                <a:solidFill>
                  <a:srgbClr val="595959"/>
                </a:solidFill>
                <a:latin typeface="Gill Sans"/>
                <a:ea typeface="Gill Sans"/>
                <a:cs typeface="Gill Sans"/>
                <a:sym typeface="Gill Sans"/>
              </a:defRPr>
            </a:lvl6pPr>
            <a:lvl7pPr marR="0" lvl="6" algn="l" rtl="0">
              <a:lnSpc>
                <a:spcPct val="110000"/>
              </a:lnSpc>
              <a:spcBef>
                <a:spcPts val="500"/>
              </a:spcBef>
              <a:spcAft>
                <a:spcPts val="0"/>
              </a:spcAft>
              <a:buClr>
                <a:schemeClr val="dk2"/>
              </a:buClr>
              <a:buSzPts val="1500"/>
              <a:buFont typeface="Arial"/>
              <a:buNone/>
              <a:defRPr sz="1500" b="0" i="0" u="none" strike="noStrike" cap="none">
                <a:solidFill>
                  <a:srgbClr val="595959"/>
                </a:solidFill>
                <a:latin typeface="Gill Sans"/>
                <a:ea typeface="Gill Sans"/>
                <a:cs typeface="Gill Sans"/>
                <a:sym typeface="Gill Sans"/>
              </a:defRPr>
            </a:lvl7pPr>
            <a:lvl8pPr marR="0" lvl="7" algn="l" rtl="0">
              <a:lnSpc>
                <a:spcPct val="110000"/>
              </a:lnSpc>
              <a:spcBef>
                <a:spcPts val="500"/>
              </a:spcBef>
              <a:spcAft>
                <a:spcPts val="0"/>
              </a:spcAft>
              <a:buClr>
                <a:schemeClr val="dk2"/>
              </a:buClr>
              <a:buSzPts val="1500"/>
              <a:buFont typeface="Gill Sans"/>
              <a:buNone/>
              <a:defRPr sz="1500" b="0" i="0" u="none" strike="noStrike" cap="none">
                <a:solidFill>
                  <a:srgbClr val="595959"/>
                </a:solidFill>
                <a:latin typeface="Gill Sans"/>
                <a:ea typeface="Gill Sans"/>
                <a:cs typeface="Gill Sans"/>
                <a:sym typeface="Gill Sans"/>
              </a:defRPr>
            </a:lvl8pPr>
            <a:lvl9pPr marR="0" lvl="8" algn="l" rtl="0">
              <a:lnSpc>
                <a:spcPct val="110000"/>
              </a:lnSpc>
              <a:spcBef>
                <a:spcPts val="500"/>
              </a:spcBef>
              <a:spcAft>
                <a:spcPts val="0"/>
              </a:spcAft>
              <a:buClr>
                <a:schemeClr val="dk2"/>
              </a:buClr>
              <a:buSzPts val="1500"/>
              <a:buFont typeface="Arial"/>
              <a:buNone/>
              <a:defRPr sz="1500" b="0" i="0" u="none" strike="noStrike" cap="none">
                <a:solidFill>
                  <a:srgbClr val="595959"/>
                </a:solidFill>
                <a:latin typeface="Gill Sans"/>
                <a:ea typeface="Gill Sans"/>
                <a:cs typeface="Gill Sans"/>
                <a:sym typeface="Gill Sans"/>
              </a:defRPr>
            </a:lvl9pPr>
          </a:lstStyle>
          <a:p>
            <a:endParaRPr/>
          </a:p>
        </p:txBody>
      </p:sp>
      <p:sp>
        <p:nvSpPr>
          <p:cNvPr id="537" name="Google Shape;537;p50" title="right scallop background shape"/>
          <p:cNvSpPr/>
          <p:nvPr/>
        </p:nvSpPr>
        <p:spPr>
          <a:xfrm>
            <a:off x="5542359" y="0"/>
            <a:ext cx="3601641" cy="51435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538" name="Google Shape;538;p50" title="left edge border"/>
          <p:cNvSpPr/>
          <p:nvPr/>
        </p:nvSpPr>
        <p:spPr>
          <a:xfrm>
            <a:off x="0" y="0"/>
            <a:ext cx="2127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9" name="Google Shape;539;p50"/>
          <p:cNvSpPr txBox="1">
            <a:spLocks noGrp="1"/>
          </p:cNvSpPr>
          <p:nvPr>
            <p:ph type="title"/>
          </p:nvPr>
        </p:nvSpPr>
        <p:spPr>
          <a:xfrm>
            <a:off x="6253412" y="342900"/>
            <a:ext cx="2319000" cy="897600"/>
          </a:xfrm>
          <a:prstGeom prst="rect">
            <a:avLst/>
          </a:prstGeom>
          <a:noFill/>
          <a:ln>
            <a:noFill/>
          </a:ln>
        </p:spPr>
        <p:txBody>
          <a:bodyPr spcFirstLastPara="1" wrap="square" lIns="68575" tIns="34275" rIns="68575" bIns="34275" anchor="b" anchorCtr="0"/>
          <a:lstStyle>
            <a:lvl1pPr lvl="0" algn="l" rtl="0">
              <a:lnSpc>
                <a:spcPct val="100000"/>
              </a:lnSpc>
              <a:spcBef>
                <a:spcPts val="0"/>
              </a:spcBef>
              <a:spcAft>
                <a:spcPts val="0"/>
              </a:spcAft>
              <a:buClr>
                <a:schemeClr val="accent1"/>
              </a:buClr>
              <a:buSzPts val="1400"/>
              <a:buFont typeface="Gill Sans"/>
              <a:buNone/>
              <a:defRPr sz="1400" b="1" i="0">
                <a:solidFill>
                  <a:schemeClr val="accent1"/>
                </a:solidFill>
                <a:latin typeface="Gill Sans"/>
                <a:ea typeface="Gill Sans"/>
                <a:cs typeface="Gill Sans"/>
                <a:sym typeface="Gill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0" name="Google Shape;540;p50"/>
          <p:cNvSpPr txBox="1">
            <a:spLocks noGrp="1"/>
          </p:cNvSpPr>
          <p:nvPr>
            <p:ph type="body" idx="1"/>
          </p:nvPr>
        </p:nvSpPr>
        <p:spPr>
          <a:xfrm>
            <a:off x="6253412" y="1306002"/>
            <a:ext cx="2319000" cy="3123300"/>
          </a:xfrm>
          <a:prstGeom prst="rect">
            <a:avLst/>
          </a:prstGeom>
          <a:noFill/>
          <a:ln>
            <a:noFill/>
          </a:ln>
        </p:spPr>
        <p:txBody>
          <a:bodyPr spcFirstLastPara="1" wrap="square" lIns="68575" tIns="34275" rIns="68575" bIns="34275" anchor="t" anchorCtr="0"/>
          <a:lstStyle>
            <a:lvl1pPr marL="457200" lvl="0" indent="-228600" algn="l" rtl="0">
              <a:lnSpc>
                <a:spcPct val="120000"/>
              </a:lnSpc>
              <a:spcBef>
                <a:spcPts val="900"/>
              </a:spcBef>
              <a:spcAft>
                <a:spcPts val="0"/>
              </a:spcAft>
              <a:buSzPts val="1200"/>
              <a:buNone/>
              <a:defRPr sz="1200">
                <a:solidFill>
                  <a:schemeClr val="lt2"/>
                </a:solidFill>
              </a:defRPr>
            </a:lvl1pPr>
            <a:lvl2pPr marL="914400" lvl="1" indent="-228600" algn="l" rtl="0">
              <a:lnSpc>
                <a:spcPct val="110000"/>
              </a:lnSpc>
              <a:spcBef>
                <a:spcPts val="500"/>
              </a:spcBef>
              <a:spcAft>
                <a:spcPts val="0"/>
              </a:spcAft>
              <a:buSzPts val="1100"/>
              <a:buNone/>
              <a:defRPr sz="1100"/>
            </a:lvl2pPr>
            <a:lvl3pPr marL="1371600" lvl="2" indent="-228600" algn="l" rtl="0">
              <a:lnSpc>
                <a:spcPct val="110000"/>
              </a:lnSpc>
              <a:spcBef>
                <a:spcPts val="500"/>
              </a:spcBef>
              <a:spcAft>
                <a:spcPts val="0"/>
              </a:spcAft>
              <a:buSzPts val="900"/>
              <a:buNone/>
              <a:defRPr sz="900"/>
            </a:lvl3pPr>
            <a:lvl4pPr marL="1828800" lvl="3" indent="-228600" algn="l" rtl="0">
              <a:lnSpc>
                <a:spcPct val="110000"/>
              </a:lnSpc>
              <a:spcBef>
                <a:spcPts val="500"/>
              </a:spcBef>
              <a:spcAft>
                <a:spcPts val="0"/>
              </a:spcAft>
              <a:buSzPts val="800"/>
              <a:buNone/>
              <a:defRPr sz="800"/>
            </a:lvl4pPr>
            <a:lvl5pPr marL="2286000" lvl="4" indent="-228600" algn="l" rtl="0">
              <a:lnSpc>
                <a:spcPct val="110000"/>
              </a:lnSpc>
              <a:spcBef>
                <a:spcPts val="500"/>
              </a:spcBef>
              <a:spcAft>
                <a:spcPts val="0"/>
              </a:spcAft>
              <a:buSzPts val="800"/>
              <a:buNone/>
              <a:defRPr sz="800"/>
            </a:lvl5pPr>
            <a:lvl6pPr marL="2743200" lvl="5" indent="-228600" algn="l" rtl="0">
              <a:lnSpc>
                <a:spcPct val="110000"/>
              </a:lnSpc>
              <a:spcBef>
                <a:spcPts val="500"/>
              </a:spcBef>
              <a:spcAft>
                <a:spcPts val="0"/>
              </a:spcAft>
              <a:buSzPts val="800"/>
              <a:buNone/>
              <a:defRPr sz="800"/>
            </a:lvl6pPr>
            <a:lvl7pPr marL="3200400" lvl="6" indent="-228600" algn="l" rtl="0">
              <a:lnSpc>
                <a:spcPct val="110000"/>
              </a:lnSpc>
              <a:spcBef>
                <a:spcPts val="500"/>
              </a:spcBef>
              <a:spcAft>
                <a:spcPts val="0"/>
              </a:spcAft>
              <a:buSzPts val="800"/>
              <a:buNone/>
              <a:defRPr sz="800"/>
            </a:lvl7pPr>
            <a:lvl8pPr marL="3657600" lvl="7" indent="-228600" algn="l" rtl="0">
              <a:lnSpc>
                <a:spcPct val="110000"/>
              </a:lnSpc>
              <a:spcBef>
                <a:spcPts val="500"/>
              </a:spcBef>
              <a:spcAft>
                <a:spcPts val="0"/>
              </a:spcAft>
              <a:buSzPts val="800"/>
              <a:buNone/>
              <a:defRPr sz="800"/>
            </a:lvl8pPr>
            <a:lvl9pPr marL="4114800" lvl="8" indent="-228600" algn="l" rtl="0">
              <a:lnSpc>
                <a:spcPct val="110000"/>
              </a:lnSpc>
              <a:spcBef>
                <a:spcPts val="500"/>
              </a:spcBef>
              <a:spcAft>
                <a:spcPts val="0"/>
              </a:spcAft>
              <a:buSzPts val="800"/>
              <a:buNone/>
              <a:defRPr sz="800"/>
            </a:lvl9pPr>
          </a:lstStyle>
          <a:p>
            <a:endParaRPr/>
          </a:p>
        </p:txBody>
      </p:sp>
      <p:sp>
        <p:nvSpPr>
          <p:cNvPr id="541" name="Google Shape;541;p50"/>
          <p:cNvSpPr txBox="1">
            <a:spLocks noGrp="1"/>
          </p:cNvSpPr>
          <p:nvPr>
            <p:ph type="dt" idx="10"/>
          </p:nvPr>
        </p:nvSpPr>
        <p:spPr>
          <a:xfrm>
            <a:off x="574463" y="4781759"/>
            <a:ext cx="9243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2" name="Google Shape;542;p50"/>
          <p:cNvSpPr txBox="1">
            <a:spLocks noGrp="1"/>
          </p:cNvSpPr>
          <p:nvPr>
            <p:ph type="ftr" idx="11"/>
          </p:nvPr>
        </p:nvSpPr>
        <p:spPr>
          <a:xfrm>
            <a:off x="1577716" y="4781759"/>
            <a:ext cx="26115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3" name="Google Shape;543;p50"/>
          <p:cNvSpPr txBox="1">
            <a:spLocks noGrp="1"/>
          </p:cNvSpPr>
          <p:nvPr>
            <p:ph type="sldNum" idx="12"/>
          </p:nvPr>
        </p:nvSpPr>
        <p:spPr>
          <a:xfrm>
            <a:off x="4265676" y="4781759"/>
            <a:ext cx="9258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4"/>
        <p:cNvGrpSpPr/>
        <p:nvPr/>
      </p:nvGrpSpPr>
      <p:grpSpPr>
        <a:xfrm>
          <a:off x="0" y="0"/>
          <a:ext cx="0" cy="0"/>
          <a:chOff x="0" y="0"/>
          <a:chExt cx="0" cy="0"/>
        </a:xfrm>
      </p:grpSpPr>
      <p:sp>
        <p:nvSpPr>
          <p:cNvPr id="545" name="Google Shape;545;p51"/>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6" name="Google Shape;546;p51"/>
          <p:cNvSpPr txBox="1">
            <a:spLocks noGrp="1"/>
          </p:cNvSpPr>
          <p:nvPr>
            <p:ph type="body" idx="1"/>
          </p:nvPr>
        </p:nvSpPr>
        <p:spPr>
          <a:xfrm rot="5400000">
            <a:off x="3408000" y="-754799"/>
            <a:ext cx="2695200" cy="76338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547" name="Google Shape;547;p51"/>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8" name="Google Shape;548;p51"/>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9" name="Google Shape;549;p51"/>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0"/>
        <p:cNvGrpSpPr/>
        <p:nvPr/>
      </p:nvGrpSpPr>
      <p:grpSpPr>
        <a:xfrm>
          <a:off x="0" y="0"/>
          <a:ext cx="0" cy="0"/>
          <a:chOff x="0" y="0"/>
          <a:chExt cx="0" cy="0"/>
        </a:xfrm>
      </p:grpSpPr>
      <p:sp>
        <p:nvSpPr>
          <p:cNvPr id="551" name="Google Shape;551;p52"/>
          <p:cNvSpPr txBox="1">
            <a:spLocks noGrp="1"/>
          </p:cNvSpPr>
          <p:nvPr>
            <p:ph type="title"/>
          </p:nvPr>
        </p:nvSpPr>
        <p:spPr>
          <a:xfrm rot="5400000">
            <a:off x="6009190" y="1827440"/>
            <a:ext cx="4200300" cy="1119000"/>
          </a:xfrm>
          <a:prstGeom prst="rect">
            <a:avLst/>
          </a:prstGeom>
          <a:noFill/>
          <a:ln>
            <a:noFill/>
          </a:ln>
        </p:spPr>
        <p:txBody>
          <a:bodyPr spcFirstLastPara="1" wrap="square" lIns="68575" tIns="34275" rIns="68575" bIns="34275" anchor="t" anchorCtr="0"/>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2" name="Google Shape;552;p52"/>
          <p:cNvSpPr txBox="1">
            <a:spLocks noGrp="1"/>
          </p:cNvSpPr>
          <p:nvPr>
            <p:ph type="body" idx="1"/>
          </p:nvPr>
        </p:nvSpPr>
        <p:spPr>
          <a:xfrm rot="5400000">
            <a:off x="1990114" y="-760211"/>
            <a:ext cx="4200300" cy="6294300"/>
          </a:xfrm>
          <a:prstGeom prst="rect">
            <a:avLst/>
          </a:prstGeom>
          <a:noFill/>
          <a:ln>
            <a:noFill/>
          </a:ln>
        </p:spPr>
        <p:txBody>
          <a:bodyPr spcFirstLastPara="1" wrap="square" lIns="68575" tIns="34275" rIns="68575" bIns="34275" anchor="t" anchorCtr="0"/>
          <a:lstStyle>
            <a:lvl1pPr marL="457200" lvl="0" indent="-317500" algn="l" rtl="0">
              <a:lnSpc>
                <a:spcPct val="110000"/>
              </a:lnSpc>
              <a:spcBef>
                <a:spcPts val="500"/>
              </a:spcBef>
              <a:spcAft>
                <a:spcPts val="0"/>
              </a:spcAft>
              <a:buSzPts val="1400"/>
              <a:buChar char="•"/>
              <a:defRPr/>
            </a:lvl1pPr>
            <a:lvl2pPr marL="914400" lvl="1" indent="-317500" algn="l" rtl="0">
              <a:lnSpc>
                <a:spcPct val="110000"/>
              </a:lnSpc>
              <a:spcBef>
                <a:spcPts val="500"/>
              </a:spcBef>
              <a:spcAft>
                <a:spcPts val="0"/>
              </a:spcAft>
              <a:buSzPts val="1400"/>
              <a:buChar char="–"/>
              <a:defRPr/>
            </a:lvl2pPr>
            <a:lvl3pPr marL="1371600" lvl="2" indent="-317500" algn="l" rtl="0">
              <a:lnSpc>
                <a:spcPct val="110000"/>
              </a:lnSpc>
              <a:spcBef>
                <a:spcPts val="500"/>
              </a:spcBef>
              <a:spcAft>
                <a:spcPts val="0"/>
              </a:spcAft>
              <a:buSzPts val="1400"/>
              <a:buChar char="•"/>
              <a:defRPr/>
            </a:lvl3pPr>
            <a:lvl4pPr marL="1828800" lvl="3" indent="-317500" algn="l" rtl="0">
              <a:lnSpc>
                <a:spcPct val="110000"/>
              </a:lnSpc>
              <a:spcBef>
                <a:spcPts val="500"/>
              </a:spcBef>
              <a:spcAft>
                <a:spcPts val="0"/>
              </a:spcAft>
              <a:buSzPts val="1400"/>
              <a:buChar char="–"/>
              <a:defRPr/>
            </a:lvl4pPr>
            <a:lvl5pPr marL="2286000" lvl="4" indent="-317500" algn="l" rtl="0">
              <a:lnSpc>
                <a:spcPct val="110000"/>
              </a:lnSpc>
              <a:spcBef>
                <a:spcPts val="500"/>
              </a:spcBef>
              <a:spcAft>
                <a:spcPts val="0"/>
              </a:spcAft>
              <a:buSzPts val="1400"/>
              <a:buChar char="•"/>
              <a:defRPr/>
            </a:lvl5pPr>
            <a:lvl6pPr marL="2743200" lvl="5" indent="-317500" algn="l" rtl="0">
              <a:lnSpc>
                <a:spcPct val="110000"/>
              </a:lnSpc>
              <a:spcBef>
                <a:spcPts val="500"/>
              </a:spcBef>
              <a:spcAft>
                <a:spcPts val="0"/>
              </a:spcAft>
              <a:buSzPts val="1400"/>
              <a:buChar char="–"/>
              <a:defRPr/>
            </a:lvl6pPr>
            <a:lvl7pPr marL="3200400" lvl="6" indent="-317500" algn="l" rtl="0">
              <a:lnSpc>
                <a:spcPct val="110000"/>
              </a:lnSpc>
              <a:spcBef>
                <a:spcPts val="500"/>
              </a:spcBef>
              <a:spcAft>
                <a:spcPts val="0"/>
              </a:spcAft>
              <a:buSzPts val="1400"/>
              <a:buChar char="•"/>
              <a:defRPr/>
            </a:lvl7pPr>
            <a:lvl8pPr marL="3657600" lvl="7" indent="-317500" algn="l" rtl="0">
              <a:lnSpc>
                <a:spcPct val="110000"/>
              </a:lnSpc>
              <a:spcBef>
                <a:spcPts val="500"/>
              </a:spcBef>
              <a:spcAft>
                <a:spcPts val="0"/>
              </a:spcAft>
              <a:buSzPts val="1400"/>
              <a:buChar char="–"/>
              <a:defRPr/>
            </a:lvl8pPr>
            <a:lvl9pPr marL="4114800" lvl="8" indent="-317500" algn="l" rtl="0">
              <a:lnSpc>
                <a:spcPct val="110000"/>
              </a:lnSpc>
              <a:spcBef>
                <a:spcPts val="500"/>
              </a:spcBef>
              <a:spcAft>
                <a:spcPts val="0"/>
              </a:spcAft>
              <a:buSzPts val="1400"/>
              <a:buChar char="•"/>
              <a:defRPr/>
            </a:lvl9pPr>
          </a:lstStyle>
          <a:p>
            <a:endParaRPr/>
          </a:p>
        </p:txBody>
      </p:sp>
      <p:sp>
        <p:nvSpPr>
          <p:cNvPr id="553" name="Google Shape;553;p52"/>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4" name="Google Shape;554;p52"/>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5" name="Google Shape;555;p52"/>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0"/>
        <p:cNvGrpSpPr/>
        <p:nvPr/>
      </p:nvGrpSpPr>
      <p:grpSpPr>
        <a:xfrm>
          <a:off x="0" y="0"/>
          <a:ext cx="0" cy="0"/>
          <a:chOff x="0" y="0"/>
          <a:chExt cx="0" cy="0"/>
        </a:xfrm>
      </p:grpSpPr>
      <p:sp>
        <p:nvSpPr>
          <p:cNvPr id="561" name="Google Shape;561;p54"/>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 name="Google Shape;562;p54"/>
          <p:cNvGrpSpPr/>
          <p:nvPr/>
        </p:nvGrpSpPr>
        <p:grpSpPr>
          <a:xfrm>
            <a:off x="0" y="490"/>
            <a:ext cx="5153705" cy="5134399"/>
            <a:chOff x="0" y="75"/>
            <a:chExt cx="5153705" cy="5152950"/>
          </a:xfrm>
        </p:grpSpPr>
        <p:sp>
          <p:nvSpPr>
            <p:cNvPr id="563" name="Google Shape;563;p54"/>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4"/>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4"/>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4"/>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54"/>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568" name="Google Shape;568;p54"/>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569" name="Google Shape;56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0"/>
        <p:cNvGrpSpPr/>
        <p:nvPr/>
      </p:nvGrpSpPr>
      <p:grpSpPr>
        <a:xfrm>
          <a:off x="0" y="0"/>
          <a:ext cx="0" cy="0"/>
          <a:chOff x="0" y="0"/>
          <a:chExt cx="0" cy="0"/>
        </a:xfrm>
      </p:grpSpPr>
      <p:grpSp>
        <p:nvGrpSpPr>
          <p:cNvPr id="571" name="Google Shape;571;p55"/>
          <p:cNvGrpSpPr/>
          <p:nvPr/>
        </p:nvGrpSpPr>
        <p:grpSpPr>
          <a:xfrm>
            <a:off x="4406400" y="0"/>
            <a:ext cx="4737600" cy="5143065"/>
            <a:chOff x="4406400" y="0"/>
            <a:chExt cx="4737600" cy="5143065"/>
          </a:xfrm>
        </p:grpSpPr>
        <p:sp>
          <p:nvSpPr>
            <p:cNvPr id="572" name="Google Shape;572;p55"/>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5"/>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5"/>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5"/>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5"/>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5"/>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5"/>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5"/>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5"/>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5"/>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5"/>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5"/>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5"/>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5"/>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5"/>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5"/>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5"/>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5"/>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55"/>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1" name="Google Shape;59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2"/>
        <p:cNvGrpSpPr/>
        <p:nvPr/>
      </p:nvGrpSpPr>
      <p:grpSpPr>
        <a:xfrm>
          <a:off x="0" y="0"/>
          <a:ext cx="0" cy="0"/>
          <a:chOff x="0" y="0"/>
          <a:chExt cx="0" cy="0"/>
        </a:xfrm>
      </p:grpSpPr>
      <p:grpSp>
        <p:nvGrpSpPr>
          <p:cNvPr id="593" name="Google Shape;593;p56"/>
          <p:cNvGrpSpPr/>
          <p:nvPr/>
        </p:nvGrpSpPr>
        <p:grpSpPr>
          <a:xfrm>
            <a:off x="0" y="381001"/>
            <a:ext cx="1037850" cy="1016287"/>
            <a:chOff x="0" y="381001"/>
            <a:chExt cx="1037850" cy="1016287"/>
          </a:xfrm>
        </p:grpSpPr>
        <p:sp>
          <p:nvSpPr>
            <p:cNvPr id="594" name="Google Shape;594;p5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5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97" name="Google Shape;597;p5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98" name="Google Shape;59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9"/>
        <p:cNvGrpSpPr/>
        <p:nvPr/>
      </p:nvGrpSpPr>
      <p:grpSpPr>
        <a:xfrm>
          <a:off x="0" y="0"/>
          <a:ext cx="0" cy="0"/>
          <a:chOff x="0" y="0"/>
          <a:chExt cx="0" cy="0"/>
        </a:xfrm>
      </p:grpSpPr>
      <p:grpSp>
        <p:nvGrpSpPr>
          <p:cNvPr id="600" name="Google Shape;600;p57"/>
          <p:cNvGrpSpPr/>
          <p:nvPr/>
        </p:nvGrpSpPr>
        <p:grpSpPr>
          <a:xfrm>
            <a:off x="0" y="381001"/>
            <a:ext cx="1037850" cy="1016287"/>
            <a:chOff x="0" y="381001"/>
            <a:chExt cx="1037850" cy="1016287"/>
          </a:xfrm>
        </p:grpSpPr>
        <p:sp>
          <p:nvSpPr>
            <p:cNvPr id="601" name="Google Shape;601;p5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3" name="Google Shape;603;p5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4" name="Google Shape;604;p57"/>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05" name="Google Shape;605;p57"/>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06" name="Google Shape;60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7"/>
        <p:cNvGrpSpPr/>
        <p:nvPr/>
      </p:nvGrpSpPr>
      <p:grpSpPr>
        <a:xfrm>
          <a:off x="0" y="0"/>
          <a:ext cx="0" cy="0"/>
          <a:chOff x="0" y="0"/>
          <a:chExt cx="0" cy="0"/>
        </a:xfrm>
      </p:grpSpPr>
      <p:grpSp>
        <p:nvGrpSpPr>
          <p:cNvPr id="608" name="Google Shape;608;p58"/>
          <p:cNvGrpSpPr/>
          <p:nvPr/>
        </p:nvGrpSpPr>
        <p:grpSpPr>
          <a:xfrm>
            <a:off x="0" y="381001"/>
            <a:ext cx="1037850" cy="1016287"/>
            <a:chOff x="0" y="381001"/>
            <a:chExt cx="1037850" cy="1016287"/>
          </a:xfrm>
        </p:grpSpPr>
        <p:sp>
          <p:nvSpPr>
            <p:cNvPr id="609" name="Google Shape;609;p5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5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3"/>
        <p:cNvGrpSpPr/>
        <p:nvPr/>
      </p:nvGrpSpPr>
      <p:grpSpPr>
        <a:xfrm>
          <a:off x="0" y="0"/>
          <a:ext cx="0" cy="0"/>
          <a:chOff x="0" y="0"/>
          <a:chExt cx="0" cy="0"/>
        </a:xfrm>
      </p:grpSpPr>
      <p:grpSp>
        <p:nvGrpSpPr>
          <p:cNvPr id="614" name="Google Shape;614;p59"/>
          <p:cNvGrpSpPr/>
          <p:nvPr/>
        </p:nvGrpSpPr>
        <p:grpSpPr>
          <a:xfrm>
            <a:off x="0" y="381001"/>
            <a:ext cx="1037850" cy="1016287"/>
            <a:chOff x="0" y="381001"/>
            <a:chExt cx="1037850" cy="1016287"/>
          </a:xfrm>
        </p:grpSpPr>
        <p:sp>
          <p:nvSpPr>
            <p:cNvPr id="615" name="Google Shape;615;p5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59"/>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8" name="Google Shape;618;p59"/>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19" name="Google Shape;61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0"/>
        <p:cNvGrpSpPr/>
        <p:nvPr/>
      </p:nvGrpSpPr>
      <p:grpSpPr>
        <a:xfrm>
          <a:off x="0" y="0"/>
          <a:ext cx="0" cy="0"/>
          <a:chOff x="0" y="0"/>
          <a:chExt cx="0" cy="0"/>
        </a:xfrm>
      </p:grpSpPr>
      <p:grpSp>
        <p:nvGrpSpPr>
          <p:cNvPr id="621" name="Google Shape;621;p60"/>
          <p:cNvGrpSpPr/>
          <p:nvPr/>
        </p:nvGrpSpPr>
        <p:grpSpPr>
          <a:xfrm>
            <a:off x="4406400" y="0"/>
            <a:ext cx="4737600" cy="5143500"/>
            <a:chOff x="4406400" y="0"/>
            <a:chExt cx="4737600" cy="5143500"/>
          </a:xfrm>
        </p:grpSpPr>
        <p:sp>
          <p:nvSpPr>
            <p:cNvPr id="622" name="Google Shape;622;p60"/>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0"/>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0"/>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0"/>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0"/>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0"/>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0"/>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0"/>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0"/>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0"/>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0"/>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0"/>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0"/>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0"/>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0"/>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0"/>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0"/>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0"/>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60"/>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2"/>
        <p:cNvGrpSpPr/>
        <p:nvPr/>
      </p:nvGrpSpPr>
      <p:grpSpPr>
        <a:xfrm>
          <a:off x="0" y="0"/>
          <a:ext cx="0" cy="0"/>
          <a:chOff x="0" y="0"/>
          <a:chExt cx="0" cy="0"/>
        </a:xfrm>
      </p:grpSpPr>
      <p:grpSp>
        <p:nvGrpSpPr>
          <p:cNvPr id="643" name="Google Shape;643;p61"/>
          <p:cNvGrpSpPr/>
          <p:nvPr/>
        </p:nvGrpSpPr>
        <p:grpSpPr>
          <a:xfrm>
            <a:off x="0" y="381001"/>
            <a:ext cx="1037850" cy="1016287"/>
            <a:chOff x="0" y="381001"/>
            <a:chExt cx="1037850" cy="1016287"/>
          </a:xfrm>
        </p:grpSpPr>
        <p:sp>
          <p:nvSpPr>
            <p:cNvPr id="644" name="Google Shape;644;p6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61"/>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7" name="Google Shape;647;p61"/>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648" name="Google Shape;648;p61"/>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49" name="Google Shape;64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0"/>
        <p:cNvGrpSpPr/>
        <p:nvPr/>
      </p:nvGrpSpPr>
      <p:grpSpPr>
        <a:xfrm>
          <a:off x="0" y="0"/>
          <a:ext cx="0" cy="0"/>
          <a:chOff x="0" y="0"/>
          <a:chExt cx="0" cy="0"/>
        </a:xfrm>
      </p:grpSpPr>
      <p:grpSp>
        <p:nvGrpSpPr>
          <p:cNvPr id="651" name="Google Shape;651;p62"/>
          <p:cNvGrpSpPr/>
          <p:nvPr/>
        </p:nvGrpSpPr>
        <p:grpSpPr>
          <a:xfrm>
            <a:off x="0" y="4128572"/>
            <a:ext cx="698925" cy="684657"/>
            <a:chOff x="0" y="3785672"/>
            <a:chExt cx="698925" cy="684657"/>
          </a:xfrm>
        </p:grpSpPr>
        <p:sp>
          <p:nvSpPr>
            <p:cNvPr id="652" name="Google Shape;652;p62"/>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2"/>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62"/>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300"/>
              <a:buNone/>
              <a:defRPr/>
            </a:lvl1pPr>
          </a:lstStyle>
          <a:p>
            <a:endParaRPr/>
          </a:p>
        </p:txBody>
      </p:sp>
      <p:sp>
        <p:nvSpPr>
          <p:cNvPr id="655" name="Google Shape;65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6"/>
        <p:cNvGrpSpPr/>
        <p:nvPr/>
      </p:nvGrpSpPr>
      <p:grpSpPr>
        <a:xfrm>
          <a:off x="0" y="0"/>
          <a:ext cx="0" cy="0"/>
          <a:chOff x="0" y="0"/>
          <a:chExt cx="0" cy="0"/>
        </a:xfrm>
      </p:grpSpPr>
      <p:grpSp>
        <p:nvGrpSpPr>
          <p:cNvPr id="657" name="Google Shape;657;p63"/>
          <p:cNvGrpSpPr/>
          <p:nvPr/>
        </p:nvGrpSpPr>
        <p:grpSpPr>
          <a:xfrm>
            <a:off x="4406400" y="0"/>
            <a:ext cx="4737600" cy="5143065"/>
            <a:chOff x="4406400" y="0"/>
            <a:chExt cx="4737600" cy="5143065"/>
          </a:xfrm>
        </p:grpSpPr>
        <p:sp>
          <p:nvSpPr>
            <p:cNvPr id="658" name="Google Shape;658;p6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63"/>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677" name="Google Shape;677;p63"/>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78" name="Google Shape;678;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9"/>
        <p:cNvGrpSpPr/>
        <p:nvPr/>
      </p:nvGrpSpPr>
      <p:grpSpPr>
        <a:xfrm>
          <a:off x="0" y="0"/>
          <a:ext cx="0" cy="0"/>
          <a:chOff x="0" y="0"/>
          <a:chExt cx="0" cy="0"/>
        </a:xfrm>
      </p:grpSpPr>
      <p:sp>
        <p:nvSpPr>
          <p:cNvPr id="680" name="Google Shape;680;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rtl="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media/image2.jp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rgbClr val="C9DAF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C9DAF8"/>
        </a:solidFill>
        <a:effectLst/>
      </p:bgPr>
    </p:bg>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lstStyle>
            <a:lvl1pPr lvl="0"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1pPr>
            <a:lvl2pPr lvl="1"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2pPr>
            <a:lvl3pPr lvl="2"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3pPr>
            <a:lvl4pPr lvl="3"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4pPr>
            <a:lvl5pPr lvl="4"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5pPr>
            <a:lvl6pPr lvl="5"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6pPr>
            <a:lvl7pPr lvl="6"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7pPr>
            <a:lvl8pPr lvl="7"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8pPr>
            <a:lvl9pPr lvl="8"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9pPr>
          </a:lstStyle>
          <a:p>
            <a:endParaRPr/>
          </a:p>
        </p:txBody>
      </p:sp>
      <p:sp>
        <p:nvSpPr>
          <p:cNvPr id="126" name="Google Shape;126;p13"/>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lstStyle>
            <a:lvl1pPr marL="457200" lvl="0" indent="-381000" rtl="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marL="914400" lvl="1"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marL="1371600" lvl="2"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marL="1828800" lvl="3"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marL="2286000" lvl="4"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marL="2743200" lvl="5"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marL="3200400" lvl="6"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marL="3657600" lvl="7"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marL="4114800" lvl="8"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a:endParaRPr/>
          </a:p>
        </p:txBody>
      </p:sp>
      <p:sp>
        <p:nvSpPr>
          <p:cNvPr id="127" name="Google Shape;127;p13"/>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rtl="0">
              <a:buNone/>
              <a:defRPr sz="1200">
                <a:solidFill>
                  <a:srgbClr val="FFFFFF"/>
                </a:solidFill>
                <a:latin typeface="Frank Ruhl Libre Medium"/>
                <a:ea typeface="Frank Ruhl Libre Medium"/>
                <a:cs typeface="Frank Ruhl Libre Medium"/>
                <a:sym typeface="Frank Ruhl Libre Medium"/>
              </a:defRPr>
            </a:lvl1pPr>
            <a:lvl2pPr lvl="1" algn="ctr" rtl="0">
              <a:buNone/>
              <a:defRPr sz="1200">
                <a:solidFill>
                  <a:srgbClr val="FFFFFF"/>
                </a:solidFill>
                <a:latin typeface="Frank Ruhl Libre Medium"/>
                <a:ea typeface="Frank Ruhl Libre Medium"/>
                <a:cs typeface="Frank Ruhl Libre Medium"/>
                <a:sym typeface="Frank Ruhl Libre Medium"/>
              </a:defRPr>
            </a:lvl2pPr>
            <a:lvl3pPr lvl="2" algn="ctr" rtl="0">
              <a:buNone/>
              <a:defRPr sz="1200">
                <a:solidFill>
                  <a:srgbClr val="FFFFFF"/>
                </a:solidFill>
                <a:latin typeface="Frank Ruhl Libre Medium"/>
                <a:ea typeface="Frank Ruhl Libre Medium"/>
                <a:cs typeface="Frank Ruhl Libre Medium"/>
                <a:sym typeface="Frank Ruhl Libre Medium"/>
              </a:defRPr>
            </a:lvl3pPr>
            <a:lvl4pPr lvl="3" algn="ctr" rtl="0">
              <a:buNone/>
              <a:defRPr sz="1200">
                <a:solidFill>
                  <a:srgbClr val="FFFFFF"/>
                </a:solidFill>
                <a:latin typeface="Frank Ruhl Libre Medium"/>
                <a:ea typeface="Frank Ruhl Libre Medium"/>
                <a:cs typeface="Frank Ruhl Libre Medium"/>
                <a:sym typeface="Frank Ruhl Libre Medium"/>
              </a:defRPr>
            </a:lvl4pPr>
            <a:lvl5pPr lvl="4" algn="ctr" rtl="0">
              <a:buNone/>
              <a:defRPr sz="1200">
                <a:solidFill>
                  <a:srgbClr val="FFFFFF"/>
                </a:solidFill>
                <a:latin typeface="Frank Ruhl Libre Medium"/>
                <a:ea typeface="Frank Ruhl Libre Medium"/>
                <a:cs typeface="Frank Ruhl Libre Medium"/>
                <a:sym typeface="Frank Ruhl Libre Medium"/>
              </a:defRPr>
            </a:lvl5pPr>
            <a:lvl6pPr lvl="5" algn="ctr" rtl="0">
              <a:buNone/>
              <a:defRPr sz="1200">
                <a:solidFill>
                  <a:srgbClr val="FFFFFF"/>
                </a:solidFill>
                <a:latin typeface="Frank Ruhl Libre Medium"/>
                <a:ea typeface="Frank Ruhl Libre Medium"/>
                <a:cs typeface="Frank Ruhl Libre Medium"/>
                <a:sym typeface="Frank Ruhl Libre Medium"/>
              </a:defRPr>
            </a:lvl6pPr>
            <a:lvl7pPr lvl="6" algn="ctr" rtl="0">
              <a:buNone/>
              <a:defRPr sz="1200">
                <a:solidFill>
                  <a:srgbClr val="FFFFFF"/>
                </a:solidFill>
                <a:latin typeface="Frank Ruhl Libre Medium"/>
                <a:ea typeface="Frank Ruhl Libre Medium"/>
                <a:cs typeface="Frank Ruhl Libre Medium"/>
                <a:sym typeface="Frank Ruhl Libre Medium"/>
              </a:defRPr>
            </a:lvl7pPr>
            <a:lvl8pPr lvl="7" algn="ctr" rtl="0">
              <a:buNone/>
              <a:defRPr sz="1200">
                <a:solidFill>
                  <a:srgbClr val="FFFFFF"/>
                </a:solidFill>
                <a:latin typeface="Frank Ruhl Libre Medium"/>
                <a:ea typeface="Frank Ruhl Libre Medium"/>
                <a:cs typeface="Frank Ruhl Libre Medium"/>
                <a:sym typeface="Frank Ruhl Libre Medium"/>
              </a:defRPr>
            </a:lvl8pPr>
            <a:lvl9pPr lvl="8" algn="ctr" rtl="0">
              <a:buNone/>
              <a:defRPr sz="1200">
                <a:solidFill>
                  <a:srgbClr val="FFFFFF"/>
                </a:solidFill>
                <a:latin typeface="Frank Ruhl Libre Medium"/>
                <a:ea typeface="Frank Ruhl Libre Medium"/>
                <a:cs typeface="Frank Ruhl Libre Medium"/>
                <a:sym typeface="Frank Ruhl Libre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xmlns:p14="http://schemas.microsoft.com/office/powerpoint/2010/mai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blipFill>
          <a:blip r:embed="rId15">
            <a:alphaModFix/>
          </a:blip>
          <a:stretch>
            <a:fillRect/>
          </a:stretch>
        </a:blipFill>
        <a:effectLst/>
      </p:bgPr>
    </p:bg>
    <p:spTree>
      <p:nvGrpSpPr>
        <p:cNvPr id="1" name="Shape 297"/>
        <p:cNvGrpSpPr/>
        <p:nvPr/>
      </p:nvGrpSpPr>
      <p:grpSpPr>
        <a:xfrm>
          <a:off x="0" y="0"/>
          <a:ext cx="0" cy="0"/>
          <a:chOff x="0" y="0"/>
          <a:chExt cx="0" cy="0"/>
        </a:xfrm>
      </p:grpSpPr>
      <p:sp>
        <p:nvSpPr>
          <p:cNvPr id="298" name="Google Shape;298;p27"/>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lstStyle>
            <a:lvl1pPr lvl="0"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1pPr>
            <a:lvl2pPr lvl="1"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2pPr>
            <a:lvl3pPr lvl="2"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3pPr>
            <a:lvl4pPr lvl="3"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4pPr>
            <a:lvl5pPr lvl="4"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5pPr>
            <a:lvl6pPr lvl="5"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6pPr>
            <a:lvl7pPr lvl="6"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7pPr>
            <a:lvl8pPr lvl="7"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8pPr>
            <a:lvl9pPr lvl="8" algn="ctr" rtl="0">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9pPr>
          </a:lstStyle>
          <a:p>
            <a:endParaRPr/>
          </a:p>
        </p:txBody>
      </p:sp>
      <p:sp>
        <p:nvSpPr>
          <p:cNvPr id="299" name="Google Shape;299;p27"/>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lstStyle>
            <a:lvl1pPr marL="457200" lvl="0" indent="-381000" rtl="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marL="914400" lvl="1"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marL="1371600" lvl="2"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marL="1828800" lvl="3"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marL="2286000" lvl="4"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marL="2743200" lvl="5"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marL="3200400" lvl="6"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marL="3657600" lvl="7"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marL="4114800" lvl="8" indent="-381000" rtl="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a:endParaRPr/>
          </a:p>
        </p:txBody>
      </p:sp>
      <p:sp>
        <p:nvSpPr>
          <p:cNvPr id="300" name="Google Shape;300;p27"/>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rtl="0">
              <a:buNone/>
              <a:defRPr sz="1200">
                <a:solidFill>
                  <a:srgbClr val="FFFFFF"/>
                </a:solidFill>
                <a:latin typeface="Frank Ruhl Libre Medium"/>
                <a:ea typeface="Frank Ruhl Libre Medium"/>
                <a:cs typeface="Frank Ruhl Libre Medium"/>
                <a:sym typeface="Frank Ruhl Libre Medium"/>
              </a:defRPr>
            </a:lvl1pPr>
            <a:lvl2pPr lvl="1" algn="ctr" rtl="0">
              <a:buNone/>
              <a:defRPr sz="1200">
                <a:solidFill>
                  <a:srgbClr val="FFFFFF"/>
                </a:solidFill>
                <a:latin typeface="Frank Ruhl Libre Medium"/>
                <a:ea typeface="Frank Ruhl Libre Medium"/>
                <a:cs typeface="Frank Ruhl Libre Medium"/>
                <a:sym typeface="Frank Ruhl Libre Medium"/>
              </a:defRPr>
            </a:lvl2pPr>
            <a:lvl3pPr lvl="2" algn="ctr" rtl="0">
              <a:buNone/>
              <a:defRPr sz="1200">
                <a:solidFill>
                  <a:srgbClr val="FFFFFF"/>
                </a:solidFill>
                <a:latin typeface="Frank Ruhl Libre Medium"/>
                <a:ea typeface="Frank Ruhl Libre Medium"/>
                <a:cs typeface="Frank Ruhl Libre Medium"/>
                <a:sym typeface="Frank Ruhl Libre Medium"/>
              </a:defRPr>
            </a:lvl3pPr>
            <a:lvl4pPr lvl="3" algn="ctr" rtl="0">
              <a:buNone/>
              <a:defRPr sz="1200">
                <a:solidFill>
                  <a:srgbClr val="FFFFFF"/>
                </a:solidFill>
                <a:latin typeface="Frank Ruhl Libre Medium"/>
                <a:ea typeface="Frank Ruhl Libre Medium"/>
                <a:cs typeface="Frank Ruhl Libre Medium"/>
                <a:sym typeface="Frank Ruhl Libre Medium"/>
              </a:defRPr>
            </a:lvl4pPr>
            <a:lvl5pPr lvl="4" algn="ctr" rtl="0">
              <a:buNone/>
              <a:defRPr sz="1200">
                <a:solidFill>
                  <a:srgbClr val="FFFFFF"/>
                </a:solidFill>
                <a:latin typeface="Frank Ruhl Libre Medium"/>
                <a:ea typeface="Frank Ruhl Libre Medium"/>
                <a:cs typeface="Frank Ruhl Libre Medium"/>
                <a:sym typeface="Frank Ruhl Libre Medium"/>
              </a:defRPr>
            </a:lvl5pPr>
            <a:lvl6pPr lvl="5" algn="ctr" rtl="0">
              <a:buNone/>
              <a:defRPr sz="1200">
                <a:solidFill>
                  <a:srgbClr val="FFFFFF"/>
                </a:solidFill>
                <a:latin typeface="Frank Ruhl Libre Medium"/>
                <a:ea typeface="Frank Ruhl Libre Medium"/>
                <a:cs typeface="Frank Ruhl Libre Medium"/>
                <a:sym typeface="Frank Ruhl Libre Medium"/>
              </a:defRPr>
            </a:lvl6pPr>
            <a:lvl7pPr lvl="6" algn="ctr" rtl="0">
              <a:buNone/>
              <a:defRPr sz="1200">
                <a:solidFill>
                  <a:srgbClr val="FFFFFF"/>
                </a:solidFill>
                <a:latin typeface="Frank Ruhl Libre Medium"/>
                <a:ea typeface="Frank Ruhl Libre Medium"/>
                <a:cs typeface="Frank Ruhl Libre Medium"/>
                <a:sym typeface="Frank Ruhl Libre Medium"/>
              </a:defRPr>
            </a:lvl7pPr>
            <a:lvl8pPr lvl="7" algn="ctr" rtl="0">
              <a:buNone/>
              <a:defRPr sz="1200">
                <a:solidFill>
                  <a:srgbClr val="FFFFFF"/>
                </a:solidFill>
                <a:latin typeface="Frank Ruhl Libre Medium"/>
                <a:ea typeface="Frank Ruhl Libre Medium"/>
                <a:cs typeface="Frank Ruhl Libre Medium"/>
                <a:sym typeface="Frank Ruhl Libre Medium"/>
              </a:defRPr>
            </a:lvl8pPr>
            <a:lvl9pPr lvl="8" algn="ctr" rtl="0">
              <a:buNone/>
              <a:defRPr sz="1200">
                <a:solidFill>
                  <a:srgbClr val="FFFFFF"/>
                </a:solidFill>
                <a:latin typeface="Frank Ruhl Libre Medium"/>
                <a:ea typeface="Frank Ruhl Libre Medium"/>
                <a:cs typeface="Frank Ruhl Libre Medium"/>
                <a:sym typeface="Frank Ruhl Libre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xmlns:p14="http://schemas.microsoft.com/office/powerpoint/2010/mai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0"/>
        <p:cNvGrpSpPr/>
        <p:nvPr/>
      </p:nvGrpSpPr>
      <p:grpSpPr>
        <a:xfrm>
          <a:off x="0" y="0"/>
          <a:ext cx="0" cy="0"/>
          <a:chOff x="0" y="0"/>
          <a:chExt cx="0" cy="0"/>
        </a:xfrm>
      </p:grpSpPr>
      <p:sp>
        <p:nvSpPr>
          <p:cNvPr id="471" name="Google Shape;471;p41"/>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72" name="Google Shape;472;p41"/>
          <p:cNvSpPr txBox="1">
            <a:spLocks noGrp="1"/>
          </p:cNvSpPr>
          <p:nvPr>
            <p:ph type="body" idx="1"/>
          </p:nvPr>
        </p:nvSpPr>
        <p:spPr>
          <a:xfrm>
            <a:off x="938759" y="1714501"/>
            <a:ext cx="7633800" cy="2695200"/>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Gill Sans"/>
                <a:ea typeface="Gill Sans"/>
                <a:cs typeface="Gill Sans"/>
                <a:sym typeface="Gill Sans"/>
              </a:defRPr>
            </a:lvl1pPr>
            <a:lvl2pPr marL="914400" marR="0" lvl="1" indent="-317500" algn="l" rtl="0">
              <a:lnSpc>
                <a:spcPct val="110000"/>
              </a:lnSpc>
              <a:spcBef>
                <a:spcPts val="5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Gill Sans"/>
                <a:ea typeface="Gill Sans"/>
                <a:cs typeface="Gill Sans"/>
                <a:sym typeface="Gill Sans"/>
              </a:defRPr>
            </a:lvl3pPr>
            <a:lvl4pPr marL="1828800" marR="0" lvl="3" indent="-298450" algn="l" rtl="0">
              <a:lnSpc>
                <a:spcPct val="110000"/>
              </a:lnSpc>
              <a:spcBef>
                <a:spcPts val="500"/>
              </a:spcBef>
              <a:spcAft>
                <a:spcPts val="0"/>
              </a:spcAft>
              <a:buClr>
                <a:schemeClr val="dk2"/>
              </a:buClr>
              <a:buSzPts val="1100"/>
              <a:buFont typeface="Gill Sans"/>
              <a:buChar char="–"/>
              <a:defRPr sz="1100" b="0" i="0" u="none" strike="noStrike" cap="none">
                <a:solidFill>
                  <a:srgbClr val="595959"/>
                </a:solidFill>
                <a:latin typeface="Gill Sans"/>
                <a:ea typeface="Gill Sans"/>
                <a:cs typeface="Gill Sans"/>
                <a:sym typeface="Gill Sans"/>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Gill Sans"/>
                <a:ea typeface="Gill Sans"/>
                <a:cs typeface="Gill Sans"/>
                <a:sym typeface="Gill Sans"/>
              </a:defRPr>
            </a:lvl5pPr>
            <a:lvl6pPr marL="2743200" marR="0" lvl="5" indent="-298450" algn="l" rtl="0">
              <a:lnSpc>
                <a:spcPct val="110000"/>
              </a:lnSpc>
              <a:spcBef>
                <a:spcPts val="500"/>
              </a:spcBef>
              <a:spcAft>
                <a:spcPts val="0"/>
              </a:spcAft>
              <a:buClr>
                <a:schemeClr val="dk2"/>
              </a:buClr>
              <a:buSzPts val="1100"/>
              <a:buFont typeface="Gill Sans"/>
              <a:buChar char="–"/>
              <a:defRPr sz="1100" b="0" i="0" u="none" strike="noStrike" cap="none">
                <a:solidFill>
                  <a:srgbClr val="595959"/>
                </a:solidFill>
                <a:latin typeface="Gill Sans"/>
                <a:ea typeface="Gill Sans"/>
                <a:cs typeface="Gill Sans"/>
                <a:sym typeface="Gill Sans"/>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Gill Sans"/>
                <a:ea typeface="Gill Sans"/>
                <a:cs typeface="Gill Sans"/>
                <a:sym typeface="Gill Sans"/>
              </a:defRPr>
            </a:lvl7pPr>
            <a:lvl8pPr marL="3657600" marR="0" lvl="7" indent="-298450" algn="l" rtl="0">
              <a:lnSpc>
                <a:spcPct val="110000"/>
              </a:lnSpc>
              <a:spcBef>
                <a:spcPts val="500"/>
              </a:spcBef>
              <a:spcAft>
                <a:spcPts val="0"/>
              </a:spcAft>
              <a:buClr>
                <a:schemeClr val="dk2"/>
              </a:buClr>
              <a:buSzPts val="1100"/>
              <a:buFont typeface="Gill Sans"/>
              <a:buChar char="–"/>
              <a:defRPr sz="1100" b="0" i="0" u="none" strike="noStrike" cap="none">
                <a:solidFill>
                  <a:srgbClr val="595959"/>
                </a:solidFill>
                <a:latin typeface="Gill Sans"/>
                <a:ea typeface="Gill Sans"/>
                <a:cs typeface="Gill Sans"/>
                <a:sym typeface="Gill Sans"/>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Gill Sans"/>
                <a:ea typeface="Gill Sans"/>
                <a:cs typeface="Gill Sans"/>
                <a:sym typeface="Gill Sans"/>
              </a:defRPr>
            </a:lvl9pPr>
          </a:lstStyle>
          <a:p>
            <a:endParaRPr/>
          </a:p>
        </p:txBody>
      </p:sp>
      <p:sp>
        <p:nvSpPr>
          <p:cNvPr id="473" name="Google Shape;473;p41"/>
          <p:cNvSpPr txBox="1">
            <a:spLocks noGrp="1"/>
          </p:cNvSpPr>
          <p:nvPr>
            <p:ph type="dt" idx="10"/>
          </p:nvPr>
        </p:nvSpPr>
        <p:spPr>
          <a:xfrm>
            <a:off x="938759" y="4781759"/>
            <a:ext cx="1747200" cy="2616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474" name="Google Shape;474;p41"/>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475" name="Google Shape;475;p41"/>
          <p:cNvSpPr txBox="1">
            <a:spLocks noGrp="1"/>
          </p:cNvSpPr>
          <p:nvPr>
            <p:ph type="sldNum" idx="12"/>
          </p:nvPr>
        </p:nvSpPr>
        <p:spPr>
          <a:xfrm>
            <a:off x="6457951" y="4781759"/>
            <a:ext cx="2114400" cy="2595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9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9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9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9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9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9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9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9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76" name="Google Shape;476;p41" title="Left scallop edge"/>
          <p:cNvSpPr/>
          <p:nvPr/>
        </p:nvSpPr>
        <p:spPr>
          <a:xfrm>
            <a:off x="0" y="0"/>
            <a:ext cx="664369" cy="51435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477" name="Google Shape;477;p41" title="right edge border"/>
          <p:cNvSpPr/>
          <p:nvPr/>
        </p:nvSpPr>
        <p:spPr>
          <a:xfrm>
            <a:off x="8931402" y="0"/>
            <a:ext cx="2127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594">
          <p15:clr>
            <a:srgbClr val="F26B43"/>
          </p15:clr>
        </p15:guide>
        <p15:guide id="2" pos="5400">
          <p15:clr>
            <a:srgbClr val="F26B43"/>
          </p15:clr>
        </p15:guide>
        <p15:guide id="3" orient="horz" pos="3006">
          <p15:clr>
            <a:srgbClr val="F26B43"/>
          </p15:clr>
        </p15:guide>
        <p15:guide id="4" orient="horz" pos="1080">
          <p15:clr>
            <a:srgbClr val="F26B43"/>
          </p15:clr>
        </p15:guide>
        <p15:guide id="5" orient="horz" pos="2790">
          <p15:clr>
            <a:srgbClr val="F26B43"/>
          </p15:clr>
        </p15:guide>
        <p15:guide id="6" orient="horz" pos="1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56"/>
        <p:cNvGrpSpPr/>
        <p:nvPr/>
      </p:nvGrpSpPr>
      <p:grpSpPr>
        <a:xfrm>
          <a:off x="0" y="0"/>
          <a:ext cx="0" cy="0"/>
          <a:chOff x="0" y="0"/>
          <a:chExt cx="0" cy="0"/>
        </a:xfrm>
      </p:grpSpPr>
      <p:sp>
        <p:nvSpPr>
          <p:cNvPr id="557" name="Google Shape;557;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558" name="Google Shape;558;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559" name="Google Shape;559;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Lato"/>
                <a:ea typeface="Lato"/>
                <a:cs typeface="Lato"/>
                <a:sym typeface="Lato"/>
              </a:defRPr>
            </a:lvl1pPr>
            <a:lvl2pPr lvl="1" algn="r" rtl="0">
              <a:buNone/>
              <a:defRPr sz="1000">
                <a:solidFill>
                  <a:schemeClr val="lt1"/>
                </a:solidFill>
                <a:latin typeface="Lato"/>
                <a:ea typeface="Lato"/>
                <a:cs typeface="Lato"/>
                <a:sym typeface="Lato"/>
              </a:defRPr>
            </a:lvl2pPr>
            <a:lvl3pPr lvl="2" algn="r" rtl="0">
              <a:buNone/>
              <a:defRPr sz="1000">
                <a:solidFill>
                  <a:schemeClr val="lt1"/>
                </a:solidFill>
                <a:latin typeface="Lato"/>
                <a:ea typeface="Lato"/>
                <a:cs typeface="Lato"/>
                <a:sym typeface="Lato"/>
              </a:defRPr>
            </a:lvl3pPr>
            <a:lvl4pPr lvl="3" algn="r" rtl="0">
              <a:buNone/>
              <a:defRPr sz="1000">
                <a:solidFill>
                  <a:schemeClr val="lt1"/>
                </a:solidFill>
                <a:latin typeface="Lato"/>
                <a:ea typeface="Lato"/>
                <a:cs typeface="Lato"/>
                <a:sym typeface="Lato"/>
              </a:defRPr>
            </a:lvl4pPr>
            <a:lvl5pPr lvl="4" algn="r" rtl="0">
              <a:buNone/>
              <a:defRPr sz="1000">
                <a:solidFill>
                  <a:schemeClr val="lt1"/>
                </a:solidFill>
                <a:latin typeface="Lato"/>
                <a:ea typeface="Lato"/>
                <a:cs typeface="Lato"/>
                <a:sym typeface="Lato"/>
              </a:defRPr>
            </a:lvl5pPr>
            <a:lvl6pPr lvl="5" algn="r" rtl="0">
              <a:buNone/>
              <a:defRPr sz="1000">
                <a:solidFill>
                  <a:schemeClr val="lt1"/>
                </a:solidFill>
                <a:latin typeface="Lato"/>
                <a:ea typeface="Lato"/>
                <a:cs typeface="Lato"/>
                <a:sym typeface="Lato"/>
              </a:defRPr>
            </a:lvl6pPr>
            <a:lvl7pPr lvl="6" algn="r" rtl="0">
              <a:buNone/>
              <a:defRPr sz="1000">
                <a:solidFill>
                  <a:schemeClr val="lt1"/>
                </a:solidFill>
                <a:latin typeface="Lato"/>
                <a:ea typeface="Lato"/>
                <a:cs typeface="Lato"/>
                <a:sym typeface="Lato"/>
              </a:defRPr>
            </a:lvl7pPr>
            <a:lvl8pPr lvl="7" algn="r" rtl="0">
              <a:buNone/>
              <a:defRPr sz="1000">
                <a:solidFill>
                  <a:schemeClr val="lt1"/>
                </a:solidFill>
                <a:latin typeface="Lato"/>
                <a:ea typeface="Lato"/>
                <a:cs typeface="Lato"/>
                <a:sym typeface="Lato"/>
              </a:defRPr>
            </a:lvl8pPr>
            <a:lvl9pPr lvl="8" algn="r" rtl="0">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2.jpg"/><Relationship Id="rId1" Type="http://schemas.openxmlformats.org/officeDocument/2006/relationships/slideLayout" Target="../slideLayouts/slideLayout3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hyperlink" Target="https://earth.app.goo.gl/wFZWd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hyperlink" Target="https://earth.app.goo.gl/835VH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hyperlink" Target="https://earth.app.goo.gl/RAJkS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3.jpg"/><Relationship Id="rId1" Type="http://schemas.openxmlformats.org/officeDocument/2006/relationships/slideLayout" Target="../slideLayouts/slideLayout3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hyperlink" Target="https://earth.app.goo.gl/dBkfJ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hyperlink" Target="https://earth.app.goo.gl/ryC2B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3.xml"/><Relationship Id="rId3" Type="http://schemas.openxmlformats.org/officeDocument/2006/relationships/hyperlink" Target="https://earth.app.goo.gl/JSS2ib"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5.jpg"/><Relationship Id="rId1" Type="http://schemas.openxmlformats.org/officeDocument/2006/relationships/slideLayout" Target="../slideLayouts/slideLayout3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hyperlink" Target="https://earth.app.goo.gl/yxjXC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ted.com/talks/angela_lee_duckworth_grit_the_power_of_passion_and_perseverance?language=en%23t-237755" TargetMode="External"/><Relationship Id="rId4" Type="http://schemas.openxmlformats.org/officeDocument/2006/relationships/hyperlink" Target="https://www.kickstarter.com/projects/chasemypassion/no-you-cant-yes-i-can-inspirational-childrens-book" TargetMode="External"/><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 Id="rId3" Type="http://schemas.openxmlformats.org/officeDocument/2006/relationships/hyperlink" Target="https://earth.app.goo.gl/7kQzPj"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2.xml"/><Relationship Id="rId3" Type="http://schemas.openxmlformats.org/officeDocument/2006/relationships/hyperlink" Target="https://earth.app.goo.gl/jkUPV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www.p12.nysed.gov/ciai/socst/documents/ss-framework-k-8a2.pdf" TargetMode="External"/><Relationship Id="rId4" Type="http://schemas.openxmlformats.org/officeDocument/2006/relationships/hyperlink" Target="https://www.teacherspayteachers.com/Product/Five-Themes-of-Geography-Graphic-Organizer-915619" TargetMode="External"/><Relationship Id="rId5" Type="http://schemas.openxmlformats.org/officeDocument/2006/relationships/hyperlink" Target="https://prezi.com/nohdiij0rdiu/the-industrial-revolution-in-europe-russia-and-japan/" TargetMode="External"/><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TfneVr_o4Bw" TargetMode="External"/><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3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36.jpg"/></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hyperlink" Target="https://www.youtube.com/watch?v=9zSVu76AX3I" TargetMode="Externa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hyperlink" Target="http://www.youtube.com/watch?v=NG5Jz03bEn0" TargetMode="External"/><Relationship Id="rId5" Type="http://schemas.openxmlformats.org/officeDocument/2006/relationships/image" Target="../media/image48.jp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36.jpg"/></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3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7.xml"/><Relationship Id="rId3"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8.xml"/><Relationship Id="rId3"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9.xml"/><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0.xml"/><Relationship Id="rId3"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1.xml"/><Relationship Id="rId3"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2.xml"/><Relationship Id="rId3"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3.xml"/><Relationship Id="rId3"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m-zgsuwshIU" TargetMode="External"/><Relationship Id="rId4" Type="http://schemas.openxmlformats.org/officeDocument/2006/relationships/image" Target="../media/image69.jpg"/><Relationship Id="rId1" Type="http://schemas.openxmlformats.org/officeDocument/2006/relationships/slideLayout" Target="../slideLayouts/slideLayout5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7.xml"/><Relationship Id="rId3" Type="http://schemas.openxmlformats.org/officeDocument/2006/relationships/image" Target="../media/image7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8.xml"/><Relationship Id="rId3" Type="http://schemas.openxmlformats.org/officeDocument/2006/relationships/image" Target="../media/image7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9.xml"/><Relationship Id="rId3" Type="http://schemas.openxmlformats.org/officeDocument/2006/relationships/hyperlink" Target="https://www.youtube.com/watch?v=lrnihanwVo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1.xml"/><Relationship Id="rId3" Type="http://schemas.openxmlformats.org/officeDocument/2006/relationships/hyperlink" Target="https://www.youtube.com/watch?v=nwP36w2074w"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2.xml"/><Relationship Id="rId3" Type="http://schemas.openxmlformats.org/officeDocument/2006/relationships/image" Target="../media/image7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5"/>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What is grit? Was “grit” the secret </a:t>
            </a:r>
            <a:r>
              <a:rPr lang="en-US" dirty="0" smtClean="0"/>
              <a:t>sauce </a:t>
            </a:r>
            <a:r>
              <a:rPr lang="en" dirty="0" smtClean="0"/>
              <a:t>that </a:t>
            </a:r>
            <a:r>
              <a:rPr lang="en" dirty="0"/>
              <a:t>fueled the Industrial Revolution?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4"/>
          <p:cNvSpPr txBox="1">
            <a:spLocks noGrp="1"/>
          </p:cNvSpPr>
          <p:nvPr>
            <p:ph type="body" idx="1"/>
          </p:nvPr>
        </p:nvSpPr>
        <p:spPr>
          <a:xfrm>
            <a:off x="2652000" y="1270775"/>
            <a:ext cx="3840000" cy="28512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3600">
                <a:solidFill>
                  <a:schemeClr val="dk1"/>
                </a:solidFill>
                <a:latin typeface="Times New Roman"/>
                <a:ea typeface="Times New Roman"/>
                <a:cs typeface="Times New Roman"/>
                <a:sym typeface="Times New Roman"/>
              </a:rPr>
              <a:t>“Was the industrial revolution fueled by Natural Resources </a:t>
            </a:r>
            <a:endParaRPr sz="36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Times New Roman"/>
                <a:ea typeface="Times New Roman"/>
                <a:cs typeface="Times New Roman"/>
                <a:sym typeface="Times New Roman"/>
              </a:rPr>
              <a:t>or Grit?”</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5"/>
          <p:cNvSpPr txBox="1">
            <a:spLocks noGrp="1"/>
          </p:cNvSpPr>
          <p:nvPr>
            <p:ph type="body" idx="1"/>
          </p:nvPr>
        </p:nvSpPr>
        <p:spPr>
          <a:xfrm>
            <a:off x="1003200" y="1563725"/>
            <a:ext cx="7137600" cy="2747700"/>
          </a:xfrm>
          <a:prstGeom prst="rect">
            <a:avLst/>
          </a:prstGeom>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 sz="3000">
                <a:solidFill>
                  <a:schemeClr val="dk1"/>
                </a:solidFill>
                <a:latin typeface="Times New Roman"/>
                <a:ea typeface="Times New Roman"/>
                <a:cs typeface="Times New Roman"/>
                <a:sym typeface="Times New Roman"/>
              </a:rPr>
              <a:t>I can create my own Google Earth tour using two of the five themes of geography to answer the given question “Was the industrial revolution fueled by natural resources of grit?”.</a:t>
            </a:r>
            <a:endParaRPr sz="3000">
              <a:solidFill>
                <a:schemeClr val="dk1"/>
              </a:solidFill>
              <a:latin typeface="Times New Roman"/>
              <a:ea typeface="Times New Roman"/>
              <a:cs typeface="Times New Roman"/>
              <a:sym typeface="Times New Roman"/>
            </a:endParaRPr>
          </a:p>
        </p:txBody>
      </p:sp>
      <p:sp>
        <p:nvSpPr>
          <p:cNvPr id="751" name="Google Shape;751;p7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b="1">
                <a:solidFill>
                  <a:srgbClr val="000000"/>
                </a:solidFill>
                <a:latin typeface="Frank Ruhl Libre"/>
                <a:ea typeface="Frank Ruhl Libre"/>
                <a:cs typeface="Frank Ruhl Libre"/>
                <a:sym typeface="Frank Ruhl Libre"/>
              </a:rPr>
              <a:t>I CAN...</a:t>
            </a:r>
            <a:endParaRPr sz="3000" b="1">
              <a:solidFill>
                <a:srgbClr val="000000"/>
              </a:solidFill>
              <a:latin typeface="Frank Ruhl Libre"/>
              <a:ea typeface="Frank Ruhl Libre"/>
              <a:cs typeface="Frank Ruhl Libre"/>
              <a:sym typeface="Frank Ruhl Libr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6"/>
          <p:cNvSpPr txBox="1">
            <a:spLocks noGrp="1"/>
          </p:cNvSpPr>
          <p:nvPr>
            <p:ph type="body" idx="1"/>
          </p:nvPr>
        </p:nvSpPr>
        <p:spPr>
          <a:xfrm>
            <a:off x="3009700" y="763550"/>
            <a:ext cx="3124500" cy="3192600"/>
          </a:xfrm>
          <a:prstGeom prst="rect">
            <a:avLst/>
          </a:prstGeom>
          <a:solidFill>
            <a:srgbClr val="FFFFFF"/>
          </a:solidFill>
        </p:spPr>
        <p:txBody>
          <a:bodyPr spcFirstLastPara="1" wrap="square" lIns="0" tIns="0" rIns="0" bIns="0" anchor="ctr" anchorCtr="0">
            <a:noAutofit/>
          </a:bodyPr>
          <a:lstStyle/>
          <a:p>
            <a:pPr marL="0" lvl="0" indent="0" algn="ctr" rtl="0">
              <a:spcBef>
                <a:spcPts val="600"/>
              </a:spcBef>
              <a:spcAft>
                <a:spcPts val="0"/>
              </a:spcAft>
              <a:buNone/>
            </a:pPr>
            <a:r>
              <a:rPr lang="en" sz="3000" b="1" i="0">
                <a:solidFill>
                  <a:srgbClr val="000000"/>
                </a:solidFill>
              </a:rPr>
              <a:t>What you need to know before our journey...</a:t>
            </a:r>
            <a:endParaRPr sz="3000" b="1" i="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7"/>
          <p:cNvSpPr txBox="1">
            <a:spLocks noGrp="1"/>
          </p:cNvSpPr>
          <p:nvPr>
            <p:ph type="body" idx="1"/>
          </p:nvPr>
        </p:nvSpPr>
        <p:spPr>
          <a:xfrm>
            <a:off x="1003200" y="1563725"/>
            <a:ext cx="7137600" cy="2747700"/>
          </a:xfrm>
          <a:prstGeom prst="rect">
            <a:avLst/>
          </a:prstGeom>
        </p:spPr>
        <p:txBody>
          <a:bodyPr spcFirstLastPara="1" wrap="square" lIns="0" tIns="0" rIns="0" bIns="0" anchor="t" anchorCtr="0">
            <a:noAutofit/>
          </a:bodyPr>
          <a:lstStyle/>
          <a:p>
            <a:pPr marL="457200" lvl="0" indent="-381000" algn="l" rtl="0">
              <a:lnSpc>
                <a:spcPct val="150000"/>
              </a:lnSpc>
              <a:spcBef>
                <a:spcPts val="600"/>
              </a:spcBef>
              <a:spcAft>
                <a:spcPts val="0"/>
              </a:spcAft>
              <a:buClr>
                <a:srgbClr val="000000"/>
              </a:buClr>
              <a:buSzPts val="2400"/>
              <a:buChar char="➢"/>
            </a:pPr>
            <a:r>
              <a:rPr lang="en" sz="2400">
                <a:solidFill>
                  <a:srgbClr val="000000"/>
                </a:solidFill>
              </a:rPr>
              <a:t>Location</a:t>
            </a:r>
            <a:endParaRPr sz="2400">
              <a:solidFill>
                <a:srgbClr val="000000"/>
              </a:solidFill>
            </a:endParaRPr>
          </a:p>
          <a:p>
            <a:pPr marL="457200" lvl="0" indent="-381000" algn="l" rtl="0">
              <a:lnSpc>
                <a:spcPct val="150000"/>
              </a:lnSpc>
              <a:spcBef>
                <a:spcPts val="0"/>
              </a:spcBef>
              <a:spcAft>
                <a:spcPts val="0"/>
              </a:spcAft>
              <a:buClr>
                <a:srgbClr val="000000"/>
              </a:buClr>
              <a:buSzPts val="2400"/>
              <a:buChar char="➢"/>
            </a:pPr>
            <a:r>
              <a:rPr lang="en" sz="2400">
                <a:solidFill>
                  <a:srgbClr val="000000"/>
                </a:solidFill>
              </a:rPr>
              <a:t>Human/Environment Interaction</a:t>
            </a:r>
            <a:endParaRPr sz="2400">
              <a:solidFill>
                <a:srgbClr val="000000"/>
              </a:solidFill>
            </a:endParaRPr>
          </a:p>
          <a:p>
            <a:pPr marL="457200" lvl="0" indent="-381000" algn="l" rtl="0">
              <a:lnSpc>
                <a:spcPct val="150000"/>
              </a:lnSpc>
              <a:spcBef>
                <a:spcPts val="0"/>
              </a:spcBef>
              <a:spcAft>
                <a:spcPts val="0"/>
              </a:spcAft>
              <a:buClr>
                <a:srgbClr val="000000"/>
              </a:buClr>
              <a:buSzPts val="2400"/>
              <a:buChar char="➢"/>
            </a:pPr>
            <a:r>
              <a:rPr lang="en" sz="2400">
                <a:solidFill>
                  <a:srgbClr val="000000"/>
                </a:solidFill>
              </a:rPr>
              <a:t>Place</a:t>
            </a:r>
            <a:endParaRPr sz="2400">
              <a:solidFill>
                <a:srgbClr val="000000"/>
              </a:solidFill>
            </a:endParaRPr>
          </a:p>
          <a:p>
            <a:pPr marL="457200" lvl="0" indent="-381000" algn="l" rtl="0">
              <a:lnSpc>
                <a:spcPct val="150000"/>
              </a:lnSpc>
              <a:spcBef>
                <a:spcPts val="0"/>
              </a:spcBef>
              <a:spcAft>
                <a:spcPts val="0"/>
              </a:spcAft>
              <a:buClr>
                <a:srgbClr val="000000"/>
              </a:buClr>
              <a:buSzPts val="2400"/>
              <a:buChar char="➢"/>
            </a:pPr>
            <a:r>
              <a:rPr lang="en" sz="2400">
                <a:solidFill>
                  <a:srgbClr val="000000"/>
                </a:solidFill>
              </a:rPr>
              <a:t>Movement </a:t>
            </a:r>
            <a:endParaRPr sz="2400">
              <a:solidFill>
                <a:srgbClr val="000000"/>
              </a:solidFill>
            </a:endParaRPr>
          </a:p>
          <a:p>
            <a:pPr marL="457200" lvl="0" indent="-381000" algn="l" rtl="0">
              <a:lnSpc>
                <a:spcPct val="150000"/>
              </a:lnSpc>
              <a:spcBef>
                <a:spcPts val="0"/>
              </a:spcBef>
              <a:spcAft>
                <a:spcPts val="0"/>
              </a:spcAft>
              <a:buClr>
                <a:srgbClr val="000000"/>
              </a:buClr>
              <a:buSzPts val="2400"/>
              <a:buChar char="➢"/>
            </a:pPr>
            <a:r>
              <a:rPr lang="en" sz="2400">
                <a:solidFill>
                  <a:srgbClr val="000000"/>
                </a:solidFill>
              </a:rPr>
              <a:t>Region</a:t>
            </a:r>
            <a:endParaRPr sz="2400">
              <a:solidFill>
                <a:srgbClr val="000000"/>
              </a:solidFill>
            </a:endParaRPr>
          </a:p>
        </p:txBody>
      </p:sp>
      <p:sp>
        <p:nvSpPr>
          <p:cNvPr id="762" name="Google Shape;762;p7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b="1">
                <a:solidFill>
                  <a:srgbClr val="000000"/>
                </a:solidFill>
                <a:latin typeface="Frank Ruhl Libre"/>
                <a:ea typeface="Frank Ruhl Libre"/>
                <a:cs typeface="Frank Ruhl Libre"/>
                <a:sym typeface="Frank Ruhl Libre"/>
              </a:rPr>
              <a:t>The Five Themes of Geography</a:t>
            </a:r>
            <a:endParaRPr sz="3000" b="1">
              <a:solidFill>
                <a:srgbClr val="000000"/>
              </a:solidFill>
              <a:latin typeface="Frank Ruhl Libre"/>
              <a:ea typeface="Frank Ruhl Libre"/>
              <a:cs typeface="Frank Ruhl Libre"/>
              <a:sym typeface="Frank Ruhl Libr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78"/>
          <p:cNvSpPr txBox="1">
            <a:spLocks noGrp="1"/>
          </p:cNvSpPr>
          <p:nvPr>
            <p:ph type="ctrTitle"/>
          </p:nvPr>
        </p:nvSpPr>
        <p:spPr>
          <a:xfrm>
            <a:off x="2795250" y="642950"/>
            <a:ext cx="3553500" cy="53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a:solidFill>
                  <a:srgbClr val="000000"/>
                </a:solidFill>
              </a:rPr>
              <a:t>Location</a:t>
            </a:r>
            <a:endParaRPr sz="3000">
              <a:solidFill>
                <a:srgbClr val="000000"/>
              </a:solidFill>
            </a:endParaRPr>
          </a:p>
        </p:txBody>
      </p:sp>
      <p:sp>
        <p:nvSpPr>
          <p:cNvPr id="768" name="Google Shape;768;p78"/>
          <p:cNvSpPr txBox="1">
            <a:spLocks noGrp="1"/>
          </p:cNvSpPr>
          <p:nvPr>
            <p:ph type="subTitle" idx="1"/>
          </p:nvPr>
        </p:nvSpPr>
        <p:spPr>
          <a:xfrm>
            <a:off x="2795250" y="1238225"/>
            <a:ext cx="3661500" cy="2906700"/>
          </a:xfrm>
          <a:prstGeom prst="rect">
            <a:avLst/>
          </a:prstGeom>
        </p:spPr>
        <p:txBody>
          <a:bodyPr spcFirstLastPara="1" wrap="square" lIns="0" tIns="0" rIns="0" bIns="0" anchor="t" anchorCtr="0">
            <a:noAutofit/>
          </a:bodyPr>
          <a:lstStyle/>
          <a:p>
            <a:pPr marL="457200" lvl="0" indent="-355600" algn="l" rtl="0">
              <a:lnSpc>
                <a:spcPct val="150000"/>
              </a:lnSpc>
              <a:spcBef>
                <a:spcPts val="600"/>
              </a:spcBef>
              <a:spcAft>
                <a:spcPts val="0"/>
              </a:spcAft>
              <a:buClr>
                <a:srgbClr val="000000"/>
              </a:buClr>
              <a:buSzPts val="2000"/>
              <a:buChar char="➢"/>
            </a:pPr>
            <a:r>
              <a:rPr lang="en" sz="2000">
                <a:solidFill>
                  <a:srgbClr val="000000"/>
                </a:solidFill>
              </a:rPr>
              <a:t>Where is it on a map? </a:t>
            </a:r>
            <a:endParaRPr sz="2000">
              <a:solidFill>
                <a:srgbClr val="000000"/>
              </a:solidFill>
            </a:endParaRPr>
          </a:p>
          <a:p>
            <a:pPr marL="457200" lvl="0" indent="-355600" algn="l" rtl="0">
              <a:lnSpc>
                <a:spcPct val="150000"/>
              </a:lnSpc>
              <a:spcBef>
                <a:spcPts val="0"/>
              </a:spcBef>
              <a:spcAft>
                <a:spcPts val="0"/>
              </a:spcAft>
              <a:buClr>
                <a:srgbClr val="000000"/>
              </a:buClr>
              <a:buSzPts val="2000"/>
              <a:buChar char="➢"/>
            </a:pPr>
            <a:r>
              <a:rPr lang="en" sz="2000">
                <a:solidFill>
                  <a:srgbClr val="000000"/>
                </a:solidFill>
              </a:rPr>
              <a:t>Use cardinal direction words to describe location(N, S, E, W, NE, SW, NW, SE) </a:t>
            </a:r>
            <a:endParaRPr sz="2000">
              <a:solidFill>
                <a:srgbClr val="000000"/>
              </a:solidFill>
            </a:endParaRPr>
          </a:p>
          <a:p>
            <a:pPr marL="457200" lvl="0" indent="-355600" algn="l" rtl="0">
              <a:lnSpc>
                <a:spcPct val="150000"/>
              </a:lnSpc>
              <a:spcBef>
                <a:spcPts val="0"/>
              </a:spcBef>
              <a:spcAft>
                <a:spcPts val="0"/>
              </a:spcAft>
              <a:buClr>
                <a:srgbClr val="000000"/>
              </a:buClr>
              <a:buSzPts val="2000"/>
              <a:buChar char="➢"/>
            </a:pPr>
            <a:r>
              <a:rPr lang="en" sz="2000">
                <a:solidFill>
                  <a:srgbClr val="000000"/>
                </a:solidFill>
              </a:rPr>
              <a:t>Lines of latitude and longitude </a:t>
            </a:r>
            <a:endParaRPr sz="20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9"/>
          <p:cNvSpPr txBox="1">
            <a:spLocks noGrp="1"/>
          </p:cNvSpPr>
          <p:nvPr>
            <p:ph type="ctrTitle"/>
          </p:nvPr>
        </p:nvSpPr>
        <p:spPr>
          <a:xfrm>
            <a:off x="2795250" y="623500"/>
            <a:ext cx="3553500" cy="795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Human /</a:t>
            </a:r>
            <a:endParaRPr sz="2400">
              <a:solidFill>
                <a:srgbClr val="000000"/>
              </a:solidFill>
            </a:endParaRPr>
          </a:p>
          <a:p>
            <a:pPr marL="0" lvl="0" indent="0" algn="ctr" rtl="0">
              <a:spcBef>
                <a:spcPts val="0"/>
              </a:spcBef>
              <a:spcAft>
                <a:spcPts val="0"/>
              </a:spcAft>
              <a:buNone/>
            </a:pPr>
            <a:r>
              <a:rPr lang="en" sz="2400">
                <a:solidFill>
                  <a:srgbClr val="000000"/>
                </a:solidFill>
              </a:rPr>
              <a:t>Environment Interaction</a:t>
            </a:r>
            <a:endParaRPr sz="2400">
              <a:solidFill>
                <a:srgbClr val="000000"/>
              </a:solidFill>
            </a:endParaRPr>
          </a:p>
        </p:txBody>
      </p:sp>
      <p:sp>
        <p:nvSpPr>
          <p:cNvPr id="774" name="Google Shape;774;p79"/>
          <p:cNvSpPr txBox="1">
            <a:spLocks noGrp="1"/>
          </p:cNvSpPr>
          <p:nvPr>
            <p:ph type="subTitle" idx="1"/>
          </p:nvPr>
        </p:nvSpPr>
        <p:spPr>
          <a:xfrm>
            <a:off x="2795250" y="1487800"/>
            <a:ext cx="3688800" cy="3053700"/>
          </a:xfrm>
          <a:prstGeom prst="rect">
            <a:avLst/>
          </a:prstGeom>
        </p:spPr>
        <p:txBody>
          <a:bodyPr spcFirstLastPara="1" wrap="square" lIns="0" tIns="0" rIns="0" bIns="0" anchor="t" anchorCtr="0">
            <a:noAutofit/>
          </a:bodyPr>
          <a:lstStyle/>
          <a:p>
            <a:pPr marL="457200" lvl="0" indent="-355600" algn="l" rtl="0">
              <a:lnSpc>
                <a:spcPct val="150000"/>
              </a:lnSpc>
              <a:spcBef>
                <a:spcPts val="600"/>
              </a:spcBef>
              <a:spcAft>
                <a:spcPts val="0"/>
              </a:spcAft>
              <a:buClr>
                <a:srgbClr val="000000"/>
              </a:buClr>
              <a:buSzPts val="2000"/>
              <a:buChar char="➢"/>
            </a:pPr>
            <a:r>
              <a:rPr lang="en" sz="2000">
                <a:solidFill>
                  <a:srgbClr val="000000"/>
                </a:solidFill>
              </a:rPr>
              <a:t>Clothing, Housing</a:t>
            </a:r>
            <a:endParaRPr sz="2000">
              <a:solidFill>
                <a:srgbClr val="000000"/>
              </a:solidFill>
            </a:endParaRPr>
          </a:p>
          <a:p>
            <a:pPr marL="457200" lvl="0" indent="-355600" algn="l" rtl="0">
              <a:lnSpc>
                <a:spcPct val="150000"/>
              </a:lnSpc>
              <a:spcBef>
                <a:spcPts val="0"/>
              </a:spcBef>
              <a:spcAft>
                <a:spcPts val="0"/>
              </a:spcAft>
              <a:buClr>
                <a:srgbClr val="000000"/>
              </a:buClr>
              <a:buSzPts val="2000"/>
              <a:buChar char="➢"/>
            </a:pPr>
            <a:r>
              <a:rPr lang="en" sz="2000">
                <a:solidFill>
                  <a:srgbClr val="000000"/>
                </a:solidFill>
              </a:rPr>
              <a:t>Natural events/disasters </a:t>
            </a:r>
            <a:endParaRPr sz="2000">
              <a:solidFill>
                <a:srgbClr val="000000"/>
              </a:solidFill>
            </a:endParaRPr>
          </a:p>
          <a:p>
            <a:pPr marL="457200" lvl="0" indent="-355600" algn="l" rtl="0">
              <a:lnSpc>
                <a:spcPct val="150000"/>
              </a:lnSpc>
              <a:spcBef>
                <a:spcPts val="0"/>
              </a:spcBef>
              <a:spcAft>
                <a:spcPts val="0"/>
              </a:spcAft>
              <a:buClr>
                <a:srgbClr val="000000"/>
              </a:buClr>
              <a:buSzPts val="2000"/>
              <a:buChar char="➢"/>
            </a:pPr>
            <a:r>
              <a:rPr lang="en" sz="2000">
                <a:solidFill>
                  <a:srgbClr val="000000"/>
                </a:solidFill>
              </a:rPr>
              <a:t>Reservoirs, bridges, tunnels, irrigation</a:t>
            </a:r>
            <a:endParaRPr sz="2000">
              <a:solidFill>
                <a:srgbClr val="000000"/>
              </a:solidFill>
            </a:endParaRPr>
          </a:p>
          <a:p>
            <a:pPr marL="457200" lvl="0" indent="-355600" algn="l" rtl="0">
              <a:lnSpc>
                <a:spcPct val="150000"/>
              </a:lnSpc>
              <a:spcBef>
                <a:spcPts val="0"/>
              </a:spcBef>
              <a:spcAft>
                <a:spcPts val="0"/>
              </a:spcAft>
              <a:buClr>
                <a:srgbClr val="000000"/>
              </a:buClr>
              <a:buSzPts val="2000"/>
              <a:buChar char="➢"/>
            </a:pPr>
            <a:r>
              <a:rPr lang="en" sz="2000">
                <a:solidFill>
                  <a:srgbClr val="000000"/>
                </a:solidFill>
              </a:rPr>
              <a:t>Pollution, deforestation, recycling</a:t>
            </a:r>
            <a:endParaRPr sz="20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0"/>
          <p:cNvSpPr txBox="1">
            <a:spLocks noGrp="1"/>
          </p:cNvSpPr>
          <p:nvPr>
            <p:ph type="ctrTitle"/>
          </p:nvPr>
        </p:nvSpPr>
        <p:spPr>
          <a:xfrm>
            <a:off x="2795250" y="725025"/>
            <a:ext cx="3553500" cy="46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000000"/>
                </a:solidFill>
              </a:rPr>
              <a:t>Place</a:t>
            </a:r>
            <a:endParaRPr>
              <a:solidFill>
                <a:srgbClr val="000000"/>
              </a:solidFill>
            </a:endParaRPr>
          </a:p>
        </p:txBody>
      </p:sp>
      <p:sp>
        <p:nvSpPr>
          <p:cNvPr id="780" name="Google Shape;780;p80"/>
          <p:cNvSpPr txBox="1">
            <a:spLocks noGrp="1"/>
          </p:cNvSpPr>
          <p:nvPr>
            <p:ph type="subTitle" idx="1"/>
          </p:nvPr>
        </p:nvSpPr>
        <p:spPr>
          <a:xfrm>
            <a:off x="2640150" y="1186725"/>
            <a:ext cx="3857700" cy="3212400"/>
          </a:xfrm>
          <a:prstGeom prst="rect">
            <a:avLst/>
          </a:prstGeom>
        </p:spPr>
        <p:txBody>
          <a:bodyPr spcFirstLastPara="1" wrap="square" lIns="0" tIns="0" rIns="0" bIns="0" anchor="t" anchorCtr="0">
            <a:noAutofit/>
          </a:bodyPr>
          <a:lstStyle/>
          <a:p>
            <a:pPr marL="457200" lvl="0" indent="-342900" algn="l" rtl="0">
              <a:lnSpc>
                <a:spcPct val="115000"/>
              </a:lnSpc>
              <a:spcBef>
                <a:spcPts val="600"/>
              </a:spcBef>
              <a:spcAft>
                <a:spcPts val="0"/>
              </a:spcAft>
              <a:buClr>
                <a:srgbClr val="000000"/>
              </a:buClr>
              <a:buSzPts val="1800"/>
              <a:buChar char="➢"/>
            </a:pPr>
            <a:r>
              <a:rPr lang="en" sz="1800">
                <a:solidFill>
                  <a:srgbClr val="000000"/>
                </a:solidFill>
              </a:rPr>
              <a:t>Landforms (mountains, plains, hills…)</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Bodies of water (rivers, lakes, oceans…)</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Climate/weather</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Animals/plant life</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Natural resources </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Ethnic groups, language, resources, food, music</a:t>
            </a:r>
            <a:endParaRPr sz="18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1"/>
          <p:cNvSpPr txBox="1">
            <a:spLocks noGrp="1"/>
          </p:cNvSpPr>
          <p:nvPr>
            <p:ph type="ctrTitle"/>
          </p:nvPr>
        </p:nvSpPr>
        <p:spPr>
          <a:xfrm>
            <a:off x="2795250" y="725025"/>
            <a:ext cx="3553500" cy="46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000000"/>
                </a:solidFill>
              </a:rPr>
              <a:t>Movement</a:t>
            </a:r>
            <a:endParaRPr>
              <a:solidFill>
                <a:srgbClr val="000000"/>
              </a:solidFill>
            </a:endParaRPr>
          </a:p>
        </p:txBody>
      </p:sp>
      <p:sp>
        <p:nvSpPr>
          <p:cNvPr id="786" name="Google Shape;786;p81"/>
          <p:cNvSpPr txBox="1">
            <a:spLocks noGrp="1"/>
          </p:cNvSpPr>
          <p:nvPr>
            <p:ph type="subTitle" idx="1"/>
          </p:nvPr>
        </p:nvSpPr>
        <p:spPr>
          <a:xfrm>
            <a:off x="2640150" y="1186725"/>
            <a:ext cx="3857700" cy="3212400"/>
          </a:xfrm>
          <a:prstGeom prst="rect">
            <a:avLst/>
          </a:prstGeom>
        </p:spPr>
        <p:txBody>
          <a:bodyPr spcFirstLastPara="1" wrap="square" lIns="0" tIns="0" rIns="0" bIns="0" anchor="t" anchorCtr="0">
            <a:noAutofit/>
          </a:bodyPr>
          <a:lstStyle/>
          <a:p>
            <a:pPr marL="457200" lvl="0" indent="-349250" algn="l" rtl="0">
              <a:lnSpc>
                <a:spcPct val="150000"/>
              </a:lnSpc>
              <a:spcBef>
                <a:spcPts val="600"/>
              </a:spcBef>
              <a:spcAft>
                <a:spcPts val="0"/>
              </a:spcAft>
              <a:buClr>
                <a:srgbClr val="000000"/>
              </a:buClr>
              <a:buSzPts val="1900"/>
              <a:buChar char="➢"/>
            </a:pPr>
            <a:r>
              <a:rPr lang="en" sz="1900">
                <a:solidFill>
                  <a:srgbClr val="000000"/>
                </a:solidFill>
              </a:rPr>
              <a:t>Transportation (Bus, trains, cars, airplanes, walking, bike)</a:t>
            </a:r>
            <a:endParaRPr sz="1900">
              <a:solidFill>
                <a:srgbClr val="000000"/>
              </a:solidFill>
            </a:endParaRPr>
          </a:p>
          <a:p>
            <a:pPr marL="457200" lvl="0" indent="-349250" algn="l" rtl="0">
              <a:lnSpc>
                <a:spcPct val="150000"/>
              </a:lnSpc>
              <a:spcBef>
                <a:spcPts val="0"/>
              </a:spcBef>
              <a:spcAft>
                <a:spcPts val="0"/>
              </a:spcAft>
              <a:buClr>
                <a:srgbClr val="000000"/>
              </a:buClr>
              <a:buSzPts val="1900"/>
              <a:buChar char="➢"/>
            </a:pPr>
            <a:r>
              <a:rPr lang="en" sz="1900">
                <a:solidFill>
                  <a:srgbClr val="000000"/>
                </a:solidFill>
              </a:rPr>
              <a:t>Goods (import or export)</a:t>
            </a:r>
            <a:endParaRPr sz="1900">
              <a:solidFill>
                <a:srgbClr val="000000"/>
              </a:solidFill>
            </a:endParaRPr>
          </a:p>
          <a:p>
            <a:pPr marL="457200" lvl="0" indent="-349250" algn="l" rtl="0">
              <a:lnSpc>
                <a:spcPct val="150000"/>
              </a:lnSpc>
              <a:spcBef>
                <a:spcPts val="0"/>
              </a:spcBef>
              <a:spcAft>
                <a:spcPts val="0"/>
              </a:spcAft>
              <a:buClr>
                <a:srgbClr val="000000"/>
              </a:buClr>
              <a:buSzPts val="1900"/>
              <a:buChar char="➢"/>
            </a:pPr>
            <a:r>
              <a:rPr lang="en" sz="1900">
                <a:solidFill>
                  <a:srgbClr val="000000"/>
                </a:solidFill>
              </a:rPr>
              <a:t>Ports (Shipping, airports)</a:t>
            </a:r>
            <a:endParaRPr sz="1900">
              <a:solidFill>
                <a:srgbClr val="000000"/>
              </a:solidFill>
            </a:endParaRPr>
          </a:p>
          <a:p>
            <a:pPr marL="457200" lvl="0" indent="-349250" algn="l" rtl="0">
              <a:lnSpc>
                <a:spcPct val="150000"/>
              </a:lnSpc>
              <a:spcBef>
                <a:spcPts val="0"/>
              </a:spcBef>
              <a:spcAft>
                <a:spcPts val="0"/>
              </a:spcAft>
              <a:buClr>
                <a:srgbClr val="000000"/>
              </a:buClr>
              <a:buSzPts val="1900"/>
              <a:buChar char="➢"/>
            </a:pPr>
            <a:r>
              <a:rPr lang="en" sz="1900">
                <a:solidFill>
                  <a:srgbClr val="000000"/>
                </a:solidFill>
              </a:rPr>
              <a:t>Communication (email, telephone, postal service, radio)</a:t>
            </a:r>
            <a:endParaRPr sz="19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82"/>
          <p:cNvSpPr txBox="1">
            <a:spLocks noGrp="1"/>
          </p:cNvSpPr>
          <p:nvPr>
            <p:ph type="ctrTitle"/>
          </p:nvPr>
        </p:nvSpPr>
        <p:spPr>
          <a:xfrm>
            <a:off x="2795250" y="725025"/>
            <a:ext cx="3553500" cy="46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000000"/>
                </a:solidFill>
              </a:rPr>
              <a:t>Region</a:t>
            </a:r>
            <a:endParaRPr>
              <a:solidFill>
                <a:srgbClr val="000000"/>
              </a:solidFill>
            </a:endParaRPr>
          </a:p>
        </p:txBody>
      </p:sp>
      <p:sp>
        <p:nvSpPr>
          <p:cNvPr id="792" name="Google Shape;792;p82"/>
          <p:cNvSpPr txBox="1">
            <a:spLocks noGrp="1"/>
          </p:cNvSpPr>
          <p:nvPr>
            <p:ph type="subTitle" idx="1"/>
          </p:nvPr>
        </p:nvSpPr>
        <p:spPr>
          <a:xfrm>
            <a:off x="2640150" y="1186725"/>
            <a:ext cx="3857700" cy="3212400"/>
          </a:xfrm>
          <a:prstGeom prst="rect">
            <a:avLst/>
          </a:prstGeom>
        </p:spPr>
        <p:txBody>
          <a:bodyPr spcFirstLastPara="1" wrap="square" lIns="0" tIns="0" rIns="0" bIns="0" anchor="t" anchorCtr="0">
            <a:noAutofit/>
          </a:bodyPr>
          <a:lstStyle/>
          <a:p>
            <a:pPr marL="457200" lvl="0" indent="-349250" algn="l" rtl="0">
              <a:lnSpc>
                <a:spcPct val="150000"/>
              </a:lnSpc>
              <a:spcBef>
                <a:spcPts val="600"/>
              </a:spcBef>
              <a:spcAft>
                <a:spcPts val="0"/>
              </a:spcAft>
              <a:buClr>
                <a:srgbClr val="000000"/>
              </a:buClr>
              <a:buSzPts val="1900"/>
              <a:buChar char="➢"/>
            </a:pPr>
            <a:r>
              <a:rPr lang="en" sz="1900">
                <a:solidFill>
                  <a:srgbClr val="000000"/>
                </a:solidFill>
              </a:rPr>
              <a:t>Political information (Government)</a:t>
            </a:r>
            <a:endParaRPr sz="1900">
              <a:solidFill>
                <a:srgbClr val="000000"/>
              </a:solidFill>
            </a:endParaRPr>
          </a:p>
          <a:p>
            <a:pPr marL="457200" lvl="0" indent="-349250" algn="l" rtl="0">
              <a:lnSpc>
                <a:spcPct val="150000"/>
              </a:lnSpc>
              <a:spcBef>
                <a:spcPts val="0"/>
              </a:spcBef>
              <a:spcAft>
                <a:spcPts val="0"/>
              </a:spcAft>
              <a:buClr>
                <a:srgbClr val="000000"/>
              </a:buClr>
              <a:buSzPts val="1900"/>
              <a:buChar char="➢"/>
            </a:pPr>
            <a:r>
              <a:rPr lang="en" sz="1900">
                <a:solidFill>
                  <a:srgbClr val="000000"/>
                </a:solidFill>
              </a:rPr>
              <a:t>Tourism (What can you do or see when you visit?)</a:t>
            </a:r>
            <a:endParaRPr sz="1900">
              <a:solidFill>
                <a:srgbClr val="000000"/>
              </a:solidFill>
            </a:endParaRPr>
          </a:p>
          <a:p>
            <a:pPr marL="457200" lvl="0" indent="-349250" algn="l" rtl="0">
              <a:lnSpc>
                <a:spcPct val="150000"/>
              </a:lnSpc>
              <a:spcBef>
                <a:spcPts val="0"/>
              </a:spcBef>
              <a:spcAft>
                <a:spcPts val="0"/>
              </a:spcAft>
              <a:buClr>
                <a:srgbClr val="000000"/>
              </a:buClr>
              <a:buSzPts val="1900"/>
              <a:buChar char="➢"/>
            </a:pPr>
            <a:r>
              <a:rPr lang="en" sz="1900">
                <a:solidFill>
                  <a:srgbClr val="000000"/>
                </a:solidFill>
              </a:rPr>
              <a:t>Economy (selling and trading, jobs)</a:t>
            </a:r>
            <a:endParaRPr sz="19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83"/>
          <p:cNvSpPr txBox="1">
            <a:spLocks noGrp="1"/>
          </p:cNvSpPr>
          <p:nvPr>
            <p:ph type="body" idx="1"/>
          </p:nvPr>
        </p:nvSpPr>
        <p:spPr>
          <a:xfrm>
            <a:off x="1003200" y="1260850"/>
            <a:ext cx="7137600" cy="2747700"/>
          </a:xfrm>
          <a:prstGeom prst="rect">
            <a:avLst/>
          </a:prstGeom>
        </p:spPr>
        <p:txBody>
          <a:bodyPr spcFirstLastPara="1" wrap="square" lIns="0" tIns="0" rIns="0" bIns="0" anchor="t" anchorCtr="0">
            <a:noAutofit/>
          </a:bodyPr>
          <a:lstStyle/>
          <a:p>
            <a:pPr marL="0" lvl="0" indent="0" algn="ctr" rtl="0">
              <a:lnSpc>
                <a:spcPct val="115000"/>
              </a:lnSpc>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2500">
                <a:solidFill>
                  <a:schemeClr val="dk1"/>
                </a:solidFill>
                <a:latin typeface="Times New Roman"/>
                <a:ea typeface="Times New Roman"/>
                <a:cs typeface="Times New Roman"/>
                <a:sym typeface="Times New Roman"/>
              </a:rPr>
              <a:t>Use your bus ticket to board the Google Earth Bus Tour!  This tour is designed to take you on a journey, help you become informed citizens, and allow you to gain a new perspective needed to make decisions based on sound evidence! </a:t>
            </a:r>
            <a:endParaRPr sz="25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98" name="Google Shape;798;p83"/>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b="1">
                <a:solidFill>
                  <a:srgbClr val="000000"/>
                </a:solidFill>
                <a:latin typeface="Frank Ruhl Libre"/>
                <a:ea typeface="Frank Ruhl Libre"/>
                <a:cs typeface="Frank Ruhl Libre"/>
                <a:sym typeface="Frank Ruhl Libre"/>
              </a:rPr>
              <a:t>ALL ABOARD!</a:t>
            </a:r>
            <a:endParaRPr sz="3000" b="1">
              <a:solidFill>
                <a:srgbClr val="000000"/>
              </a:solidFill>
              <a:latin typeface="Frank Ruhl Libre"/>
              <a:ea typeface="Frank Ruhl Libre"/>
              <a:cs typeface="Frank Ruhl Libre"/>
              <a:sym typeface="Frank Ruhl Libre"/>
            </a:endParaRPr>
          </a:p>
        </p:txBody>
      </p:sp>
      <p:pic>
        <p:nvPicPr>
          <p:cNvPr id="799" name="Google Shape;799;p83"/>
          <p:cNvPicPr preferRelativeResize="0"/>
          <p:nvPr/>
        </p:nvPicPr>
        <p:blipFill>
          <a:blip r:embed="rId3">
            <a:alphaModFix/>
          </a:blip>
          <a:stretch>
            <a:fillRect/>
          </a:stretch>
        </p:blipFill>
        <p:spPr>
          <a:xfrm>
            <a:off x="6222425" y="68400"/>
            <a:ext cx="2313600" cy="1429126"/>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anim calcmode="lin" valueType="num">
                                      <p:cBhvr additive="base">
                                        <p:cTn id="7" dur="1000"/>
                                        <p:tgtEl>
                                          <p:spTgt spid="79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97"/>
                                        </p:tgtEl>
                                        <p:attrNameLst>
                                          <p:attrName>style.visibility</p:attrName>
                                        </p:attrNameLst>
                                      </p:cBhvr>
                                      <p:to>
                                        <p:strVal val="visible"/>
                                      </p:to>
                                    </p:set>
                                    <p:animEffect transition="in" filter="fade">
                                      <p:cBhvr>
                                        <p:cTn id="11"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Lesson One: Story on Grit</a:t>
            </a:r>
            <a:endParaRPr/>
          </a:p>
          <a:p>
            <a:pPr marL="0" lvl="0" indent="0" algn="ctr" rtl="0">
              <a:spcBef>
                <a:spcPts val="0"/>
              </a:spcBef>
              <a:spcAft>
                <a:spcPts val="0"/>
              </a:spcAft>
              <a:buNone/>
            </a:pPr>
            <a:r>
              <a:rPr lang="en" b="1">
                <a:solidFill>
                  <a:srgbClr val="0000FF"/>
                </a:solidFill>
              </a:rPr>
              <a:t>No You Can’t, Yes I Can</a:t>
            </a:r>
            <a:endParaRPr b="1">
              <a:solidFill>
                <a:srgbClr val="0000FF"/>
              </a:solidFill>
            </a:endParaRPr>
          </a:p>
        </p:txBody>
      </p:sp>
      <p:pic>
        <p:nvPicPr>
          <p:cNvPr id="691" name="Google Shape;691;p66"/>
          <p:cNvPicPr preferRelativeResize="0"/>
          <p:nvPr/>
        </p:nvPicPr>
        <p:blipFill>
          <a:blip r:embed="rId3">
            <a:alphaModFix/>
          </a:blip>
          <a:stretch>
            <a:fillRect/>
          </a:stretch>
        </p:blipFill>
        <p:spPr>
          <a:xfrm>
            <a:off x="3426524" y="1947200"/>
            <a:ext cx="2166176" cy="2835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4"/>
          <p:cNvSpPr txBox="1">
            <a:spLocks noGrp="1"/>
          </p:cNvSpPr>
          <p:nvPr>
            <p:ph type="body" idx="4294967295"/>
          </p:nvPr>
        </p:nvSpPr>
        <p:spPr>
          <a:xfrm>
            <a:off x="997575" y="358275"/>
            <a:ext cx="7673700" cy="5673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a:solidFill>
                  <a:srgbClr val="000000"/>
                </a:solidFill>
              </a:rPr>
              <a:t>Use the worksheet below throughout the tour to help gather evidence in support of your answer.</a:t>
            </a:r>
            <a:endParaRPr>
              <a:solidFill>
                <a:srgbClr val="000000"/>
              </a:solidFill>
            </a:endParaRPr>
          </a:p>
        </p:txBody>
      </p:sp>
      <p:pic>
        <p:nvPicPr>
          <p:cNvPr id="805" name="Google Shape;805;p84"/>
          <p:cNvPicPr preferRelativeResize="0"/>
          <p:nvPr/>
        </p:nvPicPr>
        <p:blipFill>
          <a:blip r:embed="rId3">
            <a:alphaModFix/>
          </a:blip>
          <a:stretch>
            <a:fillRect/>
          </a:stretch>
        </p:blipFill>
        <p:spPr>
          <a:xfrm>
            <a:off x="2354250" y="1299000"/>
            <a:ext cx="4786900" cy="3424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9"/>
        <p:cNvGrpSpPr/>
        <p:nvPr/>
      </p:nvGrpSpPr>
      <p:grpSpPr>
        <a:xfrm>
          <a:off x="0" y="0"/>
          <a:ext cx="0" cy="0"/>
          <a:chOff x="0" y="0"/>
          <a:chExt cx="0" cy="0"/>
        </a:xfrm>
      </p:grpSpPr>
      <p:sp>
        <p:nvSpPr>
          <p:cNvPr id="810" name="Google Shape;810;p85"/>
          <p:cNvSpPr/>
          <p:nvPr/>
        </p:nvSpPr>
        <p:spPr>
          <a:xfrm>
            <a:off x="25" y="-3750"/>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5"/>
          <p:cNvSpPr/>
          <p:nvPr/>
        </p:nvSpPr>
        <p:spPr>
          <a:xfrm>
            <a:off x="663000" y="1164525"/>
            <a:ext cx="4309475" cy="341164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813" name="Google Shape;813;p85"/>
          <p:cNvSpPr txBox="1">
            <a:spLocks noGrp="1"/>
          </p:cNvSpPr>
          <p:nvPr>
            <p:ph type="body" idx="4294967295"/>
          </p:nvPr>
        </p:nvSpPr>
        <p:spPr>
          <a:xfrm>
            <a:off x="1367952" y="-441075"/>
            <a:ext cx="5485200" cy="1605600"/>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algn="ctr" rtl="0">
              <a:spcBef>
                <a:spcPts val="600"/>
              </a:spcBef>
              <a:spcAft>
                <a:spcPts val="0"/>
              </a:spcAft>
              <a:buNone/>
            </a:pPr>
            <a:r>
              <a:rPr lang="en" sz="6000">
                <a:solidFill>
                  <a:srgbClr val="FFFFFF"/>
                </a:solidFill>
                <a:latin typeface="Frank Ruhl Libre Medium"/>
                <a:ea typeface="Frank Ruhl Libre Medium"/>
                <a:cs typeface="Frank Ruhl Libre Medium"/>
                <a:sym typeface="Frank Ruhl Libre Medium"/>
              </a:rPr>
              <a:t>Stop #1</a:t>
            </a:r>
            <a:endParaRPr sz="6000">
              <a:solidFill>
                <a:srgbClr val="FFFFFF"/>
              </a:solidFill>
              <a:latin typeface="Frank Ruhl Libre Medium"/>
              <a:ea typeface="Frank Ruhl Libre Medium"/>
              <a:cs typeface="Frank Ruhl Libre Medium"/>
              <a:sym typeface="Frank Ruhl Libre Medium"/>
            </a:endParaRPr>
          </a:p>
        </p:txBody>
      </p:sp>
      <p:sp>
        <p:nvSpPr>
          <p:cNvPr id="814" name="Google Shape;814;p85"/>
          <p:cNvSpPr txBox="1"/>
          <p:nvPr/>
        </p:nvSpPr>
        <p:spPr>
          <a:xfrm>
            <a:off x="5456000" y="839900"/>
            <a:ext cx="3508500" cy="4209600"/>
          </a:xfrm>
          <a:prstGeom prst="rect">
            <a:avLst/>
          </a:prstGeom>
          <a:gradFill>
            <a:gsLst>
              <a:gs pos="0">
                <a:srgbClr val="FFFFFF"/>
              </a:gs>
              <a:gs pos="100000">
                <a:srgbClr val="B3B3B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None/>
            </a:pPr>
            <a:r>
              <a:rPr lang="en" sz="2100" b="1" i="1"/>
              <a:t>Guten Tag Class!</a:t>
            </a:r>
            <a:endParaRPr sz="2100" b="1" i="1"/>
          </a:p>
          <a:p>
            <a:pPr marL="0" lvl="0" indent="0" algn="ctr" rtl="0">
              <a:lnSpc>
                <a:spcPct val="110000"/>
              </a:lnSpc>
              <a:spcBef>
                <a:spcPts val="800"/>
              </a:spcBef>
              <a:spcAft>
                <a:spcPts val="0"/>
              </a:spcAft>
              <a:buNone/>
            </a:pPr>
            <a:r>
              <a:rPr lang="en" b="1" i="1"/>
              <a:t>(Good day!)</a:t>
            </a:r>
            <a:endParaRPr b="1" i="1"/>
          </a:p>
          <a:p>
            <a:pPr marL="0" lvl="0" indent="0" algn="ctr" rtl="0">
              <a:lnSpc>
                <a:spcPct val="110000"/>
              </a:lnSpc>
              <a:spcBef>
                <a:spcPts val="800"/>
              </a:spcBef>
              <a:spcAft>
                <a:spcPts val="0"/>
              </a:spcAft>
              <a:buNone/>
            </a:pPr>
            <a:r>
              <a:rPr lang="en" sz="1500" b="1"/>
              <a:t>Welcome to Germany! Our first stop on the bus tour. </a:t>
            </a:r>
            <a:endParaRPr sz="1500" b="1"/>
          </a:p>
          <a:p>
            <a:pPr marL="0" lvl="0" indent="0" algn="ctr" rtl="0">
              <a:lnSpc>
                <a:spcPct val="110000"/>
              </a:lnSpc>
              <a:spcBef>
                <a:spcPts val="800"/>
              </a:spcBef>
              <a:spcAft>
                <a:spcPts val="0"/>
              </a:spcAft>
              <a:buClr>
                <a:schemeClr val="dk1"/>
              </a:buClr>
              <a:buSzPts val="1100"/>
              <a:buFont typeface="Arial"/>
              <a:buNone/>
            </a:pPr>
            <a:r>
              <a:rPr lang="en" sz="1500" b="1"/>
              <a:t>Germany, despite vast resources of coal and iron, did not begin its industrial expansion until after national unity was achieved in 1870. Once begun, Germany’s industrial production grew so rapidly that by the turn of the century that nation was out producing Britain in steel and had become the world leader in the chemical industries.</a:t>
            </a:r>
            <a:endParaRPr sz="1500" b="1"/>
          </a:p>
          <a:p>
            <a:pPr marL="0" lvl="0" indent="0" algn="ctr" rtl="0">
              <a:spcBef>
                <a:spcPts val="800"/>
              </a:spcBef>
              <a:spcAft>
                <a:spcPts val="0"/>
              </a:spcAft>
              <a:buNone/>
            </a:pPr>
            <a:endParaRPr sz="2000" b="1">
              <a:latin typeface="Frank Ruhl Libre"/>
              <a:ea typeface="Frank Ruhl Libre"/>
              <a:cs typeface="Frank Ruhl Libre"/>
              <a:sym typeface="Frank Ruhl Libre"/>
            </a:endParaRPr>
          </a:p>
        </p:txBody>
      </p:sp>
      <p:pic>
        <p:nvPicPr>
          <p:cNvPr id="815" name="Google Shape;815;p85"/>
          <p:cNvPicPr preferRelativeResize="0"/>
          <p:nvPr/>
        </p:nvPicPr>
        <p:blipFill>
          <a:blip r:embed="rId4">
            <a:alphaModFix/>
          </a:blip>
          <a:stretch>
            <a:fillRect/>
          </a:stretch>
        </p:blipFill>
        <p:spPr>
          <a:xfrm>
            <a:off x="858975" y="1362100"/>
            <a:ext cx="3920851" cy="2531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86"/>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GERMANY</a:t>
            </a:r>
            <a:endParaRPr sz="2400">
              <a:solidFill>
                <a:srgbClr val="000000"/>
              </a:solidFill>
            </a:endParaRPr>
          </a:p>
        </p:txBody>
      </p:sp>
      <p:sp>
        <p:nvSpPr>
          <p:cNvPr id="821" name="Google Shape;821;p86"/>
          <p:cNvSpPr txBox="1"/>
          <p:nvPr/>
        </p:nvSpPr>
        <p:spPr>
          <a:xfrm>
            <a:off x="779725" y="1313225"/>
            <a:ext cx="7592100" cy="3140400"/>
          </a:xfrm>
          <a:prstGeom prst="rect">
            <a:avLst/>
          </a:prstGeom>
          <a:noFill/>
          <a:ln>
            <a:noFill/>
          </a:ln>
        </p:spPr>
        <p:txBody>
          <a:bodyPr spcFirstLastPara="1" wrap="square" lIns="91425" tIns="91425" rIns="91425" bIns="91425" anchor="t" anchorCtr="0">
            <a:noAutofit/>
          </a:bodyPr>
          <a:lstStyle/>
          <a:p>
            <a:pPr marL="457200" lvl="0" indent="-342900" algn="just" rtl="0">
              <a:lnSpc>
                <a:spcPct val="115000"/>
              </a:lnSpc>
              <a:spcBef>
                <a:spcPts val="0"/>
              </a:spcBef>
              <a:spcAft>
                <a:spcPts val="0"/>
              </a:spcAft>
              <a:buClr>
                <a:schemeClr val="dk1"/>
              </a:buClr>
              <a:buSzPts val="1800"/>
              <a:buFont typeface="Frank Ruhl Libre"/>
              <a:buChar char="➢"/>
            </a:pPr>
            <a:r>
              <a:rPr lang="en" sz="1800">
                <a:solidFill>
                  <a:schemeClr val="dk1"/>
                </a:solidFill>
                <a:latin typeface="Frank Ruhl Libre"/>
                <a:ea typeface="Frank Ruhl Libre"/>
                <a:cs typeface="Frank Ruhl Libre"/>
                <a:sym typeface="Frank Ruhl Libre"/>
              </a:rPr>
              <a:t>Before 1850 Germany lagged behind the leaders in industrial development, United Kingdom, France and Belgium. </a:t>
            </a:r>
            <a:endParaRPr sz="1800">
              <a:solidFill>
                <a:schemeClr val="dk1"/>
              </a:solidFill>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Clr>
                <a:schemeClr val="dk1"/>
              </a:buClr>
              <a:buSzPts val="1800"/>
              <a:buFont typeface="Frank Ruhl Libre"/>
              <a:buChar char="➢"/>
            </a:pPr>
            <a:r>
              <a:rPr lang="en" sz="1800">
                <a:solidFill>
                  <a:schemeClr val="dk1"/>
                </a:solidFill>
                <a:latin typeface="Frank Ruhl Libre"/>
                <a:ea typeface="Frank Ruhl Libre"/>
                <a:cs typeface="Frank Ruhl Libre"/>
                <a:sym typeface="Frank Ruhl Libre"/>
              </a:rPr>
              <a:t>Despite this, the country had considerable assets: a highly skilled labor force, a good educational system, </a:t>
            </a:r>
            <a:r>
              <a:rPr lang="en" sz="1800" b="1">
                <a:solidFill>
                  <a:schemeClr val="dk1"/>
                </a:solidFill>
                <a:latin typeface="Frank Ruhl Libre"/>
                <a:ea typeface="Frank Ruhl Libre"/>
                <a:cs typeface="Frank Ruhl Libre"/>
                <a:sym typeface="Frank Ruhl Libre"/>
              </a:rPr>
              <a:t>a strong work ethic</a:t>
            </a:r>
            <a:r>
              <a:rPr lang="en" sz="1800">
                <a:solidFill>
                  <a:schemeClr val="dk1"/>
                </a:solidFill>
                <a:latin typeface="Frank Ruhl Libre"/>
                <a:ea typeface="Frank Ruhl Libre"/>
                <a:cs typeface="Frank Ruhl Libre"/>
                <a:sym typeface="Frank Ruhl Libre"/>
              </a:rPr>
              <a:t>, good standards of living and a sound protectionist strategy. </a:t>
            </a:r>
            <a:endParaRPr sz="1800">
              <a:solidFill>
                <a:schemeClr val="dk1"/>
              </a:solidFill>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Clr>
                <a:schemeClr val="dk1"/>
              </a:buClr>
              <a:buSzPts val="1800"/>
              <a:buFont typeface="Frank Ruhl Libre"/>
              <a:buChar char="➢"/>
            </a:pPr>
            <a:r>
              <a:rPr lang="en" sz="1800">
                <a:solidFill>
                  <a:schemeClr val="dk1"/>
                </a:solidFill>
                <a:latin typeface="Frank Ruhl Libre"/>
                <a:ea typeface="Frank Ruhl Libre"/>
                <a:cs typeface="Frank Ruhl Libre"/>
                <a:sym typeface="Frank Ruhl Libre"/>
              </a:rPr>
              <a:t>By mid-century, the German states were catching up, and by 1900 Germany was a world leader in industrialization, along with Britain and the United States.</a:t>
            </a:r>
            <a:endParaRPr sz="1800">
              <a:solidFill>
                <a:schemeClr val="dk1"/>
              </a:solidFill>
              <a:latin typeface="Frank Ruhl Libre"/>
              <a:ea typeface="Frank Ruhl Libre"/>
              <a:cs typeface="Frank Ruhl Libre"/>
              <a:sym typeface="Frank Ruhl Libr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LOCATION - GERMANY</a:t>
            </a:r>
            <a:endParaRPr sz="2400">
              <a:solidFill>
                <a:srgbClr val="000000"/>
              </a:solidFill>
            </a:endParaRPr>
          </a:p>
        </p:txBody>
      </p:sp>
      <p:sp>
        <p:nvSpPr>
          <p:cNvPr id="827" name="Google Shape;827;p87"/>
          <p:cNvSpPr txBox="1"/>
          <p:nvPr/>
        </p:nvSpPr>
        <p:spPr>
          <a:xfrm>
            <a:off x="1357275" y="1254600"/>
            <a:ext cx="66483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Germany is located in central Europe</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Germany is positioned in both the northern and eastern hemispheres. </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Germany is bordered by the countries of Denmark, Poland, Czech Republic, Austria, Switzerland, France, Luxemburg, Belgium and Netherlands, and by the Baltic Sea and North Sea.</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https://earth.app.goo.gl/wFZWdk</a:t>
            </a:r>
            <a:r>
              <a:rPr lang="en" sz="1800">
                <a:latin typeface="Frank Ruhl Libre"/>
                <a:ea typeface="Frank Ruhl Libre"/>
                <a:cs typeface="Frank Ruhl Libre"/>
                <a:sym typeface="Frank Ruhl Libre"/>
              </a:rPr>
              <a:t> </a:t>
            </a:r>
            <a:endParaRPr sz="1800">
              <a:latin typeface="Frank Ruhl Libre"/>
              <a:ea typeface="Frank Ruhl Libre"/>
              <a:cs typeface="Frank Ruhl Libre"/>
              <a:sym typeface="Frank Ruhl Libr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88"/>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HUMAN INTERACTION - GERMANY</a:t>
            </a:r>
            <a:endParaRPr sz="2400">
              <a:solidFill>
                <a:srgbClr val="000000"/>
              </a:solidFill>
            </a:endParaRPr>
          </a:p>
        </p:txBody>
      </p:sp>
      <p:sp>
        <p:nvSpPr>
          <p:cNvPr id="833" name="Google Shape;833;p88"/>
          <p:cNvSpPr txBox="1"/>
          <p:nvPr/>
        </p:nvSpPr>
        <p:spPr>
          <a:xfrm>
            <a:off x="839100" y="1166075"/>
            <a:ext cx="7684800" cy="3159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Germany's middle class (based in the cities) grew rapidly, but it never gained the political power like it had in France, Britain or the United States.</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In the 1880s old age pensions, accident insurance, medical care and unemployment insurance that formed the basis of the modern European welfare state were introduced.</a:t>
            </a:r>
            <a:endParaRPr sz="1800">
              <a:latin typeface="Frank Ruhl Libre"/>
              <a:ea typeface="Frank Ruhl Libre"/>
              <a:cs typeface="Frank Ruhl Libre"/>
              <a:sym typeface="Frank Ruhl Libr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9"/>
          <p:cNvSpPr txBox="1">
            <a:spLocks noGrp="1"/>
          </p:cNvSpPr>
          <p:nvPr>
            <p:ph type="title"/>
          </p:nvPr>
        </p:nvSpPr>
        <p:spPr>
          <a:xfrm>
            <a:off x="1003200" y="576350"/>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PLACE - GERMANY</a:t>
            </a:r>
            <a:endParaRPr sz="2400">
              <a:solidFill>
                <a:srgbClr val="000000"/>
              </a:solidFill>
            </a:endParaRPr>
          </a:p>
        </p:txBody>
      </p:sp>
      <p:sp>
        <p:nvSpPr>
          <p:cNvPr id="839" name="Google Shape;839;p89"/>
          <p:cNvSpPr txBox="1"/>
          <p:nvPr/>
        </p:nvSpPr>
        <p:spPr>
          <a:xfrm>
            <a:off x="752400" y="1293775"/>
            <a:ext cx="7783500" cy="3063900"/>
          </a:xfrm>
          <a:prstGeom prst="rect">
            <a:avLst/>
          </a:prstGeom>
          <a:noFill/>
          <a:ln>
            <a:noFill/>
          </a:ln>
        </p:spPr>
        <p:txBody>
          <a:bodyPr spcFirstLastPara="1" wrap="square" lIns="91425" tIns="91425" rIns="91425" bIns="91425" anchor="t" anchorCtr="0">
            <a:noAutofit/>
          </a:bodyPr>
          <a:lstStyle/>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Elevation ranges from the mountains of the Alps in the south to the shores of the North Sea (Nordsee) in the northwest and the Baltic Sea (Ostsee) in the northeast.</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The north German states were for the most part richer in natural resources than the southern states. They had vast agricultural tracts from Schleswig-Holstein in the west through Prussia in the east. They also had coal and iron in the Ruhr Valley.</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The south German states were relatively poor in natural resources and those Germans therefore engaged more often in small economic enterprises.</a:t>
            </a:r>
            <a:endParaRPr sz="1800">
              <a:latin typeface="Frank Ruhl Libre"/>
              <a:ea typeface="Frank Ruhl Libre"/>
              <a:cs typeface="Frank Ruhl Libre"/>
              <a:sym typeface="Frank Ruhl Libr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90"/>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MOVEMENT - GERMANY</a:t>
            </a:r>
            <a:endParaRPr sz="2400">
              <a:solidFill>
                <a:srgbClr val="000000"/>
              </a:solidFill>
            </a:endParaRPr>
          </a:p>
        </p:txBody>
      </p:sp>
      <p:sp>
        <p:nvSpPr>
          <p:cNvPr id="845" name="Google Shape;845;p90"/>
          <p:cNvSpPr txBox="1"/>
          <p:nvPr/>
        </p:nvSpPr>
        <p:spPr>
          <a:xfrm>
            <a:off x="839100" y="1254600"/>
            <a:ext cx="74658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Political conflict between German states did not allow railroad construction on a national level. </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Coincidentally, German engineers did not have enough advanced knowledge to build railroads at this time.</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By 1850 Germany was self-sufficient in meeting the demands of railroad construction and railways allowed for major economic growth.</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https://earth.app.goo.gl/835VHa</a:t>
            </a:r>
            <a:endParaRPr sz="1800">
              <a:latin typeface="Frank Ruhl Libre"/>
              <a:ea typeface="Frank Ruhl Libre"/>
              <a:cs typeface="Frank Ruhl Libre"/>
              <a:sym typeface="Frank Ruhl Libre"/>
            </a:endParaRPr>
          </a:p>
          <a:p>
            <a:pPr marL="0" lvl="0" indent="0" algn="just" rtl="0">
              <a:lnSpc>
                <a:spcPct val="150000"/>
              </a:lnSpc>
              <a:spcBef>
                <a:spcPts val="0"/>
              </a:spcBef>
              <a:spcAft>
                <a:spcPts val="0"/>
              </a:spcAft>
              <a:buNone/>
            </a:pPr>
            <a:endParaRPr sz="1800">
              <a:latin typeface="Frank Ruhl Libre"/>
              <a:ea typeface="Frank Ruhl Libre"/>
              <a:cs typeface="Frank Ruhl Libre"/>
              <a:sym typeface="Frank Ruhl Libre"/>
            </a:endParaRPr>
          </a:p>
          <a:p>
            <a:pPr marL="457200" lvl="0" indent="0" algn="just" rtl="0">
              <a:lnSpc>
                <a:spcPct val="15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91"/>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REGION - GERMANY</a:t>
            </a:r>
            <a:endParaRPr sz="2400">
              <a:solidFill>
                <a:srgbClr val="000000"/>
              </a:solidFill>
            </a:endParaRPr>
          </a:p>
        </p:txBody>
      </p:sp>
      <p:sp>
        <p:nvSpPr>
          <p:cNvPr id="851" name="Google Shape;851;p91"/>
          <p:cNvSpPr txBox="1"/>
          <p:nvPr/>
        </p:nvSpPr>
        <p:spPr>
          <a:xfrm>
            <a:off x="943875" y="1641525"/>
            <a:ext cx="7414200" cy="2634300"/>
          </a:xfrm>
          <a:prstGeom prst="rect">
            <a:avLst/>
          </a:prstGeom>
          <a:noFill/>
          <a:ln>
            <a:noFill/>
          </a:ln>
        </p:spPr>
        <p:txBody>
          <a:bodyPr spcFirstLastPara="1" wrap="square" lIns="91425" tIns="91425" rIns="91425" bIns="91425" anchor="t" anchorCtr="0">
            <a:noAutofit/>
          </a:bodyPr>
          <a:lstStyle/>
          <a:p>
            <a:pPr marL="457200" lvl="0" indent="-381000" algn="just" rtl="0">
              <a:lnSpc>
                <a:spcPct val="200000"/>
              </a:lnSpc>
              <a:spcBef>
                <a:spcPts val="0"/>
              </a:spcBef>
              <a:spcAft>
                <a:spcPts val="0"/>
              </a:spcAft>
              <a:buSzPts val="2400"/>
              <a:buChar char="➢"/>
            </a:pPr>
            <a:r>
              <a:rPr lang="en" sz="2400">
                <a:latin typeface="Frank Ruhl Libre"/>
                <a:ea typeface="Frank Ruhl Libre"/>
                <a:cs typeface="Frank Ruhl Libre"/>
                <a:sym typeface="Frank Ruhl Libre"/>
              </a:rPr>
              <a:t>The vast majority were farmers, typically in a state of serfdom under the control of nobles and monasteries.</a:t>
            </a:r>
            <a:endParaRPr sz="2400">
              <a:latin typeface="Frank Ruhl Libre"/>
              <a:ea typeface="Frank Ruhl Libre"/>
              <a:cs typeface="Frank Ruhl Libre"/>
              <a:sym typeface="Frank Ruhl Libre"/>
            </a:endParaRPr>
          </a:p>
          <a:p>
            <a:pPr marL="457200" lvl="0" indent="-381000" algn="just" rtl="0">
              <a:lnSpc>
                <a:spcPct val="200000"/>
              </a:lnSpc>
              <a:spcBef>
                <a:spcPts val="0"/>
              </a:spcBef>
              <a:spcAft>
                <a:spcPts val="0"/>
              </a:spcAft>
              <a:buSzPts val="2400"/>
              <a:buFont typeface="Frank Ruhl Libre"/>
              <a:buChar char="➢"/>
            </a:pPr>
            <a:r>
              <a:rPr lang="en" sz="2400" u="sng">
                <a:solidFill>
                  <a:schemeClr val="hlink"/>
                </a:solidFill>
                <a:latin typeface="Frank Ruhl Libre"/>
                <a:ea typeface="Frank Ruhl Libre"/>
                <a:cs typeface="Frank Ruhl Libre"/>
                <a:sym typeface="Frank Ruhl Libre"/>
                <a:hlinkClick r:id="rId3"/>
              </a:rPr>
              <a:t>https://earth.app.goo.gl/RAJkSX</a:t>
            </a:r>
            <a:endParaRPr sz="2400">
              <a:latin typeface="Frank Ruhl Libre"/>
              <a:ea typeface="Frank Ruhl Libre"/>
              <a:cs typeface="Frank Ruhl Libre"/>
              <a:sym typeface="Frank Ruhl Libre"/>
            </a:endParaRPr>
          </a:p>
          <a:p>
            <a:pPr marL="0" lvl="0" indent="0" algn="just" rtl="0">
              <a:lnSpc>
                <a:spcPct val="200000"/>
              </a:lnSpc>
              <a:spcBef>
                <a:spcPts val="0"/>
              </a:spcBef>
              <a:spcAft>
                <a:spcPts val="0"/>
              </a:spcAft>
              <a:buNone/>
            </a:pPr>
            <a:endParaRPr sz="2400">
              <a:latin typeface="Frank Ruhl Libre"/>
              <a:ea typeface="Frank Ruhl Libre"/>
              <a:cs typeface="Frank Ruhl Libre"/>
              <a:sym typeface="Frank Ruhl Libre"/>
            </a:endParaRPr>
          </a:p>
          <a:p>
            <a:pPr marL="457200" lvl="0" indent="0" algn="just" rtl="0">
              <a:lnSpc>
                <a:spcPct val="200000"/>
              </a:lnSpc>
              <a:spcBef>
                <a:spcPts val="0"/>
              </a:spcBef>
              <a:spcAft>
                <a:spcPts val="0"/>
              </a:spcAft>
              <a:buNone/>
            </a:pPr>
            <a:endParaRPr sz="2400">
              <a:latin typeface="Frank Ruhl Libre"/>
              <a:ea typeface="Frank Ruhl Libre"/>
              <a:cs typeface="Frank Ruhl Libre"/>
              <a:sym typeface="Frank Ruhl Libre"/>
            </a:endParaRPr>
          </a:p>
          <a:p>
            <a:pPr marL="457200" lvl="0" indent="0" algn="just" rtl="0">
              <a:lnSpc>
                <a:spcPct val="200000"/>
              </a:lnSpc>
              <a:spcBef>
                <a:spcPts val="0"/>
              </a:spcBef>
              <a:spcAft>
                <a:spcPts val="0"/>
              </a:spcAft>
              <a:buNone/>
            </a:pPr>
            <a:endParaRPr sz="2400">
              <a:latin typeface="Frank Ruhl Libre"/>
              <a:ea typeface="Frank Ruhl Libre"/>
              <a:cs typeface="Frank Ruhl Libre"/>
              <a:sym typeface="Frank Ruhl Libre"/>
            </a:endParaRPr>
          </a:p>
          <a:p>
            <a:pPr marL="0" lvl="0" indent="0" algn="just" rtl="0">
              <a:lnSpc>
                <a:spcPct val="20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5"/>
        <p:cNvGrpSpPr/>
        <p:nvPr/>
      </p:nvGrpSpPr>
      <p:grpSpPr>
        <a:xfrm>
          <a:off x="0" y="0"/>
          <a:ext cx="0" cy="0"/>
          <a:chOff x="0" y="0"/>
          <a:chExt cx="0" cy="0"/>
        </a:xfrm>
      </p:grpSpPr>
      <p:sp>
        <p:nvSpPr>
          <p:cNvPr id="856" name="Google Shape;856;p92"/>
          <p:cNvSpPr/>
          <p:nvPr/>
        </p:nvSpPr>
        <p:spPr>
          <a:xfrm>
            <a:off x="25" y="-3750"/>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2"/>
          <p:cNvSpPr/>
          <p:nvPr/>
        </p:nvSpPr>
        <p:spPr>
          <a:xfrm>
            <a:off x="663000" y="1164525"/>
            <a:ext cx="4309475" cy="341164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2"/>
          <p:cNvSpPr/>
          <p:nvPr/>
        </p:nvSpPr>
        <p:spPr>
          <a:xfrm>
            <a:off x="861800" y="1347825"/>
            <a:ext cx="3984600" cy="25278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Frank Ruhl Libre"/>
                <a:ea typeface="Frank Ruhl Libre"/>
                <a:cs typeface="Frank Ruhl Libre"/>
                <a:sym typeface="Frank Ruhl Libre"/>
              </a:rPr>
              <a:t>Place your screenshot here</a:t>
            </a:r>
            <a:endParaRPr sz="1000">
              <a:solidFill>
                <a:srgbClr val="FFFFFF"/>
              </a:solidFill>
              <a:latin typeface="Frank Ruhl Libre"/>
              <a:ea typeface="Frank Ruhl Libre"/>
              <a:cs typeface="Frank Ruhl Libre"/>
              <a:sym typeface="Frank Ruhl Libre"/>
            </a:endParaRPr>
          </a:p>
        </p:txBody>
      </p:sp>
      <p:sp>
        <p:nvSpPr>
          <p:cNvPr id="859" name="Google Shape;859;p92"/>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sp>
        <p:nvSpPr>
          <p:cNvPr id="860" name="Google Shape;860;p92"/>
          <p:cNvSpPr txBox="1">
            <a:spLocks noGrp="1"/>
          </p:cNvSpPr>
          <p:nvPr>
            <p:ph type="body" idx="4294967295"/>
          </p:nvPr>
        </p:nvSpPr>
        <p:spPr>
          <a:xfrm>
            <a:off x="1367950" y="-441075"/>
            <a:ext cx="6101100" cy="1605600"/>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algn="ctr" rtl="0">
              <a:spcBef>
                <a:spcPts val="600"/>
              </a:spcBef>
              <a:spcAft>
                <a:spcPts val="0"/>
              </a:spcAft>
              <a:buNone/>
            </a:pPr>
            <a:r>
              <a:rPr lang="en" sz="6000">
                <a:solidFill>
                  <a:srgbClr val="FFFFFF"/>
                </a:solidFill>
                <a:latin typeface="Frank Ruhl Libre Medium"/>
                <a:ea typeface="Frank Ruhl Libre Medium"/>
                <a:cs typeface="Frank Ruhl Libre Medium"/>
                <a:sym typeface="Frank Ruhl Libre Medium"/>
              </a:rPr>
              <a:t>Stop #2</a:t>
            </a:r>
            <a:endParaRPr sz="6000">
              <a:solidFill>
                <a:srgbClr val="FFFFFF"/>
              </a:solidFill>
              <a:latin typeface="Frank Ruhl Libre Medium"/>
              <a:ea typeface="Frank Ruhl Libre Medium"/>
              <a:cs typeface="Frank Ruhl Libre Medium"/>
              <a:sym typeface="Frank Ruhl Libre Medium"/>
            </a:endParaRPr>
          </a:p>
        </p:txBody>
      </p:sp>
      <p:sp>
        <p:nvSpPr>
          <p:cNvPr id="861" name="Google Shape;861;p92"/>
          <p:cNvSpPr txBox="1"/>
          <p:nvPr/>
        </p:nvSpPr>
        <p:spPr>
          <a:xfrm>
            <a:off x="5456000" y="839900"/>
            <a:ext cx="3508500" cy="4209600"/>
          </a:xfrm>
          <a:prstGeom prst="rect">
            <a:avLst/>
          </a:prstGeom>
          <a:gradFill>
            <a:gsLst>
              <a:gs pos="0">
                <a:srgbClr val="FFFFFF"/>
              </a:gs>
              <a:gs pos="100000">
                <a:srgbClr val="B3B3B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Frank Ruhl Libre"/>
                <a:ea typeface="Frank Ruhl Libre"/>
                <a:cs typeface="Frank Ruhl Libre"/>
                <a:sym typeface="Frank Ruhl Libre"/>
              </a:rPr>
              <a:t>Konnichiwa Class!</a:t>
            </a:r>
            <a:endParaRPr sz="2000" b="1">
              <a:latin typeface="Frank Ruhl Libre"/>
              <a:ea typeface="Frank Ruhl Libre"/>
              <a:cs typeface="Frank Ruhl Libre"/>
              <a:sym typeface="Frank Ruhl Libre"/>
            </a:endParaRPr>
          </a:p>
          <a:p>
            <a:pPr marL="0" lvl="0" indent="0" algn="ctr" rtl="0">
              <a:spcBef>
                <a:spcPts val="0"/>
              </a:spcBef>
              <a:spcAft>
                <a:spcPts val="0"/>
              </a:spcAft>
              <a:buNone/>
            </a:pPr>
            <a:r>
              <a:rPr lang="en" sz="1800" b="1">
                <a:latin typeface="Frank Ruhl Libre"/>
                <a:ea typeface="Frank Ruhl Libre"/>
                <a:cs typeface="Frank Ruhl Libre"/>
                <a:sym typeface="Frank Ruhl Libre"/>
              </a:rPr>
              <a:t>(Hello!)</a:t>
            </a:r>
            <a:endParaRPr sz="1800" b="1">
              <a:latin typeface="Frank Ruhl Libre"/>
              <a:ea typeface="Frank Ruhl Libre"/>
              <a:cs typeface="Frank Ruhl Libre"/>
              <a:sym typeface="Frank Ruhl Libre"/>
            </a:endParaRPr>
          </a:p>
          <a:p>
            <a:pPr marL="0" lvl="0" indent="0" algn="ctr" rtl="0">
              <a:spcBef>
                <a:spcPts val="0"/>
              </a:spcBef>
              <a:spcAft>
                <a:spcPts val="0"/>
              </a:spcAft>
              <a:buNone/>
            </a:pPr>
            <a:endParaRPr sz="1800" b="1">
              <a:latin typeface="Frank Ruhl Libre"/>
              <a:ea typeface="Frank Ruhl Libre"/>
              <a:cs typeface="Frank Ruhl Libre"/>
              <a:sym typeface="Frank Ruhl Libre"/>
            </a:endParaRPr>
          </a:p>
          <a:p>
            <a:pPr marL="0" lvl="0" indent="0" algn="ctr" rtl="0">
              <a:spcBef>
                <a:spcPts val="0"/>
              </a:spcBef>
              <a:spcAft>
                <a:spcPts val="0"/>
              </a:spcAft>
              <a:buNone/>
            </a:pPr>
            <a:r>
              <a:rPr lang="en" sz="1800" b="1">
                <a:latin typeface="Frank Ruhl Libre"/>
                <a:ea typeface="Frank Ruhl Libre"/>
                <a:cs typeface="Frank Ruhl Libre"/>
                <a:sym typeface="Frank Ruhl Libre"/>
              </a:rPr>
              <a:t>The industrial revolution in Japan lasted from roughly 1890 to 1930. Factories were built, infrastructure was developed, and the Japanese economy quickly transitioned. While Japan did build a diverse range of industries, from textiles to steel, one of their most prominent focuses was on building an industrial military.</a:t>
            </a:r>
            <a:endParaRPr sz="1800" b="1">
              <a:latin typeface="Frank Ruhl Libre"/>
              <a:ea typeface="Frank Ruhl Libre"/>
              <a:cs typeface="Frank Ruhl Libre"/>
              <a:sym typeface="Frank Ruhl Libre"/>
            </a:endParaRPr>
          </a:p>
        </p:txBody>
      </p:sp>
      <p:pic>
        <p:nvPicPr>
          <p:cNvPr id="862" name="Google Shape;862;p92"/>
          <p:cNvPicPr preferRelativeResize="0"/>
          <p:nvPr/>
        </p:nvPicPr>
        <p:blipFill>
          <a:blip r:embed="rId4">
            <a:alphaModFix/>
          </a:blip>
          <a:stretch>
            <a:fillRect/>
          </a:stretch>
        </p:blipFill>
        <p:spPr>
          <a:xfrm>
            <a:off x="861800" y="1347825"/>
            <a:ext cx="3898675" cy="25277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93"/>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JAPAN</a:t>
            </a:r>
            <a:endParaRPr sz="2400">
              <a:solidFill>
                <a:srgbClr val="000000"/>
              </a:solidFill>
            </a:endParaRPr>
          </a:p>
        </p:txBody>
      </p:sp>
      <p:sp>
        <p:nvSpPr>
          <p:cNvPr id="868" name="Google Shape;868;p93"/>
          <p:cNvSpPr txBox="1"/>
          <p:nvPr/>
        </p:nvSpPr>
        <p:spPr>
          <a:xfrm>
            <a:off x="1313225" y="1641525"/>
            <a:ext cx="66483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highlight>
                  <a:srgbClr val="FFFFFF"/>
                </a:highlight>
              </a:rPr>
              <a:t>Japan adopted steam power, began constructing steel works and built a national railroad system. </a:t>
            </a:r>
            <a:endParaRPr sz="1800">
              <a:highlight>
                <a:srgbClr val="FFFFFF"/>
              </a:highlight>
            </a:endParaRPr>
          </a:p>
          <a:p>
            <a:pPr marL="457200" lvl="0" indent="-342900" algn="just" rtl="0">
              <a:lnSpc>
                <a:spcPct val="150000"/>
              </a:lnSpc>
              <a:spcBef>
                <a:spcPts val="0"/>
              </a:spcBef>
              <a:spcAft>
                <a:spcPts val="0"/>
              </a:spcAft>
              <a:buSzPts val="1800"/>
              <a:buChar char="➢"/>
            </a:pPr>
            <a:r>
              <a:rPr lang="en" sz="1800">
                <a:highlight>
                  <a:srgbClr val="FFFFFF"/>
                </a:highlight>
              </a:rPr>
              <a:t>Japan’s silk manufacturing process was mechanized when it moved from family farms to factories. </a:t>
            </a:r>
            <a:endParaRPr sz="1800">
              <a:highlight>
                <a:srgbClr val="FFFFFF"/>
              </a:highlight>
            </a:endParaRPr>
          </a:p>
          <a:p>
            <a:pPr marL="457200" lvl="0" indent="-342900" algn="just" rtl="0">
              <a:lnSpc>
                <a:spcPct val="150000"/>
              </a:lnSpc>
              <a:spcBef>
                <a:spcPts val="0"/>
              </a:spcBef>
              <a:spcAft>
                <a:spcPts val="0"/>
              </a:spcAft>
              <a:buSzPts val="1800"/>
              <a:buChar char="➢"/>
            </a:pPr>
            <a:r>
              <a:rPr lang="en" sz="1800">
                <a:highlight>
                  <a:srgbClr val="FFFFFF"/>
                </a:highlight>
              </a:rPr>
              <a:t>Japan then exported its silk abroad in exchange for foreign goods like modern weapons.</a:t>
            </a:r>
            <a:endParaRPr sz="1800">
              <a:latin typeface="Frank Ruhl Libre"/>
              <a:ea typeface="Frank Ruhl Libre"/>
              <a:cs typeface="Frank Ruhl Libre"/>
              <a:sym typeface="Frank Ruhl Libr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grit?</a:t>
            </a:r>
            <a:endParaRPr/>
          </a:p>
        </p:txBody>
      </p:sp>
      <p:sp>
        <p:nvSpPr>
          <p:cNvPr id="697" name="Google Shape;697;p6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Passion and perseverance for long-term goals</a:t>
            </a:r>
            <a:endParaRPr/>
          </a:p>
          <a:p>
            <a:pPr marL="0" lvl="0" indent="0" algn="l" rtl="0">
              <a:spcBef>
                <a:spcPts val="1600"/>
              </a:spcBef>
              <a:spcAft>
                <a:spcPts val="0"/>
              </a:spcAft>
              <a:buNone/>
            </a:pPr>
            <a:r>
              <a:rPr lang="en" sz="1200">
                <a:solidFill>
                  <a:srgbClr val="333333"/>
                </a:solidFill>
                <a:latin typeface="Arial"/>
                <a:ea typeface="Arial"/>
                <a:cs typeface="Arial"/>
                <a:sym typeface="Arial"/>
              </a:rPr>
              <a:t>a goal you care about so much that it organizes and gives meaning to almost everything you do</a:t>
            </a:r>
            <a:endParaRPr sz="1200">
              <a:solidFill>
                <a:srgbClr val="333333"/>
              </a:solidFill>
              <a:latin typeface="Arial"/>
              <a:ea typeface="Arial"/>
              <a:cs typeface="Arial"/>
              <a:sym typeface="Arial"/>
            </a:endParaRPr>
          </a:p>
          <a:p>
            <a:pPr marL="0" lvl="0" indent="0" algn="l" rtl="0">
              <a:spcBef>
                <a:spcPts val="1600"/>
              </a:spcBef>
              <a:spcAft>
                <a:spcPts val="0"/>
              </a:spcAft>
              <a:buNone/>
            </a:pPr>
            <a:r>
              <a:rPr lang="en" sz="1200">
                <a:solidFill>
                  <a:srgbClr val="333333"/>
                </a:solidFill>
                <a:latin typeface="Arial"/>
                <a:ea typeface="Arial"/>
                <a:cs typeface="Arial"/>
                <a:sym typeface="Arial"/>
              </a:rPr>
              <a:t>Even when you fall down. Even when you screw up. Even when progress toward that goal is halting or slow.</a:t>
            </a:r>
            <a:endParaRPr sz="1200">
              <a:solidFill>
                <a:srgbClr val="333333"/>
              </a:solidFill>
              <a:latin typeface="Arial"/>
              <a:ea typeface="Arial"/>
              <a:cs typeface="Arial"/>
              <a:sym typeface="Arial"/>
            </a:endParaRPr>
          </a:p>
          <a:p>
            <a:pPr marL="0" lvl="0" indent="0" algn="l" rtl="0">
              <a:spcBef>
                <a:spcPts val="1600"/>
              </a:spcBef>
              <a:spcAft>
                <a:spcPts val="0"/>
              </a:spcAft>
              <a:buNone/>
            </a:pPr>
            <a:r>
              <a:rPr lang="en"/>
              <a:t>What it is NOT → Talent, luck</a:t>
            </a:r>
            <a:endParaRPr/>
          </a:p>
          <a:p>
            <a:pPr marL="0" lvl="0" indent="0" algn="l" rtl="0">
              <a:spcBef>
                <a:spcPts val="160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94"/>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LOCATION - JAPAN</a:t>
            </a:r>
            <a:endParaRPr sz="2400">
              <a:solidFill>
                <a:srgbClr val="000000"/>
              </a:solidFill>
            </a:endParaRPr>
          </a:p>
        </p:txBody>
      </p:sp>
      <p:sp>
        <p:nvSpPr>
          <p:cNvPr id="874" name="Google Shape;874;p94"/>
          <p:cNvSpPr txBox="1"/>
          <p:nvPr/>
        </p:nvSpPr>
        <p:spPr>
          <a:xfrm>
            <a:off x="1340575" y="1641525"/>
            <a:ext cx="66483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200000"/>
              </a:lnSpc>
              <a:spcBef>
                <a:spcPts val="0"/>
              </a:spcBef>
              <a:spcAft>
                <a:spcPts val="0"/>
              </a:spcAft>
              <a:buSzPts val="1800"/>
              <a:buChar char="➢"/>
            </a:pPr>
            <a:r>
              <a:rPr lang="en" sz="1800">
                <a:highlight>
                  <a:srgbClr val="FFFFFF"/>
                </a:highlight>
                <a:latin typeface="Roboto"/>
                <a:ea typeface="Roboto"/>
                <a:cs typeface="Roboto"/>
                <a:sym typeface="Roboto"/>
              </a:rPr>
              <a:t>Japan is an island nation along East Asia's Pacific coast.</a:t>
            </a:r>
            <a:endParaRPr sz="1800">
              <a:highlight>
                <a:srgbClr val="FFFFFF"/>
              </a:highlight>
              <a:latin typeface="Roboto"/>
              <a:ea typeface="Roboto"/>
              <a:cs typeface="Roboto"/>
              <a:sym typeface="Roboto"/>
            </a:endParaRPr>
          </a:p>
          <a:p>
            <a:pPr marL="457200" lvl="0" indent="-342900" algn="just" rtl="0">
              <a:lnSpc>
                <a:spcPct val="200000"/>
              </a:lnSpc>
              <a:spcBef>
                <a:spcPts val="0"/>
              </a:spcBef>
              <a:spcAft>
                <a:spcPts val="0"/>
              </a:spcAft>
              <a:buSzPts val="1800"/>
              <a:buChar char="➢"/>
            </a:pPr>
            <a:r>
              <a:rPr lang="en" sz="1800">
                <a:highlight>
                  <a:srgbClr val="FFFFFF"/>
                </a:highlight>
                <a:latin typeface="Roboto"/>
                <a:ea typeface="Roboto"/>
                <a:cs typeface="Roboto"/>
                <a:sym typeface="Roboto"/>
              </a:rPr>
              <a:t>Japan extends from 20° to 45° north latitude and from 122° to 153° east longitude.</a:t>
            </a:r>
            <a:endParaRPr sz="1800">
              <a:highlight>
                <a:srgbClr val="FFFFFF"/>
              </a:highlight>
              <a:latin typeface="Roboto"/>
              <a:ea typeface="Roboto"/>
              <a:cs typeface="Roboto"/>
              <a:sym typeface="Roboto"/>
            </a:endParaRPr>
          </a:p>
          <a:p>
            <a:pPr marL="457200" lvl="0" indent="-342900" algn="just" rtl="0">
              <a:lnSpc>
                <a:spcPct val="200000"/>
              </a:lnSpc>
              <a:spcBef>
                <a:spcPts val="0"/>
              </a:spcBef>
              <a:spcAft>
                <a:spcPts val="0"/>
              </a:spcAft>
              <a:buSzPts val="1800"/>
              <a:buChar char="➢"/>
            </a:pPr>
            <a:r>
              <a:rPr lang="en" sz="1800">
                <a:highlight>
                  <a:srgbClr val="FFFFFF"/>
                </a:highlight>
                <a:latin typeface="Roboto"/>
                <a:ea typeface="Roboto"/>
                <a:cs typeface="Roboto"/>
                <a:sym typeface="Roboto"/>
              </a:rPr>
              <a:t>Japan is </a:t>
            </a:r>
            <a:r>
              <a:rPr lang="en" sz="1800" b="1">
                <a:highlight>
                  <a:srgbClr val="FFFFFF"/>
                </a:highlight>
                <a:latin typeface="Roboto"/>
                <a:ea typeface="Roboto"/>
                <a:cs typeface="Roboto"/>
                <a:sym typeface="Roboto"/>
              </a:rPr>
              <a:t>east</a:t>
            </a:r>
            <a:r>
              <a:rPr lang="en" sz="1800">
                <a:highlight>
                  <a:srgbClr val="FFFFFF"/>
                </a:highlight>
                <a:latin typeface="Roboto"/>
                <a:ea typeface="Roboto"/>
                <a:cs typeface="Roboto"/>
                <a:sym typeface="Roboto"/>
              </a:rPr>
              <a:t> of Siberia, the Korean Peninsula and Taiwan.</a:t>
            </a:r>
            <a:endParaRPr sz="1800">
              <a:highlight>
                <a:srgbClr val="FFFFFF"/>
              </a:highlight>
              <a:latin typeface="Roboto"/>
              <a:ea typeface="Roboto"/>
              <a:cs typeface="Roboto"/>
              <a:sym typeface="Roboto"/>
            </a:endParaRPr>
          </a:p>
          <a:p>
            <a:pPr marL="457200" lvl="0" indent="-342900" algn="just" rtl="0">
              <a:lnSpc>
                <a:spcPct val="200000"/>
              </a:lnSpc>
              <a:spcBef>
                <a:spcPts val="0"/>
              </a:spcBef>
              <a:spcAft>
                <a:spcPts val="0"/>
              </a:spcAft>
              <a:buSzPts val="1800"/>
              <a:buFont typeface="Roboto"/>
              <a:buChar char="➢"/>
            </a:pPr>
            <a:r>
              <a:rPr lang="en" sz="1800" u="sng">
                <a:solidFill>
                  <a:schemeClr val="hlink"/>
                </a:solidFill>
                <a:highlight>
                  <a:srgbClr val="FFFFFF"/>
                </a:highlight>
                <a:latin typeface="Roboto"/>
                <a:ea typeface="Roboto"/>
                <a:cs typeface="Roboto"/>
                <a:sym typeface="Roboto"/>
                <a:hlinkClick r:id="rId3"/>
              </a:rPr>
              <a:t>https://earth.app.goo.gl/dBkfJN</a:t>
            </a:r>
            <a:endParaRPr sz="1800">
              <a:highlight>
                <a:srgbClr val="FFFFFF"/>
              </a:highlight>
              <a:latin typeface="Roboto"/>
              <a:ea typeface="Roboto"/>
              <a:cs typeface="Roboto"/>
              <a:sym typeface="Roboto"/>
            </a:endParaRPr>
          </a:p>
          <a:p>
            <a:pPr marL="0" lvl="0" indent="0" algn="just" rtl="0">
              <a:lnSpc>
                <a:spcPct val="200000"/>
              </a:lnSpc>
              <a:spcBef>
                <a:spcPts val="0"/>
              </a:spcBef>
              <a:spcAft>
                <a:spcPts val="0"/>
              </a:spcAft>
              <a:buNone/>
            </a:pPr>
            <a:endParaRPr sz="1800">
              <a:highlight>
                <a:srgbClr val="FFFFFF"/>
              </a:highlight>
              <a:latin typeface="Roboto"/>
              <a:ea typeface="Roboto"/>
              <a:cs typeface="Roboto"/>
              <a:sym typeface="Roboto"/>
            </a:endParaRPr>
          </a:p>
          <a:p>
            <a:pPr marL="457200" lvl="0" indent="0" algn="just" rtl="0">
              <a:lnSpc>
                <a:spcPct val="200000"/>
              </a:lnSpc>
              <a:spcBef>
                <a:spcPts val="0"/>
              </a:spcBef>
              <a:spcAft>
                <a:spcPts val="0"/>
              </a:spcAft>
              <a:buNone/>
            </a:pPr>
            <a:endParaRPr sz="1800">
              <a:highlight>
                <a:srgbClr val="FFFFFF"/>
              </a:highlight>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9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HUMAN INTERACTION - JAPAN</a:t>
            </a:r>
            <a:endParaRPr sz="2400">
              <a:solidFill>
                <a:srgbClr val="000000"/>
              </a:solidFill>
            </a:endParaRPr>
          </a:p>
        </p:txBody>
      </p:sp>
      <p:sp>
        <p:nvSpPr>
          <p:cNvPr id="880" name="Google Shape;880;p95"/>
          <p:cNvSpPr txBox="1"/>
          <p:nvPr/>
        </p:nvSpPr>
        <p:spPr>
          <a:xfrm>
            <a:off x="826950" y="991800"/>
            <a:ext cx="7684800" cy="3159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Meiji (Emperor) molded Japan into a global industrial and modern power. </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The Japanese economy allowed for mass production and complex infrastructure. </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The Bank of Japan, founded in 1877, used taxes to fund model steel and textile factories. </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Education was expanded and japanese students were sent to study abroad in the West.</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https://earth.app.goo.gl/ryC2Bm</a:t>
            </a:r>
            <a:endParaRPr sz="1800">
              <a:latin typeface="Frank Ruhl Libre"/>
              <a:ea typeface="Frank Ruhl Libre"/>
              <a:cs typeface="Frank Ruhl Libre"/>
              <a:sym typeface="Frank Ruhl Libre"/>
            </a:endParaRPr>
          </a:p>
          <a:p>
            <a:pPr marL="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96"/>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PLACE - JAPAN</a:t>
            </a:r>
            <a:endParaRPr sz="2400">
              <a:solidFill>
                <a:srgbClr val="000000"/>
              </a:solidFill>
            </a:endParaRPr>
          </a:p>
        </p:txBody>
      </p:sp>
      <p:sp>
        <p:nvSpPr>
          <p:cNvPr id="886" name="Google Shape;886;p96"/>
          <p:cNvSpPr txBox="1"/>
          <p:nvPr/>
        </p:nvSpPr>
        <p:spPr>
          <a:xfrm>
            <a:off x="738700" y="1225400"/>
            <a:ext cx="7783500" cy="29682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About 73% of Japan is mountainous, with a mountain range running through each of the main islands. </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Japan's forest cover rate is 68.55% since the mountains are heavily forested. </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The only other developed nations with such a high forest cover percentage are Finland and Sweden.</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Many hills and mountain sides at lower elevations around towns and cities are often cultivated.</a:t>
            </a:r>
            <a:endParaRPr sz="1800">
              <a:latin typeface="Frank Ruhl Libre"/>
              <a:ea typeface="Frank Ruhl Libre"/>
              <a:cs typeface="Frank Ruhl Libre"/>
              <a:sym typeface="Frank Ruhl Libr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9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MOVEMENT - JAPAN</a:t>
            </a:r>
            <a:endParaRPr sz="2400">
              <a:solidFill>
                <a:srgbClr val="000000"/>
              </a:solidFill>
            </a:endParaRPr>
          </a:p>
        </p:txBody>
      </p:sp>
      <p:sp>
        <p:nvSpPr>
          <p:cNvPr id="892" name="Google Shape;892;p97"/>
          <p:cNvSpPr txBox="1"/>
          <p:nvPr/>
        </p:nvSpPr>
        <p:spPr>
          <a:xfrm>
            <a:off x="839100" y="1360625"/>
            <a:ext cx="7465800" cy="3114000"/>
          </a:xfrm>
          <a:prstGeom prst="rect">
            <a:avLst/>
          </a:prstGeom>
          <a:noFill/>
          <a:ln>
            <a:noFill/>
          </a:ln>
        </p:spPr>
        <p:txBody>
          <a:bodyPr spcFirstLastPara="1" wrap="square" lIns="91425" tIns="91425" rIns="91425" bIns="91425" anchor="t" anchorCtr="0">
            <a:noAutofit/>
          </a:bodyPr>
          <a:lstStyle/>
          <a:p>
            <a:pPr marL="457200" lvl="0" indent="-342900" algn="just" rtl="0">
              <a:lnSpc>
                <a:spcPct val="200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The government built railroads and improved roads. </a:t>
            </a:r>
            <a:endParaRPr sz="1800">
              <a:latin typeface="Frank Ruhl Libre"/>
              <a:ea typeface="Frank Ruhl Libre"/>
              <a:cs typeface="Frank Ruhl Libre"/>
              <a:sym typeface="Frank Ruhl Libre"/>
            </a:endParaRPr>
          </a:p>
          <a:p>
            <a:pPr marL="457200" lvl="0" indent="-342900" algn="just" rtl="0">
              <a:lnSpc>
                <a:spcPct val="200000"/>
              </a:lnSpc>
              <a:spcBef>
                <a:spcPts val="0"/>
              </a:spcBef>
              <a:spcAft>
                <a:spcPts val="0"/>
              </a:spcAft>
              <a:buSzPts val="1800"/>
              <a:buChar char="➢"/>
            </a:pPr>
            <a:r>
              <a:rPr lang="en" sz="1800">
                <a:latin typeface="Frank Ruhl Libre"/>
                <a:ea typeface="Frank Ruhl Libre"/>
                <a:cs typeface="Frank Ruhl Libre"/>
                <a:sym typeface="Frank Ruhl Libre"/>
              </a:rPr>
              <a:t>Japan  inaugurated a new Western- based education system for the youth, sent thousands of students to the United States and Europe, and hired more than 3,000 Westerners to teach modern science, mathematics, technology, and foreign languages in Japan.</a:t>
            </a:r>
            <a:endParaRPr sz="1800">
              <a:latin typeface="Frank Ruhl Libre"/>
              <a:ea typeface="Frank Ruhl Libre"/>
              <a:cs typeface="Frank Ruhl Libre"/>
              <a:sym typeface="Frank Ruhl Libre"/>
            </a:endParaRPr>
          </a:p>
          <a:p>
            <a:pPr marL="457200" lvl="0" indent="-342900" algn="just" rtl="0">
              <a:lnSpc>
                <a:spcPct val="200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https://earth.app.goo.gl/JSS2ib</a:t>
            </a:r>
            <a:endParaRPr sz="1800">
              <a:latin typeface="Frank Ruhl Libre"/>
              <a:ea typeface="Frank Ruhl Libre"/>
              <a:cs typeface="Frank Ruhl Libre"/>
              <a:sym typeface="Frank Ruhl Libre"/>
            </a:endParaRPr>
          </a:p>
          <a:p>
            <a:pPr marL="0" lvl="0" indent="0" algn="just" rtl="0">
              <a:lnSpc>
                <a:spcPct val="20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8"/>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REGION - JAPAN</a:t>
            </a:r>
            <a:endParaRPr sz="2400">
              <a:solidFill>
                <a:srgbClr val="000000"/>
              </a:solidFill>
            </a:endParaRPr>
          </a:p>
        </p:txBody>
      </p:sp>
      <p:sp>
        <p:nvSpPr>
          <p:cNvPr id="898" name="Google Shape;898;p98"/>
          <p:cNvSpPr txBox="1"/>
          <p:nvPr/>
        </p:nvSpPr>
        <p:spPr>
          <a:xfrm>
            <a:off x="1340575" y="1641525"/>
            <a:ext cx="66483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200000"/>
              </a:lnSpc>
              <a:spcBef>
                <a:spcPts val="0"/>
              </a:spcBef>
              <a:spcAft>
                <a:spcPts val="0"/>
              </a:spcAft>
              <a:buSzPts val="1800"/>
              <a:buChar char="➢"/>
            </a:pPr>
            <a:r>
              <a:rPr lang="en" sz="1800">
                <a:latin typeface="Frank Ruhl Libre"/>
                <a:ea typeface="Frank Ruhl Libre"/>
                <a:cs typeface="Frank Ruhl Libre"/>
                <a:sym typeface="Frank Ruhl Libre"/>
              </a:rPr>
              <a:t>The terrain is mostly rugged and mountainous with 66% forest.</a:t>
            </a:r>
            <a:endParaRPr sz="1800">
              <a:latin typeface="Frank Ruhl Libre"/>
              <a:ea typeface="Frank Ruhl Libre"/>
              <a:cs typeface="Frank Ruhl Libre"/>
              <a:sym typeface="Frank Ruhl Libre"/>
            </a:endParaRPr>
          </a:p>
          <a:p>
            <a:pPr marL="457200" lvl="0" indent="-342900" algn="just" rtl="0">
              <a:lnSpc>
                <a:spcPct val="200000"/>
              </a:lnSpc>
              <a:spcBef>
                <a:spcPts val="0"/>
              </a:spcBef>
              <a:spcAft>
                <a:spcPts val="0"/>
              </a:spcAft>
              <a:buSzPts val="1800"/>
              <a:buChar char="➢"/>
            </a:pPr>
            <a:r>
              <a:rPr lang="en" sz="1800">
                <a:latin typeface="Frank Ruhl Libre"/>
                <a:ea typeface="Frank Ruhl Libre"/>
                <a:cs typeface="Frank Ruhl Libre"/>
                <a:sym typeface="Frank Ruhl Libre"/>
              </a:rPr>
              <a:t>The population is clustered in urban areas on the coast, plains and valleys.</a:t>
            </a:r>
            <a:endParaRPr sz="1800">
              <a:latin typeface="Frank Ruhl Libre"/>
              <a:ea typeface="Frank Ruhl Libre"/>
              <a:cs typeface="Frank Ruhl Libre"/>
              <a:sym typeface="Frank Ruhl Libre"/>
            </a:endParaRPr>
          </a:p>
          <a:p>
            <a:pPr marL="0" lvl="0" indent="0" algn="just" rtl="0">
              <a:lnSpc>
                <a:spcPct val="20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99"/>
          <p:cNvPicPr preferRelativeResize="0"/>
          <p:nvPr/>
        </p:nvPicPr>
        <p:blipFill rotWithShape="1">
          <a:blip r:embed="rId3">
            <a:alphaModFix/>
          </a:blip>
          <a:srcRect l="1846" t="9119" r="1488" b="13535"/>
          <a:stretch/>
        </p:blipFill>
        <p:spPr>
          <a:xfrm>
            <a:off x="1272175" y="357688"/>
            <a:ext cx="6798725" cy="4428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7"/>
        <p:cNvGrpSpPr/>
        <p:nvPr/>
      </p:nvGrpSpPr>
      <p:grpSpPr>
        <a:xfrm>
          <a:off x="0" y="0"/>
          <a:ext cx="0" cy="0"/>
          <a:chOff x="0" y="0"/>
          <a:chExt cx="0" cy="0"/>
        </a:xfrm>
      </p:grpSpPr>
      <p:sp>
        <p:nvSpPr>
          <p:cNvPr id="908" name="Google Shape;908;p100"/>
          <p:cNvSpPr/>
          <p:nvPr/>
        </p:nvSpPr>
        <p:spPr>
          <a:xfrm>
            <a:off x="25" y="-3750"/>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0"/>
          <p:cNvSpPr/>
          <p:nvPr/>
        </p:nvSpPr>
        <p:spPr>
          <a:xfrm>
            <a:off x="663000" y="1164525"/>
            <a:ext cx="4309475" cy="341164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0"/>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36</a:t>
            </a:fld>
            <a:endParaRPr/>
          </a:p>
        </p:txBody>
      </p:sp>
      <p:sp>
        <p:nvSpPr>
          <p:cNvPr id="911" name="Google Shape;911;p100"/>
          <p:cNvSpPr txBox="1">
            <a:spLocks noGrp="1"/>
          </p:cNvSpPr>
          <p:nvPr>
            <p:ph type="body" idx="4294967295"/>
          </p:nvPr>
        </p:nvSpPr>
        <p:spPr>
          <a:xfrm>
            <a:off x="1367950" y="-441075"/>
            <a:ext cx="6101100" cy="1605600"/>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algn="ctr" rtl="0">
              <a:spcBef>
                <a:spcPts val="600"/>
              </a:spcBef>
              <a:spcAft>
                <a:spcPts val="0"/>
              </a:spcAft>
              <a:buNone/>
            </a:pPr>
            <a:r>
              <a:rPr lang="en" sz="6000">
                <a:solidFill>
                  <a:srgbClr val="FFFFFF"/>
                </a:solidFill>
                <a:latin typeface="Frank Ruhl Libre Medium"/>
                <a:ea typeface="Frank Ruhl Libre Medium"/>
                <a:cs typeface="Frank Ruhl Libre Medium"/>
                <a:sym typeface="Frank Ruhl Libre Medium"/>
              </a:rPr>
              <a:t>Stop #3</a:t>
            </a:r>
            <a:endParaRPr sz="6000">
              <a:solidFill>
                <a:srgbClr val="FFFFFF"/>
              </a:solidFill>
              <a:latin typeface="Frank Ruhl Libre Medium"/>
              <a:ea typeface="Frank Ruhl Libre Medium"/>
              <a:cs typeface="Frank Ruhl Libre Medium"/>
              <a:sym typeface="Frank Ruhl Libre Medium"/>
            </a:endParaRPr>
          </a:p>
        </p:txBody>
      </p:sp>
      <p:sp>
        <p:nvSpPr>
          <p:cNvPr id="912" name="Google Shape;912;p100"/>
          <p:cNvSpPr txBox="1"/>
          <p:nvPr/>
        </p:nvSpPr>
        <p:spPr>
          <a:xfrm>
            <a:off x="5456000" y="732925"/>
            <a:ext cx="3508500" cy="4410600"/>
          </a:xfrm>
          <a:prstGeom prst="rect">
            <a:avLst/>
          </a:prstGeom>
          <a:gradFill>
            <a:gsLst>
              <a:gs pos="0">
                <a:srgbClr val="FFFFFF"/>
              </a:gs>
              <a:gs pos="100000">
                <a:srgbClr val="B3B3B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Frank Ruhl Libre"/>
                <a:ea typeface="Frank Ruhl Libre"/>
                <a:cs typeface="Frank Ruhl Libre"/>
                <a:sym typeface="Frank Ruhl Libre"/>
              </a:rPr>
              <a:t>Приве́т. </a:t>
            </a:r>
            <a:endParaRPr sz="1800" b="1">
              <a:latin typeface="Frank Ruhl Libre"/>
              <a:ea typeface="Frank Ruhl Libre"/>
              <a:cs typeface="Frank Ruhl Libre"/>
              <a:sym typeface="Frank Ruhl Libre"/>
            </a:endParaRPr>
          </a:p>
          <a:p>
            <a:pPr marL="0" lvl="0" indent="0" algn="ctr" rtl="0">
              <a:spcBef>
                <a:spcPts val="0"/>
              </a:spcBef>
              <a:spcAft>
                <a:spcPts val="0"/>
              </a:spcAft>
              <a:buNone/>
            </a:pPr>
            <a:r>
              <a:rPr lang="en" b="1">
                <a:latin typeface="Frank Ruhl Libre"/>
                <a:ea typeface="Frank Ruhl Libre"/>
                <a:cs typeface="Frank Ruhl Libre"/>
                <a:sym typeface="Frank Ruhl Libre"/>
              </a:rPr>
              <a:t>(HELLO PREEVYET)</a:t>
            </a:r>
            <a:endParaRPr b="1">
              <a:latin typeface="Frank Ruhl Libre"/>
              <a:ea typeface="Frank Ruhl Libre"/>
              <a:cs typeface="Frank Ruhl Libre"/>
              <a:sym typeface="Frank Ruhl Libre"/>
            </a:endParaRPr>
          </a:p>
          <a:p>
            <a:pPr marL="0" lvl="0" indent="0" algn="l" rtl="0">
              <a:spcBef>
                <a:spcPts val="0"/>
              </a:spcBef>
              <a:spcAft>
                <a:spcPts val="0"/>
              </a:spcAft>
              <a:buNone/>
            </a:pPr>
            <a:endParaRPr sz="1200" b="1">
              <a:latin typeface="Frank Ruhl Libre"/>
              <a:ea typeface="Frank Ruhl Libre"/>
              <a:cs typeface="Frank Ruhl Libre"/>
              <a:sym typeface="Frank Ruhl Libre"/>
            </a:endParaRPr>
          </a:p>
          <a:p>
            <a:pPr marL="0" lvl="0" indent="0" algn="ctr" rtl="0">
              <a:spcBef>
                <a:spcPts val="0"/>
              </a:spcBef>
              <a:spcAft>
                <a:spcPts val="0"/>
              </a:spcAft>
              <a:buNone/>
            </a:pPr>
            <a:r>
              <a:rPr lang="en" sz="1500" b="1">
                <a:latin typeface="Frank Ruhl Libre"/>
                <a:ea typeface="Frank Ruhl Libre"/>
                <a:cs typeface="Frank Ruhl Libre"/>
                <a:sym typeface="Frank Ruhl Libre"/>
              </a:rPr>
              <a:t>The initial phase of the Russian segment of the Industrial Revolution began in the 1880s with the establishment of large scale factories that produced textiles and steel, while coal mining became increasingly important. The steel was used to construct railways while textiles were used for uniforms for the Russian military. The Trans-Siberian Railway, a vast railroad project carried out by the Russian government and provided a more efficient process for the Russian domestic trade and military, was constructed from 1891 to 1916.</a:t>
            </a:r>
            <a:endParaRPr sz="1500" b="1">
              <a:latin typeface="Frank Ruhl Libre"/>
              <a:ea typeface="Frank Ruhl Libre"/>
              <a:cs typeface="Frank Ruhl Libre"/>
              <a:sym typeface="Frank Ruhl Libre"/>
            </a:endParaRPr>
          </a:p>
        </p:txBody>
      </p:sp>
      <p:pic>
        <p:nvPicPr>
          <p:cNvPr id="913" name="Google Shape;913;p100"/>
          <p:cNvPicPr preferRelativeResize="0"/>
          <p:nvPr/>
        </p:nvPicPr>
        <p:blipFill>
          <a:blip r:embed="rId4">
            <a:alphaModFix/>
          </a:blip>
          <a:stretch>
            <a:fillRect/>
          </a:stretch>
        </p:blipFill>
        <p:spPr>
          <a:xfrm>
            <a:off x="848125" y="1340625"/>
            <a:ext cx="3939699" cy="2558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01"/>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RUSSIA</a:t>
            </a:r>
            <a:endParaRPr sz="2400">
              <a:solidFill>
                <a:srgbClr val="000000"/>
              </a:solidFill>
            </a:endParaRPr>
          </a:p>
        </p:txBody>
      </p:sp>
      <p:sp>
        <p:nvSpPr>
          <p:cNvPr id="919" name="Google Shape;919;p101"/>
          <p:cNvSpPr txBox="1"/>
          <p:nvPr/>
        </p:nvSpPr>
        <p:spPr>
          <a:xfrm>
            <a:off x="1313225" y="1641525"/>
            <a:ext cx="66483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The Industrial Revolution hit the Russian Empire later than most other European and Western nations.</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The emancipation of the serfs in 1861 aided Russia in its transition from a predominantly agricultural society to a more industrialized society. The newly feed commoners looked toward the cities for jobs.</a:t>
            </a:r>
            <a:endParaRPr sz="1800">
              <a:latin typeface="Frank Ruhl Libre"/>
              <a:ea typeface="Frank Ruhl Libre"/>
              <a:cs typeface="Frank Ruhl Libre"/>
              <a:sym typeface="Frank Ruhl Libr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02"/>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RUSSIA</a:t>
            </a:r>
            <a:endParaRPr sz="2400">
              <a:solidFill>
                <a:srgbClr val="000000"/>
              </a:solidFill>
            </a:endParaRPr>
          </a:p>
        </p:txBody>
      </p:sp>
      <p:sp>
        <p:nvSpPr>
          <p:cNvPr id="925" name="Google Shape;925;p102"/>
          <p:cNvSpPr txBox="1"/>
          <p:nvPr/>
        </p:nvSpPr>
        <p:spPr>
          <a:xfrm>
            <a:off x="943875" y="1381625"/>
            <a:ext cx="7506900" cy="28941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A key factor in Russia’s early industrial revolution, along with increasingly focused government planning and railway development, involved foreign entrepreneurs, from whom Russia gained much-needed capital and technical knowledge.</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Foreign capital was absolutely essential to Russian industry. It constituted at least 20% of all capital invested before the 1890s and then began to expand even further.</a:t>
            </a:r>
            <a:endParaRPr sz="1800">
              <a:latin typeface="Frank Ruhl Libre"/>
              <a:ea typeface="Frank Ruhl Libre"/>
              <a:cs typeface="Frank Ruhl Libre"/>
              <a:sym typeface="Frank Ruhl Libr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03"/>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LOCATION - RUSSIA</a:t>
            </a:r>
            <a:endParaRPr sz="2400">
              <a:solidFill>
                <a:srgbClr val="000000"/>
              </a:solidFill>
            </a:endParaRPr>
          </a:p>
        </p:txBody>
      </p:sp>
      <p:sp>
        <p:nvSpPr>
          <p:cNvPr id="931" name="Google Shape;931;p103"/>
          <p:cNvSpPr txBox="1"/>
          <p:nvPr/>
        </p:nvSpPr>
        <p:spPr>
          <a:xfrm>
            <a:off x="807100" y="1293775"/>
            <a:ext cx="7578300" cy="31464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Russia, country that stretches over a vast expanse of eastern Europe and northern Asia.</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a:latin typeface="Frank Ruhl Libre"/>
                <a:ea typeface="Frank Ruhl Libre"/>
                <a:cs typeface="Frank Ruhl Libre"/>
                <a:sym typeface="Frank Ruhl Libre"/>
              </a:rPr>
              <a:t>The Russian border is the world's longest. Russia has boundaries with 14 countries: Norway, Finland, Estonia, Latvia, Lithuania, Poland (via the Kaliningrad Oblast), Belarus, Ukraine, Georgia, Azerbaijan, Kazakhstan, Mongolia, the People's Republic of China and North Korea.</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https://earth.app.goo.gl/yxjXCs</a:t>
            </a:r>
            <a:endParaRPr sz="1800">
              <a:latin typeface="Frank Ruhl Libre"/>
              <a:ea typeface="Frank Ruhl Libre"/>
              <a:cs typeface="Frank Ruhl Libre"/>
              <a:sym typeface="Frank Ruhl Libre"/>
            </a:endParaRPr>
          </a:p>
          <a:p>
            <a:pPr marL="0" lvl="0" indent="0" algn="just" rtl="0">
              <a:lnSpc>
                <a:spcPct val="15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Angela Duckworth: Grit - The Power of Passion and Perseverance </a:t>
            </a:r>
            <a:endParaRPr sz="1800"/>
          </a:p>
          <a:p>
            <a:pPr marL="0" lvl="0" indent="0" algn="l" rtl="0">
              <a:spcBef>
                <a:spcPts val="0"/>
              </a:spcBef>
              <a:spcAft>
                <a:spcPts val="0"/>
              </a:spcAft>
              <a:buNone/>
            </a:pPr>
            <a:r>
              <a:rPr lang="en" sz="1800"/>
              <a:t>Justin Allen: Grit - No You Can’t, Yes I Can Video</a:t>
            </a:r>
            <a:endParaRPr sz="1800"/>
          </a:p>
        </p:txBody>
      </p:sp>
      <p:sp>
        <p:nvSpPr>
          <p:cNvPr id="703" name="Google Shape;703;p6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2:47-4:07 (Ted Talk) </a:t>
            </a:r>
            <a:r>
              <a:rPr lang="en" u="sng">
                <a:solidFill>
                  <a:schemeClr val="hlink"/>
                </a:solidFill>
                <a:hlinkClick r:id="rId3"/>
              </a:rPr>
              <a:t>https://www.ted.com/talks/angela_lee_duckworth_grit_the_power_of_passion_and_perseverance?language=en#t-237755</a:t>
            </a:r>
            <a:endParaRPr/>
          </a:p>
          <a:p>
            <a:pPr marL="0" lvl="0" indent="0" algn="l" rtl="0">
              <a:spcBef>
                <a:spcPts val="1600"/>
              </a:spcBef>
              <a:spcAft>
                <a:spcPts val="0"/>
              </a:spcAft>
              <a:buNone/>
            </a:pPr>
            <a:endParaRPr/>
          </a:p>
          <a:p>
            <a:pPr marL="0" lvl="0" indent="0" algn="l" rtl="0">
              <a:spcBef>
                <a:spcPts val="1600"/>
              </a:spcBef>
              <a:spcAft>
                <a:spcPts val="0"/>
              </a:spcAft>
              <a:buNone/>
            </a:pPr>
            <a:r>
              <a:rPr lang="en"/>
              <a:t>Justin Allen Testimony (0:51-1:22) </a:t>
            </a:r>
            <a:endParaRPr/>
          </a:p>
          <a:p>
            <a:pPr marL="0" lvl="0" indent="0" algn="l" rtl="0">
              <a:spcBef>
                <a:spcPts val="1600"/>
              </a:spcBef>
              <a:spcAft>
                <a:spcPts val="0"/>
              </a:spcAft>
              <a:buNone/>
            </a:pPr>
            <a:r>
              <a:rPr lang="en" u="sng">
                <a:solidFill>
                  <a:schemeClr val="hlink"/>
                </a:solidFill>
                <a:hlinkClick r:id="rId4"/>
              </a:rPr>
              <a:t>https://www.kickstarter.com/projects/chasemypassion/no-you-cant-yes-i-can-inspirational-childrens-book</a:t>
            </a:r>
            <a:endParaRPr/>
          </a:p>
          <a:p>
            <a:pPr marL="0" lvl="0" indent="0" algn="l" rtl="0">
              <a:spcBef>
                <a:spcPts val="1600"/>
              </a:spcBef>
              <a:spcAft>
                <a:spcPts val="16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04"/>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HUMAN INTERACTION - RUSSIA</a:t>
            </a:r>
            <a:endParaRPr sz="2400">
              <a:solidFill>
                <a:srgbClr val="000000"/>
              </a:solidFill>
            </a:endParaRPr>
          </a:p>
        </p:txBody>
      </p:sp>
      <p:sp>
        <p:nvSpPr>
          <p:cNvPr id="937" name="Google Shape;937;p104"/>
          <p:cNvSpPr txBox="1"/>
          <p:nvPr/>
        </p:nvSpPr>
        <p:spPr>
          <a:xfrm>
            <a:off x="839125" y="991800"/>
            <a:ext cx="7684800" cy="3159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The initial phase of the Russian segment of the Industrial Revolution began in the 1880s with the establishment of large scale factories that produced textiles and steel, while coal mining became increasingly important.</a:t>
            </a:r>
            <a:endParaRPr sz="1800">
              <a:latin typeface="Frank Ruhl Libre"/>
              <a:ea typeface="Frank Ruhl Libre"/>
              <a:cs typeface="Frank Ruhl Libre"/>
              <a:sym typeface="Frank Ruhl Libre"/>
            </a:endParaRPr>
          </a:p>
          <a:p>
            <a:pPr marL="45720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Char char="➢"/>
            </a:pPr>
            <a:r>
              <a:rPr lang="en" sz="1800">
                <a:latin typeface="Frank Ruhl Libre"/>
                <a:ea typeface="Frank Ruhl Libre"/>
                <a:cs typeface="Frank Ruhl Libre"/>
                <a:sym typeface="Frank Ruhl Libre"/>
              </a:rPr>
              <a:t>The steel was used to construct railways while textiles were used for uniforms, mainly for the Russian military.</a:t>
            </a:r>
            <a:endParaRPr sz="1800">
              <a:latin typeface="Frank Ruhl Libre"/>
              <a:ea typeface="Frank Ruhl Libre"/>
              <a:cs typeface="Frank Ruhl Libre"/>
              <a:sym typeface="Frank Ruhl Libre"/>
            </a:endParaRPr>
          </a:p>
          <a:p>
            <a:pPr marL="457200" lvl="0" indent="-342900" algn="just" rtl="0">
              <a:lnSpc>
                <a:spcPct val="115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https://earth.app.goo.gl/7kQzPj</a:t>
            </a:r>
            <a:endParaRPr sz="1800">
              <a:latin typeface="Frank Ruhl Libre"/>
              <a:ea typeface="Frank Ruhl Libre"/>
              <a:cs typeface="Frank Ruhl Libre"/>
              <a:sym typeface="Frank Ruhl Libre"/>
            </a:endParaRPr>
          </a:p>
          <a:p>
            <a:pPr marL="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a:p>
            <a:pPr marL="0" lvl="0" indent="0" algn="just" rtl="0">
              <a:lnSpc>
                <a:spcPct val="115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0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PLACE - RUSSIA</a:t>
            </a:r>
            <a:endParaRPr sz="2400">
              <a:solidFill>
                <a:srgbClr val="000000"/>
              </a:solidFill>
            </a:endParaRPr>
          </a:p>
        </p:txBody>
      </p:sp>
      <p:sp>
        <p:nvSpPr>
          <p:cNvPr id="943" name="Google Shape;943;p105"/>
          <p:cNvSpPr txBox="1"/>
          <p:nvPr/>
        </p:nvSpPr>
        <p:spPr>
          <a:xfrm>
            <a:off x="738700" y="1225400"/>
            <a:ext cx="7783500" cy="2968200"/>
          </a:xfrm>
          <a:prstGeom prst="rect">
            <a:avLst/>
          </a:prstGeom>
          <a:noFill/>
          <a:ln>
            <a:noFill/>
          </a:ln>
        </p:spPr>
        <p:txBody>
          <a:bodyPr spcFirstLastPara="1" wrap="square" lIns="91425" tIns="91425" rIns="91425" bIns="91425" anchor="t" anchorCtr="0">
            <a:noAutofit/>
          </a:bodyPr>
          <a:lstStyle/>
          <a:p>
            <a:pPr marL="457200" lvl="0" indent="-342900" algn="just" rtl="0">
              <a:lnSpc>
                <a:spcPct val="200000"/>
              </a:lnSpc>
              <a:spcBef>
                <a:spcPts val="0"/>
              </a:spcBef>
              <a:spcAft>
                <a:spcPts val="0"/>
              </a:spcAft>
              <a:buSzPts val="1800"/>
              <a:buChar char="➢"/>
            </a:pPr>
            <a:r>
              <a:rPr lang="en" sz="1800">
                <a:latin typeface="Frank Ruhl Libre"/>
                <a:ea typeface="Frank Ruhl Libre"/>
                <a:cs typeface="Frank Ruhl Libre"/>
                <a:sym typeface="Frank Ruhl Libre"/>
              </a:rPr>
              <a:t>Due to its size, Russia displays both monotony and diversity. As with its topography, its climates, vegetation, and soils span vast distances.</a:t>
            </a:r>
            <a:endParaRPr sz="1800">
              <a:latin typeface="Frank Ruhl Libre"/>
              <a:ea typeface="Frank Ruhl Libre"/>
              <a:cs typeface="Frank Ruhl Libre"/>
              <a:sym typeface="Frank Ruhl Libre"/>
            </a:endParaRPr>
          </a:p>
          <a:p>
            <a:pPr marL="457200" lvl="0" indent="-342900" algn="just" rtl="0">
              <a:lnSpc>
                <a:spcPct val="200000"/>
              </a:lnSpc>
              <a:spcBef>
                <a:spcPts val="0"/>
              </a:spcBef>
              <a:spcAft>
                <a:spcPts val="0"/>
              </a:spcAft>
              <a:buSzPts val="1800"/>
              <a:buChar char="➢"/>
            </a:pPr>
            <a:r>
              <a:rPr lang="en" sz="1800">
                <a:latin typeface="Frank Ruhl Libre"/>
                <a:ea typeface="Frank Ruhl Libre"/>
                <a:cs typeface="Frank Ruhl Libre"/>
                <a:sym typeface="Frank Ruhl Libre"/>
              </a:rPr>
              <a:t>From north to south the East European Plain is clad sequentially in tundra, coniferous forest, mixed and broadleaf forests, grassland, and semi-desert as the changes in vegetation reflect the changes in climate.</a:t>
            </a:r>
            <a:endParaRPr sz="1800">
              <a:latin typeface="Frank Ruhl Libre"/>
              <a:ea typeface="Frank Ruhl Libre"/>
              <a:cs typeface="Frank Ruhl Libre"/>
              <a:sym typeface="Frank Ruhl Libr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06"/>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MOVEMENT - RUSSIA</a:t>
            </a:r>
            <a:endParaRPr sz="2400">
              <a:solidFill>
                <a:srgbClr val="000000"/>
              </a:solidFill>
            </a:endParaRPr>
          </a:p>
        </p:txBody>
      </p:sp>
      <p:sp>
        <p:nvSpPr>
          <p:cNvPr id="949" name="Google Shape;949;p106"/>
          <p:cNvSpPr txBox="1"/>
          <p:nvPr/>
        </p:nvSpPr>
        <p:spPr>
          <a:xfrm>
            <a:off x="851275" y="1641525"/>
            <a:ext cx="74658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200000"/>
              </a:lnSpc>
              <a:spcBef>
                <a:spcPts val="0"/>
              </a:spcBef>
              <a:spcAft>
                <a:spcPts val="0"/>
              </a:spcAft>
              <a:buSzPts val="1800"/>
              <a:buChar char="➢"/>
            </a:pPr>
            <a:r>
              <a:rPr lang="en" sz="1800">
                <a:latin typeface="Frank Ruhl Libre"/>
                <a:ea typeface="Frank Ruhl Libre"/>
                <a:cs typeface="Frank Ruhl Libre"/>
                <a:sym typeface="Frank Ruhl Libre"/>
              </a:rPr>
              <a:t>The Trans-Siberian Railway, a vast railroad project carried out by the Russian government in order to bolster a more efficient process for the Russian domestic trade and military, was constructed from 1891 to 1916.</a:t>
            </a:r>
            <a:endParaRPr sz="1800">
              <a:latin typeface="Frank Ruhl Libre"/>
              <a:ea typeface="Frank Ruhl Libre"/>
              <a:cs typeface="Frank Ruhl Libre"/>
              <a:sym typeface="Frank Ruhl Libre"/>
            </a:endParaRPr>
          </a:p>
          <a:p>
            <a:pPr marL="457200" lvl="0" indent="-342900" algn="just" rtl="0">
              <a:lnSpc>
                <a:spcPct val="200000"/>
              </a:lnSpc>
              <a:spcBef>
                <a:spcPts val="0"/>
              </a:spcBef>
              <a:spcAft>
                <a:spcPts val="0"/>
              </a:spcAft>
              <a:buSzPts val="1800"/>
              <a:buFont typeface="Frank Ruhl Libre"/>
              <a:buChar char="➢"/>
            </a:pPr>
            <a:r>
              <a:rPr lang="en" sz="1800" u="sng">
                <a:solidFill>
                  <a:schemeClr val="hlink"/>
                </a:solidFill>
                <a:latin typeface="Frank Ruhl Libre"/>
                <a:ea typeface="Frank Ruhl Libre"/>
                <a:cs typeface="Frank Ruhl Libre"/>
                <a:sym typeface="Frank Ruhl Libre"/>
                <a:hlinkClick r:id="rId3"/>
              </a:rPr>
              <a:t>https://earth.app.goo.gl/jkUPVE</a:t>
            </a:r>
            <a:endParaRPr sz="1800">
              <a:latin typeface="Frank Ruhl Libre"/>
              <a:ea typeface="Frank Ruhl Libre"/>
              <a:cs typeface="Frank Ruhl Libre"/>
              <a:sym typeface="Frank Ruhl Libre"/>
            </a:endParaRPr>
          </a:p>
          <a:p>
            <a:pPr marL="0" lvl="0" indent="0" algn="just" rtl="0">
              <a:lnSpc>
                <a:spcPct val="20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0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REGION - RUSSIA</a:t>
            </a:r>
            <a:endParaRPr sz="2400">
              <a:solidFill>
                <a:srgbClr val="000000"/>
              </a:solidFill>
            </a:endParaRPr>
          </a:p>
        </p:txBody>
      </p:sp>
      <p:sp>
        <p:nvSpPr>
          <p:cNvPr id="955" name="Google Shape;955;p107"/>
          <p:cNvSpPr txBox="1"/>
          <p:nvPr/>
        </p:nvSpPr>
        <p:spPr>
          <a:xfrm>
            <a:off x="1003075" y="1491050"/>
            <a:ext cx="7137600" cy="2634300"/>
          </a:xfrm>
          <a:prstGeom prst="rect">
            <a:avLst/>
          </a:prstGeom>
          <a:noFill/>
          <a:ln>
            <a:noFill/>
          </a:ln>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With the outbreak of World War I in 1914 and the immediate Russian involvement, the Russian military and government needed an abundant supply of goods and money for the war effort.</a:t>
            </a:r>
            <a:endParaRPr sz="1800">
              <a:latin typeface="Frank Ruhl Libre"/>
              <a:ea typeface="Frank Ruhl Libre"/>
              <a:cs typeface="Frank Ruhl Libre"/>
              <a:sym typeface="Frank Ruhl Libre"/>
            </a:endParaRPr>
          </a:p>
          <a:p>
            <a:pPr marL="457200" lvl="0" indent="-342900" algn="just" rtl="0">
              <a:lnSpc>
                <a:spcPct val="150000"/>
              </a:lnSpc>
              <a:spcBef>
                <a:spcPts val="0"/>
              </a:spcBef>
              <a:spcAft>
                <a:spcPts val="0"/>
              </a:spcAft>
              <a:buSzPts val="1800"/>
              <a:buChar char="➢"/>
            </a:pPr>
            <a:r>
              <a:rPr lang="en" sz="1800">
                <a:latin typeface="Frank Ruhl Libre"/>
                <a:ea typeface="Frank Ruhl Libre"/>
                <a:cs typeface="Frank Ruhl Libre"/>
                <a:sym typeface="Frank Ruhl Libre"/>
              </a:rPr>
              <a:t>Employees were subjected to bad working conditions and low wages that to eventually led to reform and to the formation of radical political parties.</a:t>
            </a:r>
            <a:endParaRPr sz="1800">
              <a:latin typeface="Frank Ruhl Libre"/>
              <a:ea typeface="Frank Ruhl Libre"/>
              <a:cs typeface="Frank Ruhl Libre"/>
              <a:sym typeface="Frank Ruhl Libre"/>
            </a:endParaRPr>
          </a:p>
          <a:p>
            <a:pPr marL="0" lvl="0" indent="0" algn="just" rtl="0">
              <a:lnSpc>
                <a:spcPct val="150000"/>
              </a:lnSpc>
              <a:spcBef>
                <a:spcPts val="0"/>
              </a:spcBef>
              <a:spcAft>
                <a:spcPts val="0"/>
              </a:spcAft>
              <a:buNone/>
            </a:pPr>
            <a:endParaRPr sz="1800">
              <a:latin typeface="Frank Ruhl Libre"/>
              <a:ea typeface="Frank Ruhl Libre"/>
              <a:cs typeface="Frank Ruhl Libre"/>
              <a:sym typeface="Frank Ruhl Libr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08"/>
          <p:cNvSpPr txBox="1">
            <a:spLocks noGrp="1"/>
          </p:cNvSpPr>
          <p:nvPr>
            <p:ph type="body" idx="4294967295"/>
          </p:nvPr>
        </p:nvSpPr>
        <p:spPr>
          <a:xfrm>
            <a:off x="809575" y="864450"/>
            <a:ext cx="7689000" cy="1707300"/>
          </a:xfrm>
          <a:prstGeom prst="rect">
            <a:avLst/>
          </a:prstGeom>
        </p:spPr>
        <p:txBody>
          <a:bodyPr spcFirstLastPara="1" wrap="square" lIns="0" tIns="0" rIns="0" bIns="0" anchor="t" anchorCtr="0">
            <a:noAutofit/>
          </a:bodyPr>
          <a:lstStyle/>
          <a:p>
            <a:pPr marL="0" lvl="0" indent="0" algn="ctr" rtl="0">
              <a:lnSpc>
                <a:spcPct val="150000"/>
              </a:lnSpc>
              <a:spcBef>
                <a:spcPts val="600"/>
              </a:spcBef>
              <a:spcAft>
                <a:spcPts val="0"/>
              </a:spcAft>
              <a:buNone/>
            </a:pPr>
            <a:r>
              <a:rPr lang="en">
                <a:solidFill>
                  <a:srgbClr val="000000"/>
                </a:solidFill>
              </a:rPr>
              <a:t>Hi Class! </a:t>
            </a:r>
            <a:endParaRPr>
              <a:solidFill>
                <a:srgbClr val="000000"/>
              </a:solidFill>
            </a:endParaRPr>
          </a:p>
          <a:p>
            <a:pPr marL="0" lvl="0" indent="0" algn="ctr" rtl="0">
              <a:lnSpc>
                <a:spcPct val="150000"/>
              </a:lnSpc>
              <a:spcBef>
                <a:spcPts val="600"/>
              </a:spcBef>
              <a:spcAft>
                <a:spcPts val="0"/>
              </a:spcAft>
              <a:buNone/>
            </a:pPr>
            <a:r>
              <a:rPr lang="en">
                <a:solidFill>
                  <a:srgbClr val="000000"/>
                </a:solidFill>
              </a:rPr>
              <a:t>Now it is your turn to get creative! </a:t>
            </a:r>
            <a:endParaRPr>
              <a:solidFill>
                <a:srgbClr val="000000"/>
              </a:solidFill>
            </a:endParaRPr>
          </a:p>
          <a:p>
            <a:pPr marL="0" lvl="0" indent="0" algn="ctr" rtl="0">
              <a:lnSpc>
                <a:spcPct val="150000"/>
              </a:lnSpc>
              <a:spcBef>
                <a:spcPts val="600"/>
              </a:spcBef>
              <a:spcAft>
                <a:spcPts val="0"/>
              </a:spcAft>
              <a:buNone/>
            </a:pPr>
            <a:r>
              <a:rPr lang="en">
                <a:solidFill>
                  <a:srgbClr val="000000"/>
                </a:solidFill>
              </a:rPr>
              <a:t>Show me what you know by creating a Google Earth of your own. Your job is to take your classmates on a journey while identifying two out of the five themes of geography and provide sound evidence support your opinion! Have fun!</a:t>
            </a:r>
            <a:endParaRPr>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09"/>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a:solidFill>
                  <a:srgbClr val="000000"/>
                </a:solidFill>
              </a:rPr>
              <a:t>References </a:t>
            </a:r>
            <a:endParaRPr sz="2400">
              <a:solidFill>
                <a:srgbClr val="000000"/>
              </a:solidFill>
            </a:endParaRPr>
          </a:p>
        </p:txBody>
      </p:sp>
      <p:sp>
        <p:nvSpPr>
          <p:cNvPr id="966" name="Google Shape;966;p109"/>
          <p:cNvSpPr txBox="1">
            <a:spLocks noGrp="1"/>
          </p:cNvSpPr>
          <p:nvPr>
            <p:ph type="body" idx="1"/>
          </p:nvPr>
        </p:nvSpPr>
        <p:spPr>
          <a:xfrm>
            <a:off x="807100" y="1166075"/>
            <a:ext cx="7578300" cy="3290100"/>
          </a:xfrm>
          <a:prstGeom prst="rect">
            <a:avLst/>
          </a:prstGeom>
        </p:spPr>
        <p:txBody>
          <a:bodyPr spcFirstLastPara="1" wrap="square" lIns="0" tIns="0" rIns="0" bIns="0" anchor="t" anchorCtr="0">
            <a:noAutofit/>
          </a:bodyPr>
          <a:lstStyle/>
          <a:p>
            <a:pPr marL="457200" lvl="0" indent="-457200" algn="just" rtl="0">
              <a:lnSpc>
                <a:spcPct val="15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E. (2017, February). New York State K-8 Social Studies Framework. Retrieved from</a:t>
            </a:r>
            <a:endParaRPr sz="1200">
              <a:solidFill>
                <a:schemeClr val="dk1"/>
              </a:solidFill>
              <a:highlight>
                <a:srgbClr val="FFFFFF"/>
              </a:highlight>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        	</a:t>
            </a:r>
            <a:r>
              <a:rPr lang="en" sz="1200" u="sng">
                <a:solidFill>
                  <a:srgbClr val="1155CC"/>
                </a:solidFill>
                <a:highlight>
                  <a:srgbClr val="FFFFFF"/>
                </a:highlight>
                <a:latin typeface="Times New Roman"/>
                <a:ea typeface="Times New Roman"/>
                <a:cs typeface="Times New Roman"/>
                <a:sym typeface="Times New Roman"/>
                <a:hlinkClick r:id="rId3"/>
              </a:rPr>
              <a:t>http://www.p12.nysed.gov/ciai/socst/documents/ss-framework-k-8a2.pdf</a:t>
            </a:r>
            <a:endParaRPr sz="1200">
              <a:solidFill>
                <a:schemeClr val="dk1"/>
              </a:solidFill>
              <a:highlight>
                <a:srgbClr val="FFFFFF"/>
              </a:highlight>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Essay on The Industrial Revolution in Russia. (n.d.). Retrieved from https://www.bartleby.com/essay/The-Industrial-Revolution-in-Russia-P3CUEXFYTC</a:t>
            </a:r>
            <a:endParaRPr sz="1200">
              <a:solidFill>
                <a:schemeClr val="dk1"/>
              </a:solidFill>
              <a:highlight>
                <a:srgbClr val="FFFFFF"/>
              </a:highlight>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a:solidFill>
                  <a:srgbClr val="333333"/>
                </a:solidFill>
                <a:highlight>
                  <a:srgbClr val="FFFFFF"/>
                </a:highlight>
                <a:latin typeface="Times New Roman"/>
                <a:ea typeface="Times New Roman"/>
                <a:cs typeface="Times New Roman"/>
                <a:sym typeface="Times New Roman"/>
              </a:rPr>
              <a:t>Five Themes of Geography Graphic Organizer. (n.d.). Retrieved from </a:t>
            </a:r>
            <a:r>
              <a:rPr lang="en" sz="1200" u="sng">
                <a:solidFill>
                  <a:srgbClr val="1155CC"/>
                </a:solidFill>
                <a:highlight>
                  <a:srgbClr val="FFFFFF"/>
                </a:highlight>
                <a:latin typeface="Times New Roman"/>
                <a:ea typeface="Times New Roman"/>
                <a:cs typeface="Times New Roman"/>
                <a:sym typeface="Times New Roman"/>
                <a:hlinkClick r:id="rId4"/>
              </a:rPr>
              <a:t>https://www.teacherspayteachers.com/Product/Five-Themes-of-Geography-Graphic-Organizer-915619</a:t>
            </a:r>
            <a:endParaRPr sz="1200">
              <a:solidFill>
                <a:srgbClr val="333333"/>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200">
                <a:solidFill>
                  <a:srgbClr val="333333"/>
                </a:solidFill>
                <a:highlight>
                  <a:srgbClr val="FFFFFF"/>
                </a:highlight>
                <a:latin typeface="Times New Roman"/>
                <a:ea typeface="Times New Roman"/>
                <a:cs typeface="Times New Roman"/>
                <a:sym typeface="Times New Roman"/>
              </a:rPr>
              <a:t>Google Earth. (n.d.). Retrieved from https://www.google.com/earth/</a:t>
            </a:r>
            <a:endParaRPr sz="1200">
              <a:solidFill>
                <a:schemeClr val="dk1"/>
              </a:solidFill>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National Curriculum Standards for Social Studies. Retrieved from </a:t>
            </a:r>
            <a:r>
              <a:rPr lang="en" sz="1200">
                <a:solidFill>
                  <a:schemeClr val="dk1"/>
                </a:solidFill>
                <a:latin typeface="Times New Roman"/>
                <a:ea typeface="Times New Roman"/>
                <a:cs typeface="Times New Roman"/>
                <a:sym typeface="Times New Roman"/>
              </a:rPr>
              <a:t>file:///C:/Users/Acer/Downloads/NCSS%20National%20Themes%20(3)%20(5).pdf</a:t>
            </a:r>
            <a:endParaRPr sz="1200">
              <a:solidFill>
                <a:schemeClr val="dk1"/>
              </a:solidFill>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Young, R. (2014, April 11). The Industrial Revolution in Europe, Russia, and Japan. Retrieved from </a:t>
            </a:r>
            <a:r>
              <a:rPr lang="en" sz="1200" u="sng">
                <a:solidFill>
                  <a:schemeClr val="hlink"/>
                </a:solidFill>
                <a:latin typeface="Times New Roman"/>
                <a:ea typeface="Times New Roman"/>
                <a:cs typeface="Times New Roman"/>
                <a:sym typeface="Times New Roman"/>
                <a:hlinkClick r:id="rId5"/>
              </a:rPr>
              <a:t>https://prezi.com/nohdiij0rdiu/the-industrial-revolution-in-europe-russia-and-japan/</a:t>
            </a:r>
            <a:endParaRPr sz="1200">
              <a:solidFill>
                <a:schemeClr val="dk1"/>
              </a:solidFill>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Main Page. (2019, March 24). Retrieved from https://en.wikipedia.org/wiki/Main_Page</a:t>
            </a:r>
            <a:endParaRPr sz="1200">
              <a:solidFill>
                <a:schemeClr val="dk1"/>
              </a:solidFill>
              <a:latin typeface="Times New Roman"/>
              <a:ea typeface="Times New Roman"/>
              <a:cs typeface="Times New Roman"/>
              <a:sym typeface="Times New Roman"/>
            </a:endParaRPr>
          </a:p>
          <a:p>
            <a:pPr marL="457200" lvl="0" indent="-457200" algn="just" rtl="0">
              <a:lnSpc>
                <a:spcPct val="200000"/>
              </a:lnSpc>
              <a:spcBef>
                <a:spcPts val="0"/>
              </a:spcBef>
              <a:spcAft>
                <a:spcPts val="0"/>
              </a:spcAft>
              <a:buClr>
                <a:schemeClr val="dk1"/>
              </a:buClr>
              <a:buSzPts val="1100"/>
              <a:buFont typeface="Arial"/>
              <a:buNone/>
            </a:pPr>
            <a:endParaRPr sz="2000">
              <a:solidFill>
                <a:srgbClr val="8A9BA6"/>
              </a:solidFill>
            </a:endParaRPr>
          </a:p>
        </p:txBody>
      </p:sp>
      <p:sp>
        <p:nvSpPr>
          <p:cNvPr id="967" name="Google Shape;967;p109"/>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10"/>
          <p:cNvSpPr txBox="1">
            <a:spLocks noGrp="1"/>
          </p:cNvSpPr>
          <p:nvPr>
            <p:ph type="title"/>
          </p:nvPr>
        </p:nvSpPr>
        <p:spPr>
          <a:xfrm>
            <a:off x="819150" y="8040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Lesson 4 </a:t>
            </a:r>
            <a:endParaRPr/>
          </a:p>
        </p:txBody>
      </p:sp>
      <p:sp>
        <p:nvSpPr>
          <p:cNvPr id="973" name="Google Shape;973;p11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a:latin typeface="Nunito"/>
                <a:ea typeface="Nunito"/>
                <a:cs typeface="Nunito"/>
                <a:sym typeface="Nunito"/>
              </a:rPr>
              <a:t>What challenges were faced by inventors Henry Ford, Nicholas Tesla and Thomas Edison?</a:t>
            </a:r>
            <a:endParaRPr sz="2400" b="1">
              <a:latin typeface="Nunito"/>
              <a:ea typeface="Nunito"/>
              <a:cs typeface="Nunito"/>
              <a:sym typeface="Nunito"/>
            </a:endParaRPr>
          </a:p>
          <a:p>
            <a:pPr marL="0" lvl="0" indent="0" algn="ctr" rtl="0">
              <a:lnSpc>
                <a:spcPct val="115000"/>
              </a:lnSpc>
              <a:spcBef>
                <a:spcPts val="0"/>
              </a:spcBef>
              <a:spcAft>
                <a:spcPts val="0"/>
              </a:spcAft>
              <a:buNone/>
            </a:pPr>
            <a:endParaRPr sz="2400">
              <a:latin typeface="Nunito"/>
              <a:ea typeface="Nunito"/>
              <a:cs typeface="Nunito"/>
              <a:sym typeface="Nunito"/>
            </a:endParaRPr>
          </a:p>
          <a:p>
            <a:pPr marL="0" lvl="0" indent="0" algn="ctr" rtl="0">
              <a:lnSpc>
                <a:spcPct val="115000"/>
              </a:lnSpc>
              <a:spcBef>
                <a:spcPts val="0"/>
              </a:spcBef>
              <a:spcAft>
                <a:spcPts val="0"/>
              </a:spcAft>
              <a:buNone/>
            </a:pPr>
            <a:r>
              <a:rPr lang="en" sz="1800">
                <a:latin typeface="Nunito"/>
                <a:ea typeface="Nunito"/>
                <a:cs typeface="Nunito"/>
                <a:sym typeface="Nunito"/>
              </a:rPr>
              <a:t>By: Leah Dwyer &amp; Amanda Maglione </a:t>
            </a:r>
            <a:endParaRPr sz="1800">
              <a:latin typeface="Nunito"/>
              <a:ea typeface="Nunito"/>
              <a:cs typeface="Nunito"/>
              <a:sym typeface="Nuni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1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Teaching the Lesson</a:t>
            </a:r>
            <a:endParaRPr/>
          </a:p>
        </p:txBody>
      </p:sp>
      <p:sp>
        <p:nvSpPr>
          <p:cNvPr id="979" name="Google Shape;979;p111"/>
          <p:cNvSpPr txBox="1">
            <a:spLocks noGrp="1"/>
          </p:cNvSpPr>
          <p:nvPr>
            <p:ph type="body" idx="1"/>
          </p:nvPr>
        </p:nvSpPr>
        <p:spPr>
          <a:xfrm>
            <a:off x="819150" y="1575075"/>
            <a:ext cx="7505700" cy="1375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latin typeface="Nunito"/>
                <a:ea typeface="Nunito"/>
                <a:cs typeface="Nunito"/>
                <a:sym typeface="Nunito"/>
              </a:rPr>
              <a:t>After the teacher presents students with images of a light bulb, Model T and the Tesla coil and listening to short biographies about Ford, Tesla and Edison, students will </a:t>
            </a:r>
            <a:r>
              <a:rPr lang="en" sz="1400" i="1">
                <a:latin typeface="Nunito"/>
                <a:ea typeface="Nunito"/>
                <a:cs typeface="Nunito"/>
                <a:sym typeface="Nunito"/>
              </a:rPr>
              <a:t>paraphrase portions of a text read aloud or information presented in diverse media and formats</a:t>
            </a:r>
            <a:r>
              <a:rPr lang="en" sz="1400">
                <a:latin typeface="Nunito"/>
                <a:ea typeface="Nunito"/>
                <a:cs typeface="Nunito"/>
                <a:sym typeface="Nunito"/>
              </a:rPr>
              <a:t> by completing a listen and retell on the inventors and identifying the obstacles faced by the inventors. Students will be able to identify three accurate obstacles that the inventors faced. </a:t>
            </a:r>
            <a:endParaRPr sz="1400">
              <a:latin typeface="Nunito"/>
              <a:ea typeface="Nunito"/>
              <a:cs typeface="Nunito"/>
              <a:sym typeface="Nunito"/>
            </a:endParaRPr>
          </a:p>
          <a:p>
            <a:pPr marL="0" lvl="0" indent="0" algn="l" rtl="0">
              <a:lnSpc>
                <a:spcPct val="100000"/>
              </a:lnSpc>
              <a:spcBef>
                <a:spcPts val="0"/>
              </a:spcBef>
              <a:spcAft>
                <a:spcPts val="0"/>
              </a:spcAft>
              <a:buNone/>
            </a:pPr>
            <a:endParaRPr sz="1400">
              <a:solidFill>
                <a:srgbClr val="333333"/>
              </a:solidFill>
              <a:latin typeface="Nunito"/>
              <a:ea typeface="Nunito"/>
              <a:cs typeface="Nunito"/>
              <a:sym typeface="Nunito"/>
            </a:endParaRPr>
          </a:p>
        </p:txBody>
      </p:sp>
      <p:pic>
        <p:nvPicPr>
          <p:cNvPr id="980" name="Google Shape;980;p111"/>
          <p:cNvPicPr preferRelativeResize="0"/>
          <p:nvPr/>
        </p:nvPicPr>
        <p:blipFill>
          <a:blip r:embed="rId3">
            <a:alphaModFix/>
          </a:blip>
          <a:stretch>
            <a:fillRect/>
          </a:stretch>
        </p:blipFill>
        <p:spPr>
          <a:xfrm rot="-284924">
            <a:off x="2732825" y="2846975"/>
            <a:ext cx="3366649" cy="18788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Assessment &amp; Other Worksheets</a:t>
            </a:r>
            <a:endParaRPr/>
          </a:p>
        </p:txBody>
      </p:sp>
      <p:sp>
        <p:nvSpPr>
          <p:cNvPr id="986" name="Google Shape;986;p11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latin typeface="Nunito"/>
              <a:ea typeface="Nunito"/>
              <a:cs typeface="Nunito"/>
              <a:sym typeface="Nunito"/>
            </a:endParaRPr>
          </a:p>
        </p:txBody>
      </p:sp>
      <p:pic>
        <p:nvPicPr>
          <p:cNvPr id="987" name="Google Shape;987;p112"/>
          <p:cNvPicPr preferRelativeResize="0"/>
          <p:nvPr/>
        </p:nvPicPr>
        <p:blipFill>
          <a:blip r:embed="rId3">
            <a:alphaModFix/>
          </a:blip>
          <a:stretch>
            <a:fillRect/>
          </a:stretch>
        </p:blipFill>
        <p:spPr>
          <a:xfrm>
            <a:off x="218200" y="1380100"/>
            <a:ext cx="2053024" cy="2659400"/>
          </a:xfrm>
          <a:prstGeom prst="rect">
            <a:avLst/>
          </a:prstGeom>
          <a:noFill/>
          <a:ln>
            <a:noFill/>
          </a:ln>
        </p:spPr>
      </p:pic>
      <p:pic>
        <p:nvPicPr>
          <p:cNvPr id="988" name="Google Shape;988;p112"/>
          <p:cNvPicPr preferRelativeResize="0"/>
          <p:nvPr/>
        </p:nvPicPr>
        <p:blipFill>
          <a:blip r:embed="rId4">
            <a:alphaModFix/>
          </a:blip>
          <a:stretch>
            <a:fillRect/>
          </a:stretch>
        </p:blipFill>
        <p:spPr>
          <a:xfrm>
            <a:off x="4530425" y="1326975"/>
            <a:ext cx="2222025" cy="2871676"/>
          </a:xfrm>
          <a:prstGeom prst="rect">
            <a:avLst/>
          </a:prstGeom>
          <a:noFill/>
          <a:ln>
            <a:noFill/>
          </a:ln>
        </p:spPr>
      </p:pic>
      <p:pic>
        <p:nvPicPr>
          <p:cNvPr id="989" name="Google Shape;989;p112"/>
          <p:cNvPicPr preferRelativeResize="0"/>
          <p:nvPr/>
        </p:nvPicPr>
        <p:blipFill>
          <a:blip r:embed="rId5">
            <a:alphaModFix/>
          </a:blip>
          <a:stretch>
            <a:fillRect/>
          </a:stretch>
        </p:blipFill>
        <p:spPr>
          <a:xfrm>
            <a:off x="6785275" y="2074799"/>
            <a:ext cx="2053025" cy="2663251"/>
          </a:xfrm>
          <a:prstGeom prst="rect">
            <a:avLst/>
          </a:prstGeom>
          <a:noFill/>
          <a:ln>
            <a:noFill/>
          </a:ln>
        </p:spPr>
      </p:pic>
      <p:pic>
        <p:nvPicPr>
          <p:cNvPr id="990" name="Google Shape;990;p112"/>
          <p:cNvPicPr preferRelativeResize="0"/>
          <p:nvPr/>
        </p:nvPicPr>
        <p:blipFill>
          <a:blip r:embed="rId6">
            <a:alphaModFix/>
          </a:blip>
          <a:stretch>
            <a:fillRect/>
          </a:stretch>
        </p:blipFill>
        <p:spPr>
          <a:xfrm>
            <a:off x="2231575" y="1990725"/>
            <a:ext cx="2279500" cy="29761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13"/>
          <p:cNvSpPr txBox="1">
            <a:spLocks noGrp="1"/>
          </p:cNvSpPr>
          <p:nvPr>
            <p:ph type="title"/>
          </p:nvPr>
        </p:nvSpPr>
        <p:spPr>
          <a:xfrm>
            <a:off x="819150" y="8678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t>Lesson 4b</a:t>
            </a:r>
            <a:endParaRPr sz="4800"/>
          </a:p>
        </p:txBody>
      </p:sp>
      <p:sp>
        <p:nvSpPr>
          <p:cNvPr id="996" name="Google Shape;996;p1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34343"/>
                </a:solidFill>
                <a:latin typeface="Nunito"/>
                <a:ea typeface="Nunito"/>
                <a:cs typeface="Nunito"/>
                <a:sym typeface="Nunito"/>
              </a:rPr>
              <a:t>What challenges were faced by entrepreneurs  john D. Rockefeller, Andrew Carnegie, and Milton Hershey.</a:t>
            </a:r>
            <a:endParaRPr sz="2400" b="1">
              <a:solidFill>
                <a:srgbClr val="434343"/>
              </a:solidFill>
              <a:latin typeface="Nunito"/>
              <a:ea typeface="Nunito"/>
              <a:cs typeface="Nunito"/>
              <a:sym typeface="Nunito"/>
            </a:endParaRPr>
          </a:p>
          <a:p>
            <a:pPr marL="0" lvl="0" indent="0" algn="ctr" rtl="0">
              <a:spcBef>
                <a:spcPts val="0"/>
              </a:spcBef>
              <a:spcAft>
                <a:spcPts val="0"/>
              </a:spcAft>
              <a:buNone/>
            </a:pPr>
            <a:endParaRPr sz="2400" b="1">
              <a:solidFill>
                <a:srgbClr val="434343"/>
              </a:solidFill>
              <a:latin typeface="Nunito"/>
              <a:ea typeface="Nunito"/>
              <a:cs typeface="Nunito"/>
              <a:sym typeface="Nunito"/>
            </a:endParaRPr>
          </a:p>
          <a:p>
            <a:pPr marL="0" lvl="0" indent="0" algn="l" rtl="0">
              <a:spcBef>
                <a:spcPts val="0"/>
              </a:spcBef>
              <a:spcAft>
                <a:spcPts val="0"/>
              </a:spcAft>
              <a:buNone/>
            </a:pPr>
            <a:r>
              <a:rPr lang="en" sz="2400" b="1">
                <a:solidFill>
                  <a:srgbClr val="434343"/>
                </a:solidFill>
                <a:latin typeface="Nunito"/>
                <a:ea typeface="Nunito"/>
                <a:cs typeface="Nunito"/>
                <a:sym typeface="Nunito"/>
              </a:rPr>
              <a:t>By: Sarah Kirkup and Deniz Goksen</a:t>
            </a:r>
            <a:endParaRPr sz="2400" b="1">
              <a:solidFill>
                <a:srgbClr val="434343"/>
              </a:solidFill>
              <a:latin typeface="Nunito"/>
              <a:ea typeface="Nunito"/>
              <a:cs typeface="Nunito"/>
              <a:sym typeface="Nunito"/>
            </a:endParaRPr>
          </a:p>
          <a:p>
            <a:pPr marL="0" lvl="0" indent="0" algn="l" rtl="0">
              <a:spcBef>
                <a:spcPts val="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aphicFrame>
        <p:nvGraphicFramePr>
          <p:cNvPr id="708" name="Google Shape;708;p69"/>
          <p:cNvGraphicFramePr/>
          <p:nvPr/>
        </p:nvGraphicFramePr>
        <p:xfrm>
          <a:off x="438650" y="473763"/>
          <a:ext cx="8266700" cy="4189498"/>
        </p:xfrm>
        <a:graphic>
          <a:graphicData uri="http://schemas.openxmlformats.org/drawingml/2006/table">
            <a:tbl>
              <a:tblPr>
                <a:noFill/>
                <a:tableStyleId>{57417A1C-92F1-446B-A6B9-2328C7C1B51D}</a:tableStyleId>
              </a:tblPr>
              <a:tblGrid>
                <a:gridCol w="1598800"/>
                <a:gridCol w="6667900"/>
              </a:tblGrid>
              <a:tr h="861725">
                <a:tc>
                  <a:txBody>
                    <a:bodyPr/>
                    <a:lstStyle/>
                    <a:p>
                      <a:pPr marL="0" lvl="0" indent="0" algn="ctr" rtl="0">
                        <a:lnSpc>
                          <a:spcPct val="115000"/>
                        </a:lnSpc>
                        <a:spcBef>
                          <a:spcPts val="0"/>
                        </a:spcBef>
                        <a:spcAft>
                          <a:spcPts val="0"/>
                        </a:spcAft>
                        <a:buNone/>
                      </a:pPr>
                      <a:r>
                        <a:rPr lang="en" sz="2800">
                          <a:solidFill>
                            <a:srgbClr val="4472C4"/>
                          </a:solidFill>
                        </a:rPr>
                        <a:t>G</a:t>
                      </a:r>
                      <a:endParaRPr sz="2800">
                        <a:solidFill>
                          <a:srgbClr val="4472C4"/>
                        </a:solidFill>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2EFD9"/>
                    </a:solidFill>
                  </a:tcPr>
                </a:tc>
                <a:tc>
                  <a:txBody>
                    <a:bodyPr/>
                    <a:lstStyle/>
                    <a:p>
                      <a:pPr marL="0" lvl="0" indent="0" algn="ctr" rtl="0">
                        <a:lnSpc>
                          <a:spcPct val="115000"/>
                        </a:lnSpc>
                        <a:spcBef>
                          <a:spcPts val="0"/>
                        </a:spcBef>
                        <a:spcAft>
                          <a:spcPts val="0"/>
                        </a:spcAft>
                        <a:buNone/>
                      </a:pPr>
                      <a:r>
                        <a:rPr lang="en" sz="2000">
                          <a:solidFill>
                            <a:srgbClr val="4472C4"/>
                          </a:solidFill>
                        </a:rPr>
                        <a:t>Goal</a:t>
                      </a:r>
                      <a:endParaRPr sz="2000">
                        <a:solidFill>
                          <a:srgbClr val="4472C4"/>
                        </a:solidFill>
                      </a:endParaRPr>
                    </a:p>
                    <a:p>
                      <a:pPr marL="0" lvl="0" indent="0" algn="ctr" rtl="0">
                        <a:lnSpc>
                          <a:spcPct val="115000"/>
                        </a:lnSpc>
                        <a:spcBef>
                          <a:spcPts val="0"/>
                        </a:spcBef>
                        <a:spcAft>
                          <a:spcPts val="0"/>
                        </a:spcAft>
                        <a:buNone/>
                      </a:pPr>
                      <a:r>
                        <a:rPr lang="en"/>
                        <a:t> </a:t>
                      </a:r>
                      <a:endParaRPr/>
                    </a:p>
                    <a:p>
                      <a:pPr marL="0" lvl="0" indent="0" algn="ctr" rtl="0">
                        <a:lnSpc>
                          <a:spcPct val="115000"/>
                        </a:lnSpc>
                        <a:spcBef>
                          <a:spcPts val="0"/>
                        </a:spcBef>
                        <a:spcAft>
                          <a:spcPts val="0"/>
                        </a:spcAft>
                        <a:buNone/>
                      </a:pPr>
                      <a:r>
                        <a:rPr lang="en"/>
                        <a:t>What goal do you have?</a:t>
                      </a:r>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2EFD9"/>
                    </a:solidFill>
                  </a:tcPr>
                </a:tc>
              </a:tr>
              <a:tr h="1115150">
                <a:tc>
                  <a:txBody>
                    <a:bodyPr/>
                    <a:lstStyle/>
                    <a:p>
                      <a:pPr marL="0" lvl="0" indent="0" algn="ctr" rtl="0">
                        <a:lnSpc>
                          <a:spcPct val="115000"/>
                        </a:lnSpc>
                        <a:spcBef>
                          <a:spcPts val="0"/>
                        </a:spcBef>
                        <a:spcAft>
                          <a:spcPts val="0"/>
                        </a:spcAft>
                        <a:buNone/>
                      </a:pPr>
                      <a:r>
                        <a:rPr lang="en" sz="2800">
                          <a:solidFill>
                            <a:srgbClr val="4472C4"/>
                          </a:solidFill>
                        </a:rPr>
                        <a:t>R</a:t>
                      </a:r>
                      <a:endParaRPr sz="2800">
                        <a:solidFill>
                          <a:srgbClr val="4472C4"/>
                        </a:solidFill>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C5E0B3"/>
                    </a:solidFill>
                  </a:tcPr>
                </a:tc>
                <a:tc>
                  <a:txBody>
                    <a:bodyPr/>
                    <a:lstStyle/>
                    <a:p>
                      <a:pPr marL="0" lvl="0" indent="0" algn="ctr" rtl="0">
                        <a:lnSpc>
                          <a:spcPct val="115000"/>
                        </a:lnSpc>
                        <a:spcBef>
                          <a:spcPts val="0"/>
                        </a:spcBef>
                        <a:spcAft>
                          <a:spcPts val="0"/>
                        </a:spcAft>
                        <a:buNone/>
                      </a:pPr>
                      <a:r>
                        <a:rPr lang="en" sz="2000">
                          <a:solidFill>
                            <a:srgbClr val="4472C4"/>
                          </a:solidFill>
                        </a:rPr>
                        <a:t>Reasons</a:t>
                      </a:r>
                      <a:endParaRPr sz="2000">
                        <a:solidFill>
                          <a:srgbClr val="4472C4"/>
                        </a:solidFill>
                      </a:endParaRPr>
                    </a:p>
                    <a:p>
                      <a:pPr marL="0" lvl="0" indent="0" algn="ctr" rtl="0">
                        <a:lnSpc>
                          <a:spcPct val="115000"/>
                        </a:lnSpc>
                        <a:spcBef>
                          <a:spcPts val="0"/>
                        </a:spcBef>
                        <a:spcAft>
                          <a:spcPts val="0"/>
                        </a:spcAft>
                        <a:buNone/>
                      </a:pPr>
                      <a:r>
                        <a:rPr lang="en"/>
                        <a:t>Why do you want to reach this goal? What is motivating you to reach this goal? Who can be affected when you reach this goal?</a:t>
                      </a:r>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C5E0B3"/>
                    </a:solidFill>
                  </a:tcPr>
                </a:tc>
              </a:tr>
              <a:tr h="1080550">
                <a:tc>
                  <a:txBody>
                    <a:bodyPr/>
                    <a:lstStyle/>
                    <a:p>
                      <a:pPr marL="0" lvl="0" indent="0" algn="ctr" rtl="0">
                        <a:lnSpc>
                          <a:spcPct val="115000"/>
                        </a:lnSpc>
                        <a:spcBef>
                          <a:spcPts val="0"/>
                        </a:spcBef>
                        <a:spcAft>
                          <a:spcPts val="0"/>
                        </a:spcAft>
                        <a:buNone/>
                      </a:pPr>
                      <a:r>
                        <a:rPr lang="en" sz="2800">
                          <a:solidFill>
                            <a:srgbClr val="4472C4"/>
                          </a:solidFill>
                        </a:rPr>
                        <a:t>I</a:t>
                      </a:r>
                      <a:endParaRPr sz="2800">
                        <a:solidFill>
                          <a:srgbClr val="4472C4"/>
                        </a:solidFill>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A8D08D"/>
                    </a:solidFill>
                  </a:tcPr>
                </a:tc>
                <a:tc>
                  <a:txBody>
                    <a:bodyPr/>
                    <a:lstStyle/>
                    <a:p>
                      <a:pPr marL="0" lvl="0" indent="0" algn="ctr" rtl="0">
                        <a:lnSpc>
                          <a:spcPct val="115000"/>
                        </a:lnSpc>
                        <a:spcBef>
                          <a:spcPts val="0"/>
                        </a:spcBef>
                        <a:spcAft>
                          <a:spcPts val="0"/>
                        </a:spcAft>
                        <a:buNone/>
                      </a:pPr>
                      <a:r>
                        <a:rPr lang="en" sz="2000">
                          <a:solidFill>
                            <a:srgbClr val="4472C4"/>
                          </a:solidFill>
                        </a:rPr>
                        <a:t>I Can…</a:t>
                      </a:r>
                      <a:endParaRPr sz="2000">
                        <a:solidFill>
                          <a:srgbClr val="4472C4"/>
                        </a:solidFill>
                      </a:endParaRPr>
                    </a:p>
                    <a:p>
                      <a:pPr marL="0" lvl="0" indent="0" algn="l" rtl="0">
                        <a:lnSpc>
                          <a:spcPct val="115000"/>
                        </a:lnSpc>
                        <a:spcBef>
                          <a:spcPts val="0"/>
                        </a:spcBef>
                        <a:spcAft>
                          <a:spcPts val="0"/>
                        </a:spcAft>
                        <a:buNone/>
                      </a:pPr>
                      <a:r>
                        <a:rPr lang="en"/>
                        <a:t>What can you do to reach this goal? What can you already do that will help you reach your goal?</a:t>
                      </a:r>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A8D08D"/>
                    </a:solidFill>
                  </a:tcPr>
                </a:tc>
              </a:tr>
              <a:tr h="969700">
                <a:tc>
                  <a:txBody>
                    <a:bodyPr/>
                    <a:lstStyle/>
                    <a:p>
                      <a:pPr marL="0" lvl="0" indent="0" algn="ctr" rtl="0">
                        <a:lnSpc>
                          <a:spcPct val="115000"/>
                        </a:lnSpc>
                        <a:spcBef>
                          <a:spcPts val="0"/>
                        </a:spcBef>
                        <a:spcAft>
                          <a:spcPts val="0"/>
                        </a:spcAft>
                        <a:buNone/>
                      </a:pPr>
                      <a:r>
                        <a:rPr lang="en" sz="2800">
                          <a:solidFill>
                            <a:srgbClr val="4472C4"/>
                          </a:solidFill>
                        </a:rPr>
                        <a:t>T</a:t>
                      </a:r>
                      <a:endParaRPr sz="2800">
                        <a:solidFill>
                          <a:srgbClr val="4472C4"/>
                        </a:solidFill>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81BB59"/>
                    </a:solidFill>
                  </a:tcPr>
                </a:tc>
                <a:tc>
                  <a:txBody>
                    <a:bodyPr/>
                    <a:lstStyle/>
                    <a:p>
                      <a:pPr marL="0" lvl="0" indent="0" algn="ctr" rtl="0">
                        <a:lnSpc>
                          <a:spcPct val="115000"/>
                        </a:lnSpc>
                        <a:spcBef>
                          <a:spcPts val="0"/>
                        </a:spcBef>
                        <a:spcAft>
                          <a:spcPts val="0"/>
                        </a:spcAft>
                        <a:buNone/>
                      </a:pPr>
                      <a:r>
                        <a:rPr lang="en" sz="2000">
                          <a:solidFill>
                            <a:srgbClr val="4472C4"/>
                          </a:solidFill>
                        </a:rPr>
                        <a:t>To-do’s</a:t>
                      </a:r>
                      <a:endParaRPr sz="2000">
                        <a:solidFill>
                          <a:srgbClr val="4472C4"/>
                        </a:solidFill>
                      </a:endParaRPr>
                    </a:p>
                    <a:p>
                      <a:pPr marL="0" lvl="0" indent="0" algn="l" rtl="0">
                        <a:lnSpc>
                          <a:spcPct val="115000"/>
                        </a:lnSpc>
                        <a:spcBef>
                          <a:spcPts val="0"/>
                        </a:spcBef>
                        <a:spcAft>
                          <a:spcPts val="0"/>
                        </a:spcAft>
                        <a:buNone/>
                      </a:pPr>
                      <a:r>
                        <a:rPr lang="en"/>
                        <a:t>What are the daily/weekly/monthly tasks you need to reach your goal?</a:t>
                      </a:r>
                      <a:endParaRPr/>
                    </a:p>
                  </a:txBody>
                  <a:tcPr marL="68575" marR="68575" marT="91425" marB="914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81BB59"/>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Teaching the lesson</a:t>
            </a:r>
            <a:endParaRPr/>
          </a:p>
        </p:txBody>
      </p:sp>
      <p:sp>
        <p:nvSpPr>
          <p:cNvPr id="1002" name="Google Shape;1002;p114"/>
          <p:cNvSpPr txBox="1">
            <a:spLocks noGrp="1"/>
          </p:cNvSpPr>
          <p:nvPr>
            <p:ph type="body" idx="1"/>
          </p:nvPr>
        </p:nvSpPr>
        <p:spPr>
          <a:xfrm>
            <a:off x="819150" y="1599625"/>
            <a:ext cx="7505700" cy="24480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a:solidFill>
                  <a:srgbClr val="000000"/>
                </a:solidFill>
                <a:latin typeface="Times New Roman"/>
                <a:ea typeface="Times New Roman"/>
                <a:cs typeface="Times New Roman"/>
                <a:sym typeface="Times New Roman"/>
              </a:rPr>
              <a:t>After students watch a video and read short passages about the entrepreneurs John D. Rockefeller, Andrew Carnegie, and Milton Hershey, students will read closely to determine what the text says explicitly and to make logical inferences using the </a:t>
            </a:r>
            <a:r>
              <a:rPr lang="en" sz="1200" b="1">
                <a:solidFill>
                  <a:srgbClr val="000000"/>
                </a:solidFill>
                <a:latin typeface="Times New Roman"/>
                <a:ea typeface="Times New Roman"/>
                <a:cs typeface="Times New Roman"/>
                <a:sym typeface="Times New Roman"/>
              </a:rPr>
              <a:t>read and retell strategy</a:t>
            </a:r>
            <a:r>
              <a:rPr lang="en" sz="1200">
                <a:solidFill>
                  <a:srgbClr val="000000"/>
                </a:solidFill>
                <a:latin typeface="Times New Roman"/>
                <a:ea typeface="Times New Roman"/>
                <a:cs typeface="Times New Roman"/>
                <a:sym typeface="Times New Roman"/>
              </a:rPr>
              <a:t> to fill the filing cabinet, students will identify three accurate, relevant obstacles faced by the entrepreneurs.</a:t>
            </a:r>
            <a:r>
              <a:rPr lang="en" sz="1200" b="1">
                <a:solidFill>
                  <a:srgbClr val="000000"/>
                </a:solidFill>
                <a:latin typeface="Times New Roman"/>
                <a:ea typeface="Times New Roman"/>
                <a:cs typeface="Times New Roman"/>
                <a:sym typeface="Times New Roman"/>
              </a:rPr>
              <a:t> </a:t>
            </a:r>
            <a:endParaRPr sz="1200" b="1">
              <a:solidFill>
                <a:srgbClr val="000000"/>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1200">
                <a:solidFill>
                  <a:srgbClr val="000000"/>
                </a:solidFill>
                <a:latin typeface="Times New Roman"/>
                <a:ea typeface="Times New Roman"/>
                <a:cs typeface="Times New Roman"/>
                <a:sym typeface="Times New Roman"/>
              </a:rPr>
              <a:t>Video: </a:t>
            </a:r>
            <a:r>
              <a:rPr lang="en" sz="1200" b="1" u="sng">
                <a:solidFill>
                  <a:schemeClr val="hlink"/>
                </a:solidFill>
                <a:latin typeface="Times New Roman"/>
                <a:ea typeface="Times New Roman"/>
                <a:cs typeface="Times New Roman"/>
                <a:sym typeface="Times New Roman"/>
                <a:hlinkClick r:id="rId3"/>
              </a:rPr>
              <a:t>https://www.youtube.com/watch?v=TfneVr_o4Bw</a:t>
            </a:r>
            <a:r>
              <a:rPr lang="en" sz="1200" b="1">
                <a:solidFill>
                  <a:srgbClr val="000000"/>
                </a:solidFill>
                <a:latin typeface="Times New Roman"/>
                <a:ea typeface="Times New Roman"/>
                <a:cs typeface="Times New Roman"/>
                <a:sym typeface="Times New Roman"/>
              </a:rPr>
              <a:t> </a:t>
            </a:r>
            <a:endParaRPr sz="1200" b="1">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1003" name="Google Shape;1003;p114"/>
          <p:cNvPicPr preferRelativeResize="0"/>
          <p:nvPr/>
        </p:nvPicPr>
        <p:blipFill>
          <a:blip r:embed="rId4">
            <a:alphaModFix/>
          </a:blip>
          <a:stretch>
            <a:fillRect/>
          </a:stretch>
        </p:blipFill>
        <p:spPr>
          <a:xfrm>
            <a:off x="3676936" y="3832249"/>
            <a:ext cx="2323613" cy="954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15"/>
          <p:cNvSpPr txBox="1">
            <a:spLocks noGrp="1"/>
          </p:cNvSpPr>
          <p:nvPr>
            <p:ph type="title"/>
          </p:nvPr>
        </p:nvSpPr>
        <p:spPr>
          <a:xfrm>
            <a:off x="326150" y="382025"/>
            <a:ext cx="7505700" cy="482100"/>
          </a:xfrm>
          <a:prstGeom prst="rect">
            <a:avLst/>
          </a:prstGeom>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800" b="1">
                <a:solidFill>
                  <a:srgbClr val="000000"/>
                </a:solidFill>
                <a:latin typeface="Times New Roman"/>
                <a:ea typeface="Times New Roman"/>
                <a:cs typeface="Times New Roman"/>
                <a:sym typeface="Times New Roman"/>
              </a:rPr>
              <a:t>DEVELOPMENTAL PROCEDURES</a:t>
            </a:r>
            <a:endParaRPr sz="1800"/>
          </a:p>
        </p:txBody>
      </p:sp>
      <p:sp>
        <p:nvSpPr>
          <p:cNvPr id="1009" name="Google Shape;1009;p115"/>
          <p:cNvSpPr txBox="1">
            <a:spLocks noGrp="1"/>
          </p:cNvSpPr>
          <p:nvPr>
            <p:ph type="body" idx="1"/>
          </p:nvPr>
        </p:nvSpPr>
        <p:spPr>
          <a:xfrm>
            <a:off x="657275" y="803225"/>
            <a:ext cx="7505700" cy="24480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endParaRPr sz="1400" b="1">
              <a:solidFill>
                <a:srgbClr val="000000"/>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rgbClr val="000000"/>
              </a:buClr>
              <a:buSzPts val="1400"/>
              <a:buFont typeface="Times New Roman"/>
              <a:buAutoNum type="arabicPeriod"/>
            </a:pPr>
            <a:r>
              <a:rPr lang="en" sz="1400">
                <a:solidFill>
                  <a:srgbClr val="000000"/>
                </a:solidFill>
                <a:latin typeface="Times New Roman"/>
                <a:ea typeface="Times New Roman"/>
                <a:cs typeface="Times New Roman"/>
                <a:sym typeface="Times New Roman"/>
              </a:rPr>
              <a:t>To introduce the lesson, students will watch a YouTube video called </a:t>
            </a:r>
            <a:r>
              <a:rPr lang="en" sz="1400" i="1">
                <a:solidFill>
                  <a:srgbClr val="000000"/>
                </a:solidFill>
                <a:highlight>
                  <a:srgbClr val="FFFFFF"/>
                </a:highlight>
                <a:latin typeface="Times New Roman"/>
                <a:ea typeface="Times New Roman"/>
                <a:cs typeface="Times New Roman"/>
                <a:sym typeface="Times New Roman"/>
              </a:rPr>
              <a:t>The Story of Milton Hershey. </a:t>
            </a:r>
            <a:endParaRPr sz="1400" i="1">
              <a:solidFill>
                <a:srgbClr val="000000"/>
              </a:solidFill>
              <a:highlight>
                <a:srgbClr val="FFFFFF"/>
              </a:highlight>
              <a:latin typeface="Times New Roman"/>
              <a:ea typeface="Times New Roman"/>
              <a:cs typeface="Times New Roman"/>
              <a:sym typeface="Times New Roman"/>
            </a:endParaRPr>
          </a:p>
          <a:p>
            <a:pPr marL="457200" lvl="0" indent="-317500" algn="l" rtl="0">
              <a:lnSpc>
                <a:spcPct val="100000"/>
              </a:lnSpc>
              <a:spcBef>
                <a:spcPts val="0"/>
              </a:spcBef>
              <a:spcAft>
                <a:spcPts val="0"/>
              </a:spcAft>
              <a:buClr>
                <a:srgbClr val="000000"/>
              </a:buClr>
              <a:buSzPts val="1400"/>
              <a:buFont typeface="Times New Roman"/>
              <a:buAutoNum type="arabicPeriod"/>
            </a:pPr>
            <a:r>
              <a:rPr lang="en" sz="1400">
                <a:solidFill>
                  <a:srgbClr val="000000"/>
                </a:solidFill>
                <a:latin typeface="Times New Roman"/>
                <a:ea typeface="Times New Roman"/>
                <a:cs typeface="Times New Roman"/>
                <a:sym typeface="Times New Roman"/>
              </a:rPr>
              <a:t>Following the video, students will participate in a read and retell activity as a literacy strategy. Students will read passages independently regarding the three entrepreneurs focused on and record five key words that they believe describe these individuals. </a:t>
            </a:r>
            <a:endParaRPr sz="1400">
              <a:solidFill>
                <a:srgbClr val="000000"/>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rgbClr val="000000"/>
              </a:buClr>
              <a:buSzPts val="1400"/>
              <a:buFont typeface="Times New Roman"/>
              <a:buAutoNum type="arabicPeriod"/>
            </a:pPr>
            <a:r>
              <a:rPr lang="en" sz="1400">
                <a:solidFill>
                  <a:srgbClr val="000000"/>
                </a:solidFill>
                <a:latin typeface="Times New Roman"/>
                <a:ea typeface="Times New Roman"/>
                <a:cs typeface="Times New Roman"/>
                <a:sym typeface="Times New Roman"/>
              </a:rPr>
              <a:t> Students will then do a turn and talk about what they have written down from the passages during the read and retell. They will compare their information gathered with the other students in their group and talk about why specific information may or may not be important to know about each entrepreneur. </a:t>
            </a:r>
            <a:endParaRPr sz="1400">
              <a:solidFill>
                <a:srgbClr val="000000"/>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rgbClr val="000000"/>
              </a:buClr>
              <a:buSzPts val="1400"/>
              <a:buFont typeface="Times New Roman"/>
              <a:buAutoNum type="arabicPeriod"/>
            </a:pPr>
            <a:r>
              <a:rPr lang="en" sz="1400">
                <a:solidFill>
                  <a:srgbClr val="000000"/>
                </a:solidFill>
                <a:latin typeface="Times New Roman"/>
                <a:ea typeface="Times New Roman"/>
                <a:cs typeface="Times New Roman"/>
                <a:sym typeface="Times New Roman"/>
              </a:rPr>
              <a:t> Students will finish an activity that asks students to identify three accurate, relevant obstacles faced by the entrepreneurs.</a:t>
            </a:r>
            <a:r>
              <a:rPr lang="en" sz="1400" b="1">
                <a:solidFill>
                  <a:srgbClr val="000000"/>
                </a:solidFill>
                <a:latin typeface="Times New Roman"/>
                <a:ea typeface="Times New Roman"/>
                <a:cs typeface="Times New Roman"/>
                <a:sym typeface="Times New Roman"/>
              </a:rPr>
              <a:t> </a:t>
            </a:r>
            <a:endParaRPr sz="1400">
              <a:solidFill>
                <a:srgbClr val="000000"/>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rgbClr val="000000"/>
              </a:buClr>
              <a:buSzPts val="1400"/>
              <a:buFont typeface="Times New Roman"/>
              <a:buAutoNum type="arabicPeriod"/>
            </a:pPr>
            <a:r>
              <a:rPr lang="en" sz="1400">
                <a:solidFill>
                  <a:srgbClr val="000000"/>
                </a:solidFill>
                <a:latin typeface="Times New Roman"/>
                <a:ea typeface="Times New Roman"/>
                <a:cs typeface="Times New Roman"/>
                <a:sym typeface="Times New Roman"/>
              </a:rPr>
              <a:t>Students will meet back with the teacher to follow up on their three entrepreneurs that they have learned about for a read and retell activity. </a:t>
            </a:r>
            <a:endParaRPr sz="1400">
              <a:solidFill>
                <a:srgbClr val="000000"/>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rgbClr val="000000"/>
              </a:buClr>
              <a:buSzPts val="1400"/>
              <a:buFont typeface="Times New Roman"/>
              <a:buAutoNum type="arabicPeriod"/>
            </a:pPr>
            <a:r>
              <a:rPr lang="en" sz="1400">
                <a:solidFill>
                  <a:srgbClr val="000000"/>
                </a:solidFill>
                <a:latin typeface="Times New Roman"/>
                <a:ea typeface="Times New Roman"/>
                <a:cs typeface="Times New Roman"/>
                <a:sym typeface="Times New Roman"/>
              </a:rPr>
              <a:t>Students will share one thing that they learned about John D. Rockefeller, Andrew Carnegie, and Milton Hershey. They will also compare them to the other entrepreneurs that they learned about during the previous lesson. </a:t>
            </a:r>
            <a:endParaRPr sz="1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16"/>
          <p:cNvSpPr txBox="1">
            <a:spLocks noGrp="1"/>
          </p:cNvSpPr>
          <p:nvPr>
            <p:ph type="title"/>
          </p:nvPr>
        </p:nvSpPr>
        <p:spPr>
          <a:xfrm>
            <a:off x="819150" y="3297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Sheets/Assessments</a:t>
            </a:r>
            <a:endParaRPr/>
          </a:p>
          <a:p>
            <a:pPr marL="0" lvl="0" indent="0" algn="l" rtl="0">
              <a:spcBef>
                <a:spcPts val="0"/>
              </a:spcBef>
              <a:spcAft>
                <a:spcPts val="0"/>
              </a:spcAft>
              <a:buNone/>
            </a:pPr>
            <a:endParaRPr/>
          </a:p>
        </p:txBody>
      </p:sp>
      <p:pic>
        <p:nvPicPr>
          <p:cNvPr id="1015" name="Google Shape;1015;p116"/>
          <p:cNvPicPr preferRelativeResize="0"/>
          <p:nvPr/>
        </p:nvPicPr>
        <p:blipFill>
          <a:blip r:embed="rId3">
            <a:alphaModFix/>
          </a:blip>
          <a:stretch>
            <a:fillRect/>
          </a:stretch>
        </p:blipFill>
        <p:spPr>
          <a:xfrm>
            <a:off x="819150" y="1009375"/>
            <a:ext cx="3536788" cy="3554325"/>
          </a:xfrm>
          <a:prstGeom prst="rect">
            <a:avLst/>
          </a:prstGeom>
          <a:noFill/>
          <a:ln>
            <a:noFill/>
          </a:ln>
        </p:spPr>
      </p:pic>
      <p:pic>
        <p:nvPicPr>
          <p:cNvPr id="1016" name="Google Shape;1016;p116"/>
          <p:cNvPicPr preferRelativeResize="0"/>
          <p:nvPr/>
        </p:nvPicPr>
        <p:blipFill>
          <a:blip r:embed="rId4">
            <a:alphaModFix/>
          </a:blip>
          <a:stretch>
            <a:fillRect/>
          </a:stretch>
        </p:blipFill>
        <p:spPr>
          <a:xfrm>
            <a:off x="4508338" y="1009375"/>
            <a:ext cx="3490752" cy="3554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17"/>
          <p:cNvSpPr txBox="1">
            <a:spLocks noGrp="1"/>
          </p:cNvSpPr>
          <p:nvPr>
            <p:ph type="title"/>
          </p:nvPr>
        </p:nvSpPr>
        <p:spPr>
          <a:xfrm>
            <a:off x="819150" y="3063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Sheets/Assessments</a:t>
            </a:r>
            <a:endParaRPr/>
          </a:p>
        </p:txBody>
      </p:sp>
      <p:pic>
        <p:nvPicPr>
          <p:cNvPr id="1022" name="Google Shape;1022;p117"/>
          <p:cNvPicPr preferRelativeResize="0"/>
          <p:nvPr/>
        </p:nvPicPr>
        <p:blipFill>
          <a:blip r:embed="rId3">
            <a:alphaModFix/>
          </a:blip>
          <a:stretch>
            <a:fillRect/>
          </a:stretch>
        </p:blipFill>
        <p:spPr>
          <a:xfrm>
            <a:off x="609875" y="1018900"/>
            <a:ext cx="3044062" cy="3577799"/>
          </a:xfrm>
          <a:prstGeom prst="rect">
            <a:avLst/>
          </a:prstGeom>
          <a:noFill/>
          <a:ln>
            <a:noFill/>
          </a:ln>
        </p:spPr>
      </p:pic>
      <p:pic>
        <p:nvPicPr>
          <p:cNvPr id="1023" name="Google Shape;1023;p117"/>
          <p:cNvPicPr preferRelativeResize="0"/>
          <p:nvPr/>
        </p:nvPicPr>
        <p:blipFill>
          <a:blip r:embed="rId4">
            <a:alphaModFix/>
          </a:blip>
          <a:stretch>
            <a:fillRect/>
          </a:stretch>
        </p:blipFill>
        <p:spPr>
          <a:xfrm>
            <a:off x="4404112" y="1018900"/>
            <a:ext cx="3542837" cy="35777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7"/>
        <p:cNvGrpSpPr/>
        <p:nvPr/>
      </p:nvGrpSpPr>
      <p:grpSpPr>
        <a:xfrm>
          <a:off x="0" y="0"/>
          <a:ext cx="0" cy="0"/>
          <a:chOff x="0" y="0"/>
          <a:chExt cx="0" cy="0"/>
        </a:xfrm>
      </p:grpSpPr>
      <p:sp>
        <p:nvSpPr>
          <p:cNvPr id="1028" name="Google Shape;1028;p118"/>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000" b="1">
                <a:solidFill>
                  <a:schemeClr val="dk1"/>
                </a:solidFill>
                <a:latin typeface="Frank Ruhl Libre"/>
                <a:ea typeface="Frank Ruhl Libre"/>
                <a:cs typeface="Frank Ruhl Libre"/>
                <a:sym typeface="Frank Ruhl Libre"/>
              </a:rPr>
              <a:t>Lesson 5 </a:t>
            </a:r>
            <a:endParaRPr>
              <a:solidFill>
                <a:srgbClr val="000000"/>
              </a:solidFill>
            </a:endParaRPr>
          </a:p>
        </p:txBody>
      </p:sp>
      <p:sp>
        <p:nvSpPr>
          <p:cNvPr id="1029" name="Google Shape;1029;p118"/>
          <p:cNvSpPr txBox="1">
            <a:spLocks noGrp="1"/>
          </p:cNvSpPr>
          <p:nvPr>
            <p:ph type="body" idx="1"/>
          </p:nvPr>
        </p:nvSpPr>
        <p:spPr>
          <a:xfrm>
            <a:off x="926975" y="3776250"/>
            <a:ext cx="3645000" cy="969600"/>
          </a:xfrm>
          <a:prstGeom prst="rect">
            <a:avLst/>
          </a:prstGeom>
        </p:spPr>
        <p:txBody>
          <a:bodyPr spcFirstLastPara="1" wrap="square" lIns="0" tIns="0" rIns="0" bIns="0" anchor="t" anchorCtr="0">
            <a:noAutofit/>
          </a:bodyPr>
          <a:lstStyle/>
          <a:p>
            <a:pPr marL="457200" lvl="0" indent="-457200" algn="l" rtl="0">
              <a:spcBef>
                <a:spcPts val="0"/>
              </a:spcBef>
              <a:spcAft>
                <a:spcPts val="0"/>
              </a:spcAft>
              <a:buClr>
                <a:schemeClr val="dk1"/>
              </a:buClr>
              <a:buSzPts val="1100"/>
              <a:buFont typeface="Arial"/>
              <a:buNone/>
            </a:pPr>
            <a:endParaRPr sz="2000" b="1">
              <a:solidFill>
                <a:srgbClr val="000000"/>
              </a:solidFill>
            </a:endParaRPr>
          </a:p>
          <a:p>
            <a:pPr marL="457200" lvl="0" indent="-457200" algn="l" rtl="0">
              <a:lnSpc>
                <a:spcPct val="100000"/>
              </a:lnSpc>
              <a:spcBef>
                <a:spcPts val="0"/>
              </a:spcBef>
              <a:spcAft>
                <a:spcPts val="0"/>
              </a:spcAft>
              <a:buClr>
                <a:schemeClr val="dk1"/>
              </a:buClr>
              <a:buSzPts val="1100"/>
              <a:buFont typeface="Arial"/>
              <a:buNone/>
            </a:pPr>
            <a:r>
              <a:rPr lang="en" sz="2000" b="1">
                <a:solidFill>
                  <a:srgbClr val="3D85C6"/>
                </a:solidFill>
              </a:rPr>
              <a:t>Industrial Revolution Edition</a:t>
            </a:r>
            <a:endParaRPr sz="2000" b="1">
              <a:solidFill>
                <a:srgbClr val="3D85C6"/>
              </a:solidFill>
            </a:endParaRPr>
          </a:p>
        </p:txBody>
      </p:sp>
      <p:sp>
        <p:nvSpPr>
          <p:cNvPr id="1030" name="Google Shape;1030;p118"/>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54</a:t>
            </a:fld>
            <a:endParaRPr/>
          </a:p>
        </p:txBody>
      </p:sp>
      <p:pic>
        <p:nvPicPr>
          <p:cNvPr id="1031" name="Google Shape;1031;p118"/>
          <p:cNvPicPr preferRelativeResize="0"/>
          <p:nvPr/>
        </p:nvPicPr>
        <p:blipFill>
          <a:blip r:embed="rId4">
            <a:alphaModFix/>
          </a:blip>
          <a:stretch>
            <a:fillRect/>
          </a:stretch>
        </p:blipFill>
        <p:spPr>
          <a:xfrm>
            <a:off x="1003200" y="1354625"/>
            <a:ext cx="3113700" cy="2622800"/>
          </a:xfrm>
          <a:prstGeom prst="rect">
            <a:avLst/>
          </a:prstGeom>
          <a:noFill/>
          <a:ln>
            <a:noFill/>
          </a:ln>
        </p:spPr>
      </p:pic>
      <p:pic>
        <p:nvPicPr>
          <p:cNvPr id="1032" name="Google Shape;1032;p118"/>
          <p:cNvPicPr preferRelativeResize="0"/>
          <p:nvPr/>
        </p:nvPicPr>
        <p:blipFill>
          <a:blip r:embed="rId5">
            <a:alphaModFix/>
          </a:blip>
          <a:stretch>
            <a:fillRect/>
          </a:stretch>
        </p:blipFill>
        <p:spPr>
          <a:xfrm>
            <a:off x="4621649" y="1453125"/>
            <a:ext cx="1491476" cy="1118625"/>
          </a:xfrm>
          <a:prstGeom prst="rect">
            <a:avLst/>
          </a:prstGeom>
          <a:noFill/>
          <a:ln>
            <a:noFill/>
          </a:ln>
        </p:spPr>
      </p:pic>
      <p:pic>
        <p:nvPicPr>
          <p:cNvPr id="1033" name="Google Shape;1033;p118"/>
          <p:cNvPicPr preferRelativeResize="0"/>
          <p:nvPr/>
        </p:nvPicPr>
        <p:blipFill>
          <a:blip r:embed="rId6">
            <a:alphaModFix/>
          </a:blip>
          <a:stretch>
            <a:fillRect/>
          </a:stretch>
        </p:blipFill>
        <p:spPr>
          <a:xfrm>
            <a:off x="5895900" y="1453125"/>
            <a:ext cx="2103684" cy="1118625"/>
          </a:xfrm>
          <a:prstGeom prst="rect">
            <a:avLst/>
          </a:prstGeom>
          <a:noFill/>
          <a:ln>
            <a:noFill/>
          </a:ln>
        </p:spPr>
      </p:pic>
      <p:pic>
        <p:nvPicPr>
          <p:cNvPr id="1034" name="Google Shape;1034;p118"/>
          <p:cNvPicPr preferRelativeResize="0"/>
          <p:nvPr/>
        </p:nvPicPr>
        <p:blipFill rotWithShape="1">
          <a:blip r:embed="rId7">
            <a:alphaModFix/>
          </a:blip>
          <a:srcRect l="5294" b="31295"/>
          <a:stretch/>
        </p:blipFill>
        <p:spPr>
          <a:xfrm>
            <a:off x="4621649" y="2858800"/>
            <a:ext cx="2535526" cy="1118625"/>
          </a:xfrm>
          <a:prstGeom prst="rect">
            <a:avLst/>
          </a:prstGeom>
          <a:noFill/>
          <a:ln>
            <a:noFill/>
          </a:ln>
        </p:spPr>
      </p:pic>
      <p:pic>
        <p:nvPicPr>
          <p:cNvPr id="1035" name="Google Shape;1035;p118"/>
          <p:cNvPicPr preferRelativeResize="0"/>
          <p:nvPr/>
        </p:nvPicPr>
        <p:blipFill rotWithShape="1">
          <a:blip r:embed="rId8">
            <a:alphaModFix/>
          </a:blip>
          <a:srcRect t="4880" b="16521"/>
          <a:stretch/>
        </p:blipFill>
        <p:spPr>
          <a:xfrm>
            <a:off x="6914125" y="2858800"/>
            <a:ext cx="1085445" cy="1118625"/>
          </a:xfrm>
          <a:prstGeom prst="rect">
            <a:avLst/>
          </a:prstGeom>
          <a:noFill/>
          <a:ln>
            <a:noFill/>
          </a:ln>
        </p:spPr>
      </p:pic>
      <p:sp>
        <p:nvSpPr>
          <p:cNvPr id="1036" name="Google Shape;1036;p118"/>
          <p:cNvSpPr txBox="1"/>
          <p:nvPr/>
        </p:nvSpPr>
        <p:spPr>
          <a:xfrm>
            <a:off x="5989100" y="2490300"/>
            <a:ext cx="504300" cy="1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Frank Ruhl Libre"/>
                <a:ea typeface="Frank Ruhl Libre"/>
                <a:cs typeface="Frank Ruhl Libre"/>
                <a:sym typeface="Frank Ruhl Libre"/>
              </a:rPr>
              <a:t>VS</a:t>
            </a:r>
            <a:endParaRPr b="1">
              <a:latin typeface="Frank Ruhl Libre"/>
              <a:ea typeface="Frank Ruhl Libre"/>
              <a:cs typeface="Frank Ruhl Libre"/>
              <a:sym typeface="Frank Ruhl Libre"/>
            </a:endParaRPr>
          </a:p>
        </p:txBody>
      </p:sp>
      <p:sp>
        <p:nvSpPr>
          <p:cNvPr id="1037" name="Google Shape;1037;p118"/>
          <p:cNvSpPr txBox="1"/>
          <p:nvPr/>
        </p:nvSpPr>
        <p:spPr>
          <a:xfrm>
            <a:off x="850775" y="4227100"/>
            <a:ext cx="3850500" cy="24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b="1">
                <a:solidFill>
                  <a:schemeClr val="dk1"/>
                </a:solidFill>
                <a:latin typeface="Frank Ruhl Libre"/>
                <a:ea typeface="Frank Ruhl Libre"/>
                <a:cs typeface="Frank Ruhl Libre"/>
                <a:sym typeface="Frank Ruhl Libre"/>
              </a:rPr>
              <a:t>Jerry Redondo &amp; Caroline Nickels</a:t>
            </a:r>
            <a:r>
              <a:rPr lang="en" sz="1000">
                <a:solidFill>
                  <a:schemeClr val="dk1"/>
                </a:solidFill>
                <a:latin typeface="Frank Ruhl Libre Medium"/>
                <a:ea typeface="Frank Ruhl Libre Medium"/>
                <a:cs typeface="Frank Ruhl Libre Medium"/>
                <a:sym typeface="Frank Ruhl Libre Medium"/>
              </a:rPr>
              <a:t> </a:t>
            </a:r>
            <a:endParaRPr sz="1000">
              <a:latin typeface="Frank Ruhl Libre"/>
              <a:ea typeface="Frank Ruhl Libre"/>
              <a:cs typeface="Frank Ruhl Libre"/>
              <a:sym typeface="Frank Ruhl Libre"/>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1"/>
        <p:cNvGrpSpPr/>
        <p:nvPr/>
      </p:nvGrpSpPr>
      <p:grpSpPr>
        <a:xfrm>
          <a:off x="0" y="0"/>
          <a:ext cx="0" cy="0"/>
          <a:chOff x="0" y="0"/>
          <a:chExt cx="0" cy="0"/>
        </a:xfrm>
      </p:grpSpPr>
      <p:sp>
        <p:nvSpPr>
          <p:cNvPr id="1042" name="Google Shape;1042;p119"/>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a:solidFill>
                  <a:srgbClr val="000000"/>
                </a:solidFill>
              </a:rPr>
              <a:t>                           Shark Tank Simulation</a:t>
            </a:r>
            <a:endParaRPr sz="2400">
              <a:solidFill>
                <a:srgbClr val="000000"/>
              </a:solidFill>
            </a:endParaRPr>
          </a:p>
        </p:txBody>
      </p:sp>
      <p:sp>
        <p:nvSpPr>
          <p:cNvPr id="1043" name="Google Shape;1043;p119"/>
          <p:cNvSpPr txBox="1">
            <a:spLocks noGrp="1"/>
          </p:cNvSpPr>
          <p:nvPr>
            <p:ph type="body" idx="1"/>
          </p:nvPr>
        </p:nvSpPr>
        <p:spPr>
          <a:xfrm>
            <a:off x="886825" y="2211000"/>
            <a:ext cx="5265300" cy="2203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a:solidFill>
                  <a:schemeClr val="dk1"/>
                </a:solidFill>
                <a:latin typeface="Times New Roman"/>
                <a:ea typeface="Times New Roman"/>
                <a:cs typeface="Times New Roman"/>
                <a:sym typeface="Times New Roman"/>
              </a:rPr>
              <a:t>After​ ​a​ ​brief​ ​class​ ​discussion,​ ​viewing​ ​a​ ​video​ ​on​ ​​Shark Tank, ​​ ​preparing​ ​a​ ​presentation​ ​on their​ ​assigned​ ​inventor​ ​or​ ​entrepreneur​ ​of​ ​the​ ​Industrial​ ​Revolution,​ and filling in a K-W-L chart,  ​students​ ​will​ ​​prepare​ for​ and participate effectively​ in​ a range of conversations​ and collaborations by​ ​participating​ ​in​ ​a​ ​​Shark Tank simulation,​ ​scoring​ ​3​ ​out​ ​of​ ​4​ ​on​ ​the​ ​history​ ​alive​ ​rubric. </a:t>
            </a:r>
            <a:endParaRPr sz="1600"/>
          </a:p>
        </p:txBody>
      </p:sp>
      <p:pic>
        <p:nvPicPr>
          <p:cNvPr id="1044" name="Google Shape;1044;p119"/>
          <p:cNvPicPr preferRelativeResize="0"/>
          <p:nvPr/>
        </p:nvPicPr>
        <p:blipFill>
          <a:blip r:embed="rId4">
            <a:alphaModFix/>
          </a:blip>
          <a:stretch>
            <a:fillRect/>
          </a:stretch>
        </p:blipFill>
        <p:spPr>
          <a:xfrm>
            <a:off x="788525" y="858250"/>
            <a:ext cx="1851125" cy="1096725"/>
          </a:xfrm>
          <a:prstGeom prst="rect">
            <a:avLst/>
          </a:prstGeom>
          <a:noFill/>
          <a:ln>
            <a:noFill/>
          </a:ln>
        </p:spPr>
      </p:pic>
      <p:pic>
        <p:nvPicPr>
          <p:cNvPr id="1045" name="Google Shape;1045;p119"/>
          <p:cNvPicPr preferRelativeResize="0"/>
          <p:nvPr/>
        </p:nvPicPr>
        <p:blipFill>
          <a:blip r:embed="rId5">
            <a:alphaModFix/>
          </a:blip>
          <a:stretch>
            <a:fillRect/>
          </a:stretch>
        </p:blipFill>
        <p:spPr>
          <a:xfrm>
            <a:off x="6358975" y="3001950"/>
            <a:ext cx="2110149" cy="1443326"/>
          </a:xfrm>
          <a:prstGeom prst="rect">
            <a:avLst/>
          </a:prstGeom>
          <a:noFill/>
          <a:ln>
            <a:noFill/>
          </a:ln>
        </p:spPr>
      </p:pic>
      <p:pic>
        <p:nvPicPr>
          <p:cNvPr id="1046" name="Google Shape;1046;p119"/>
          <p:cNvPicPr preferRelativeResize="0"/>
          <p:nvPr/>
        </p:nvPicPr>
        <p:blipFill rotWithShape="1">
          <a:blip r:embed="rId6">
            <a:alphaModFix/>
          </a:blip>
          <a:srcRect l="16624" t="2639" r="5066" b="-2639"/>
          <a:stretch/>
        </p:blipFill>
        <p:spPr>
          <a:xfrm>
            <a:off x="6358975" y="858250"/>
            <a:ext cx="2110149" cy="20614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0"/>
        <p:cNvGrpSpPr/>
        <p:nvPr/>
      </p:nvGrpSpPr>
      <p:grpSpPr>
        <a:xfrm>
          <a:off x="0" y="0"/>
          <a:ext cx="0" cy="0"/>
          <a:chOff x="0" y="0"/>
          <a:chExt cx="0" cy="0"/>
        </a:xfrm>
      </p:grpSpPr>
      <p:sp>
        <p:nvSpPr>
          <p:cNvPr id="1051" name="Google Shape;1051;p120"/>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000000"/>
                </a:solidFill>
              </a:rPr>
              <a:t>Developmental Procedures </a:t>
            </a:r>
            <a:endParaRPr>
              <a:solidFill>
                <a:srgbClr val="000000"/>
              </a:solidFill>
            </a:endParaRPr>
          </a:p>
        </p:txBody>
      </p:sp>
      <p:sp>
        <p:nvSpPr>
          <p:cNvPr id="1052" name="Google Shape;1052;p120"/>
          <p:cNvSpPr txBox="1">
            <a:spLocks noGrp="1"/>
          </p:cNvSpPr>
          <p:nvPr>
            <p:ph type="body" idx="1"/>
          </p:nvPr>
        </p:nvSpPr>
        <p:spPr>
          <a:xfrm>
            <a:off x="1003200" y="1563725"/>
            <a:ext cx="7429500" cy="2943600"/>
          </a:xfrm>
          <a:prstGeom prst="rect">
            <a:avLst/>
          </a:prstGeom>
        </p:spPr>
        <p:txBody>
          <a:bodyPr spcFirstLastPara="1" wrap="square" lIns="0" tIns="0" rIns="0" bIns="0" anchor="t" anchorCtr="0">
            <a:noAutofit/>
          </a:bodyPr>
          <a:lstStyle/>
          <a:p>
            <a:pPr marL="457200" lvl="0" indent="-304800" algn="l" rtl="0">
              <a:lnSpc>
                <a:spcPct val="1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The teacher will hold a brief discussion with the class before beginning the lesson.</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Clr>
                <a:schemeClr val="dk1"/>
              </a:buClr>
              <a:buSzPts val="1100"/>
              <a:buFont typeface="Arial"/>
              <a:buNone/>
            </a:pPr>
            <a:r>
              <a:rPr lang="en" sz="1200" i="1">
                <a:solidFill>
                  <a:schemeClr val="dk1"/>
                </a:solidFill>
                <a:highlight>
                  <a:srgbClr val="FFFFFF"/>
                </a:highlight>
                <a:latin typeface="Times New Roman"/>
                <a:ea typeface="Times New Roman"/>
                <a:cs typeface="Times New Roman"/>
                <a:sym typeface="Times New Roman"/>
              </a:rPr>
              <a:t>Q:Does anyone know what the difference is between an investor and an inventor?</a:t>
            </a:r>
            <a:endParaRPr sz="1200" i="1">
              <a:solidFill>
                <a:schemeClr val="dk1"/>
              </a:solidFill>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Clr>
                <a:schemeClr val="dk1"/>
              </a:buClr>
              <a:buSzPts val="1100"/>
              <a:buFont typeface="Arial"/>
              <a:buNone/>
            </a:pPr>
            <a:r>
              <a:rPr lang="en" sz="1200" i="1">
                <a:solidFill>
                  <a:schemeClr val="dk1"/>
                </a:solidFill>
                <a:highlight>
                  <a:srgbClr val="FFFFFF"/>
                </a:highlight>
                <a:latin typeface="Times New Roman"/>
                <a:ea typeface="Times New Roman"/>
                <a:cs typeface="Times New Roman"/>
                <a:sym typeface="Times New Roman"/>
              </a:rPr>
              <a:t>Q: Can anyone tell me who these people are?</a:t>
            </a:r>
            <a:endParaRPr sz="1200" i="1">
              <a:solidFill>
                <a:schemeClr val="dk1"/>
              </a:solidFill>
              <a:highlight>
                <a:srgbClr val="FFFFFF"/>
              </a:highlight>
              <a:latin typeface="Times New Roman"/>
              <a:ea typeface="Times New Roman"/>
              <a:cs typeface="Times New Roman"/>
              <a:sym typeface="Times New Roman"/>
            </a:endParaRPr>
          </a:p>
          <a:p>
            <a:pPr marL="457200" lvl="0" indent="0" algn="ctr" rtl="0">
              <a:lnSpc>
                <a:spcPct val="100000"/>
              </a:lnSpc>
              <a:spcBef>
                <a:spcPts val="0"/>
              </a:spcBef>
              <a:spcAft>
                <a:spcPts val="0"/>
              </a:spcAft>
              <a:buClr>
                <a:schemeClr val="dk1"/>
              </a:buClr>
              <a:buSzPts val="1100"/>
              <a:buFont typeface="Arial"/>
              <a:buNone/>
            </a:pPr>
            <a:r>
              <a:rPr lang="en" sz="1200" b="1">
                <a:solidFill>
                  <a:schemeClr val="dk1"/>
                </a:solidFill>
                <a:highlight>
                  <a:srgbClr val="FFFFFF"/>
                </a:highlight>
                <a:latin typeface="Times New Roman"/>
                <a:ea typeface="Times New Roman"/>
                <a:cs typeface="Times New Roman"/>
                <a:sym typeface="Times New Roman"/>
              </a:rPr>
              <a:t>*Based on previous lessons, the faces of entrepreneurs and investors from the  Industrial Revolution should be familiar to most students.*</a:t>
            </a:r>
            <a:endParaRPr sz="1200" b="1">
              <a:solidFill>
                <a:schemeClr val="dk1"/>
              </a:solidFill>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Clr>
                <a:schemeClr val="dk1"/>
              </a:buClr>
              <a:buSzPts val="1100"/>
              <a:buFont typeface="Arial"/>
              <a:buNone/>
            </a:pPr>
            <a:r>
              <a:rPr lang="en" sz="1200" i="1">
                <a:solidFill>
                  <a:schemeClr val="dk1"/>
                </a:solidFill>
                <a:highlight>
                  <a:srgbClr val="FFFFFF"/>
                </a:highlight>
                <a:latin typeface="Times New Roman"/>
                <a:ea typeface="Times New Roman"/>
                <a:cs typeface="Times New Roman"/>
                <a:sym typeface="Times New Roman"/>
              </a:rPr>
              <a:t>Q: Has anyone ever seen the TV Show shark tank?</a:t>
            </a:r>
            <a:endParaRPr sz="1200" i="1">
              <a:solidFill>
                <a:schemeClr val="dk1"/>
              </a:solidFill>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Clr>
                <a:schemeClr val="dk1"/>
              </a:buClr>
              <a:buSzPts val="1100"/>
              <a:buFont typeface="Arial"/>
              <a:buNone/>
            </a:pPr>
            <a:r>
              <a:rPr lang="en" sz="1200" i="1">
                <a:solidFill>
                  <a:schemeClr val="dk1"/>
                </a:solidFill>
                <a:highlight>
                  <a:srgbClr val="FFFFFF"/>
                </a:highlight>
                <a:latin typeface="Times New Roman"/>
                <a:ea typeface="Times New Roman"/>
                <a:cs typeface="Times New Roman"/>
                <a:sym typeface="Times New Roman"/>
              </a:rPr>
              <a:t>Q: If so, who can briefly tell me what it’s about?</a:t>
            </a:r>
            <a:endParaRPr sz="1200" i="1">
              <a:solidFill>
                <a:schemeClr val="dk1"/>
              </a:solidFill>
              <a:highlight>
                <a:srgbClr val="FFFFFF"/>
              </a:highlight>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Students will now be given a K-W-L chart of specific investors and entrepreneurs from the Industrial Revolution in which they will be filling out throughout the lesson and after. </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Students will be shown a clip from the television show Shark Tank.</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	</a:t>
            </a:r>
            <a:r>
              <a:rPr lang="en" sz="1200" i="1">
                <a:solidFill>
                  <a:schemeClr val="dk1"/>
                </a:solidFill>
                <a:highlight>
                  <a:srgbClr val="FFFFFF"/>
                </a:highlight>
                <a:latin typeface="Times New Roman"/>
                <a:ea typeface="Times New Roman"/>
                <a:cs typeface="Times New Roman"/>
                <a:sym typeface="Times New Roman"/>
              </a:rPr>
              <a:t>Q: Who can summarize what is going on during the video?</a:t>
            </a:r>
            <a:endParaRPr sz="1200" i="1">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i="1">
                <a:solidFill>
                  <a:schemeClr val="dk1"/>
                </a:solidFill>
                <a:highlight>
                  <a:srgbClr val="FFFFFF"/>
                </a:highlight>
                <a:latin typeface="Times New Roman"/>
                <a:ea typeface="Times New Roman"/>
                <a:cs typeface="Times New Roman"/>
                <a:sym typeface="Times New Roman"/>
              </a:rPr>
              <a:t>	Q: What is the goal of the entrepreneur? What is the goal of the Sharks?</a:t>
            </a:r>
            <a:endParaRPr sz="1200" i="1">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200" i="1">
                <a:solidFill>
                  <a:schemeClr val="dk1"/>
                </a:solidFill>
                <a:highlight>
                  <a:srgbClr val="FFFFFF"/>
                </a:highlight>
                <a:latin typeface="Times New Roman"/>
                <a:ea typeface="Times New Roman"/>
                <a:cs typeface="Times New Roman"/>
                <a:sym typeface="Times New Roman"/>
              </a:rPr>
              <a:t>	Q: Identify what makes a good product or a good business?</a:t>
            </a:r>
            <a:endParaRPr sz="1200" i="1">
              <a:solidFill>
                <a:schemeClr val="dk1"/>
              </a:solidFill>
              <a:highlight>
                <a:srgbClr val="FFFFFF"/>
              </a:highlight>
              <a:latin typeface="Times New Roman"/>
              <a:ea typeface="Times New Roman"/>
              <a:cs typeface="Times New Roman"/>
              <a:sym typeface="Times New Roman"/>
            </a:endParaRPr>
          </a:p>
          <a:p>
            <a:pPr marL="0" lvl="0" indent="457200" algn="l" rtl="0">
              <a:lnSpc>
                <a:spcPct val="100000"/>
              </a:lnSpc>
              <a:spcBef>
                <a:spcPts val="0"/>
              </a:spcBef>
              <a:spcAft>
                <a:spcPts val="0"/>
              </a:spcAft>
              <a:buNone/>
            </a:pPr>
            <a:r>
              <a:rPr lang="en" sz="1200" i="1">
                <a:solidFill>
                  <a:schemeClr val="dk1"/>
                </a:solidFill>
                <a:highlight>
                  <a:srgbClr val="FFFFFF"/>
                </a:highlight>
                <a:latin typeface="Times New Roman"/>
                <a:ea typeface="Times New Roman"/>
                <a:cs typeface="Times New Roman"/>
                <a:sym typeface="Times New Roman"/>
              </a:rPr>
              <a:t>Q: In the clip we’ve seen, does the product sell  itself or does the entrepreneur sell the product?</a:t>
            </a:r>
            <a:endParaRPr sz="1200" i="1">
              <a:solidFill>
                <a:schemeClr val="dk1"/>
              </a:solidFill>
              <a:highlight>
                <a:srgbClr val="FFFFFF"/>
              </a:highlight>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1200" i="1">
                <a:solidFill>
                  <a:schemeClr val="dk1"/>
                </a:solidFill>
                <a:highlight>
                  <a:srgbClr val="FFFFFF"/>
                </a:highlight>
                <a:latin typeface="Times New Roman"/>
                <a:ea typeface="Times New Roman"/>
                <a:cs typeface="Times New Roman"/>
                <a:sym typeface="Times New Roman"/>
              </a:rPr>
              <a:t>	Q: Did the entrepreneur succeed at getting the sharks to invest in the product?</a:t>
            </a:r>
            <a:endParaRPr sz="1200" i="1">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6"/>
        <p:cNvGrpSpPr/>
        <p:nvPr/>
      </p:nvGrpSpPr>
      <p:grpSpPr>
        <a:xfrm>
          <a:off x="0" y="0"/>
          <a:ext cx="0" cy="0"/>
          <a:chOff x="0" y="0"/>
          <a:chExt cx="0" cy="0"/>
        </a:xfrm>
      </p:grpSpPr>
      <p:sp>
        <p:nvSpPr>
          <p:cNvPr id="1057" name="Google Shape;1057;p121"/>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a:solidFill>
                  <a:srgbClr val="000000"/>
                </a:solidFill>
              </a:rPr>
              <a:t>Developmental Procedures continued -</a:t>
            </a:r>
            <a:endParaRPr>
              <a:solidFill>
                <a:srgbClr val="000000"/>
              </a:solidFill>
            </a:endParaRPr>
          </a:p>
        </p:txBody>
      </p:sp>
      <p:sp>
        <p:nvSpPr>
          <p:cNvPr id="1058" name="Google Shape;1058;p121"/>
          <p:cNvSpPr txBox="1">
            <a:spLocks noGrp="1"/>
          </p:cNvSpPr>
          <p:nvPr>
            <p:ph type="body" idx="1"/>
          </p:nvPr>
        </p:nvSpPr>
        <p:spPr>
          <a:xfrm>
            <a:off x="1003200" y="1716125"/>
            <a:ext cx="7137600" cy="1333200"/>
          </a:xfrm>
          <a:prstGeom prst="rect">
            <a:avLst/>
          </a:prstGeom>
        </p:spPr>
        <p:txBody>
          <a:bodyPr spcFirstLastPara="1" wrap="square" lIns="0" tIns="0" rIns="0" bIns="0" anchor="t" anchorCtr="0">
            <a:noAutofit/>
          </a:bodyPr>
          <a:lstStyle/>
          <a:p>
            <a:pPr marL="457200" lvl="0" indent="-304800" algn="l" rtl="0">
              <a:lnSpc>
                <a:spcPct val="1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Students will be divided into pre-selected groups in which they will be assigned a role.</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Roles include three sharks (investors) and three entrepreneurs from the Industrial Revolution. Sharks include, Milton Hershey, John D. Rockefeller, and Andrew Carnegie (two students per entrepreneur.) And three inventors include, Thomas Edison, Nikola Tesla, and Henry Ford (two students per entrepreneur). </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lnSpc>
                <a:spcPct val="1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In their preparation groups, students will complete the “Shark Tank” packets in which they will read about their specific character and answer the questions provided and K-W-L chart to prepare them for the Shark Tank simulation. </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p:txBody>
      </p:sp>
      <p:sp>
        <p:nvSpPr>
          <p:cNvPr id="1059" name="Google Shape;1059;p121"/>
          <p:cNvSpPr txBox="1"/>
          <p:nvPr/>
        </p:nvSpPr>
        <p:spPr>
          <a:xfrm>
            <a:off x="1076375" y="3908200"/>
            <a:ext cx="7108500" cy="4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i="1">
                <a:solidFill>
                  <a:srgbClr val="0000FF"/>
                </a:solidFill>
                <a:latin typeface="Frank Ruhl Libre Medium"/>
                <a:ea typeface="Frank Ruhl Libre Medium"/>
                <a:cs typeface="Frank Ruhl Libre Medium"/>
                <a:sym typeface="Frank Ruhl Libre Medium"/>
              </a:rPr>
              <a:t>‘Don't cry about the money. It never cries for you!’</a:t>
            </a:r>
            <a:endParaRPr sz="2000" i="1">
              <a:solidFill>
                <a:srgbClr val="0000FF"/>
              </a:solidFill>
              <a:latin typeface="Frank Ruhl Libre"/>
              <a:ea typeface="Frank Ruhl Libre"/>
              <a:cs typeface="Frank Ruhl Libre"/>
              <a:sym typeface="Frank Ruhl Libr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3"/>
        <p:cNvGrpSpPr/>
        <p:nvPr/>
      </p:nvGrpSpPr>
      <p:grpSpPr>
        <a:xfrm>
          <a:off x="0" y="0"/>
          <a:ext cx="0" cy="0"/>
          <a:chOff x="0" y="0"/>
          <a:chExt cx="0" cy="0"/>
        </a:xfrm>
      </p:grpSpPr>
      <p:sp>
        <p:nvSpPr>
          <p:cNvPr id="1064" name="Google Shape;1064;p122"/>
          <p:cNvSpPr txBox="1">
            <a:spLocks noGrp="1"/>
          </p:cNvSpPr>
          <p:nvPr>
            <p:ph type="title"/>
          </p:nvPr>
        </p:nvSpPr>
        <p:spPr>
          <a:xfrm>
            <a:off x="1003200" y="578600"/>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000000"/>
                </a:solidFill>
              </a:rPr>
              <a:t>What do you know? What do you want to know? What did you Learn?</a:t>
            </a:r>
            <a:endParaRPr>
              <a:solidFill>
                <a:srgbClr val="000000"/>
              </a:solidFill>
            </a:endParaRPr>
          </a:p>
        </p:txBody>
      </p:sp>
      <p:pic>
        <p:nvPicPr>
          <p:cNvPr id="1065" name="Google Shape;1065;p122"/>
          <p:cNvPicPr preferRelativeResize="0"/>
          <p:nvPr/>
        </p:nvPicPr>
        <p:blipFill rotWithShape="1">
          <a:blip r:embed="rId4">
            <a:alphaModFix/>
          </a:blip>
          <a:srcRect l="14895" t="18889" r="51042" b="10677"/>
          <a:stretch/>
        </p:blipFill>
        <p:spPr>
          <a:xfrm>
            <a:off x="843825" y="1203500"/>
            <a:ext cx="2743200" cy="3291840"/>
          </a:xfrm>
          <a:prstGeom prst="rect">
            <a:avLst/>
          </a:prstGeom>
          <a:noFill/>
          <a:ln>
            <a:noFill/>
          </a:ln>
        </p:spPr>
      </p:pic>
      <p:pic>
        <p:nvPicPr>
          <p:cNvPr id="1066" name="Google Shape;1066;p122"/>
          <p:cNvPicPr preferRelativeResize="0"/>
          <p:nvPr/>
        </p:nvPicPr>
        <p:blipFill rotWithShape="1">
          <a:blip r:embed="rId5">
            <a:alphaModFix/>
          </a:blip>
          <a:srcRect l="11488" t="19237" r="56123" b="10680"/>
          <a:stretch/>
        </p:blipFill>
        <p:spPr>
          <a:xfrm>
            <a:off x="5772175" y="1189550"/>
            <a:ext cx="2743200" cy="3291840"/>
          </a:xfrm>
          <a:prstGeom prst="rect">
            <a:avLst/>
          </a:prstGeom>
          <a:noFill/>
          <a:ln>
            <a:noFill/>
          </a:ln>
        </p:spPr>
      </p:pic>
      <p:sp>
        <p:nvSpPr>
          <p:cNvPr id="1067" name="Google Shape;1067;p122"/>
          <p:cNvSpPr txBox="1"/>
          <p:nvPr/>
        </p:nvSpPr>
        <p:spPr>
          <a:xfrm>
            <a:off x="3653975" y="1792075"/>
            <a:ext cx="1691100" cy="20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Frank Ruhl Libre"/>
              <a:ea typeface="Frank Ruhl Libre"/>
              <a:cs typeface="Frank Ruhl Libre"/>
              <a:sym typeface="Frank Ruhl Libre"/>
            </a:endParaRPr>
          </a:p>
        </p:txBody>
      </p:sp>
      <p:pic>
        <p:nvPicPr>
          <p:cNvPr id="1068" name="Google Shape;1068;p122"/>
          <p:cNvPicPr preferRelativeResize="0"/>
          <p:nvPr/>
        </p:nvPicPr>
        <p:blipFill rotWithShape="1">
          <a:blip r:embed="rId6">
            <a:alphaModFix/>
          </a:blip>
          <a:srcRect l="18522" r="17937"/>
          <a:stretch/>
        </p:blipFill>
        <p:spPr>
          <a:xfrm>
            <a:off x="3414974" y="1663125"/>
            <a:ext cx="2357201" cy="208682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2"/>
        <p:cNvGrpSpPr/>
        <p:nvPr/>
      </p:nvGrpSpPr>
      <p:grpSpPr>
        <a:xfrm>
          <a:off x="0" y="0"/>
          <a:ext cx="0" cy="0"/>
          <a:chOff x="0" y="0"/>
          <a:chExt cx="0" cy="0"/>
        </a:xfrm>
      </p:grpSpPr>
      <p:sp>
        <p:nvSpPr>
          <p:cNvPr id="1073" name="Google Shape;1073;p123"/>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000000"/>
                </a:solidFill>
              </a:rPr>
              <a:t>Investor or Inventor? Do you have what it takes?</a:t>
            </a:r>
            <a:endParaRPr>
              <a:solidFill>
                <a:srgbClr val="000000"/>
              </a:solidFill>
            </a:endParaRPr>
          </a:p>
        </p:txBody>
      </p:sp>
      <p:sp>
        <p:nvSpPr>
          <p:cNvPr id="1074" name="Google Shape;1074;p123"/>
          <p:cNvSpPr txBox="1">
            <a:spLocks noGrp="1"/>
          </p:cNvSpPr>
          <p:nvPr>
            <p:ph type="body" idx="1"/>
          </p:nvPr>
        </p:nvSpPr>
        <p:spPr>
          <a:xfrm>
            <a:off x="1003200" y="1486125"/>
            <a:ext cx="7476300" cy="3579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400" b="1">
                <a:latin typeface="Times New Roman"/>
                <a:ea typeface="Times New Roman"/>
                <a:cs typeface="Times New Roman"/>
                <a:sym typeface="Times New Roman"/>
              </a:rPr>
              <a:t>What is Shark Tank ?</a:t>
            </a:r>
            <a:endParaRPr sz="1400" b="1">
              <a:latin typeface="Times New Roman"/>
              <a:ea typeface="Times New Roman"/>
              <a:cs typeface="Times New Roman"/>
              <a:sym typeface="Times New Roman"/>
            </a:endParaRPr>
          </a:p>
          <a:p>
            <a:pPr marL="0" lvl="0" indent="0" algn="l" rtl="0">
              <a:spcBef>
                <a:spcPts val="600"/>
              </a:spcBef>
              <a:spcAft>
                <a:spcPts val="0"/>
              </a:spcAft>
              <a:buNone/>
            </a:pPr>
            <a:r>
              <a:rPr lang="en" sz="1400">
                <a:latin typeface="Times New Roman"/>
                <a:ea typeface="Times New Roman"/>
                <a:cs typeface="Times New Roman"/>
                <a:sym typeface="Times New Roman"/>
              </a:rPr>
              <a:t>Background to Shark Tank: Shark Tank is an American reality TV show on ABC that features a panel of business executives and investors (called 'Sharks') who consider offers and listen to pitches from entrepreneurs and small business owners seeking funding for their business, products, or services. The panel includes Barbara Corcoran, Kevin O'Leary, Daymond John, Robert Herjavec, Mark Cuban, and Lori Greiner.  </a:t>
            </a:r>
            <a:endParaRPr sz="1400">
              <a:latin typeface="Times New Roman"/>
              <a:ea typeface="Times New Roman"/>
              <a:cs typeface="Times New Roman"/>
              <a:sym typeface="Times New Roman"/>
            </a:endParaRPr>
          </a:p>
          <a:p>
            <a:pPr marL="0" lvl="0" indent="0" algn="l" rtl="0">
              <a:spcBef>
                <a:spcPts val="600"/>
              </a:spcBef>
              <a:spcAft>
                <a:spcPts val="0"/>
              </a:spcAft>
              <a:buClr>
                <a:schemeClr val="dk1"/>
              </a:buClr>
              <a:buSzPts val="1100"/>
              <a:buFont typeface="Arial"/>
              <a:buNone/>
            </a:pPr>
            <a:endParaRPr sz="1400">
              <a:latin typeface="Times New Roman"/>
              <a:ea typeface="Times New Roman"/>
              <a:cs typeface="Times New Roman"/>
              <a:sym typeface="Times New Roman"/>
            </a:endParaRPr>
          </a:p>
          <a:p>
            <a:pPr marL="0" lvl="0" indent="0" algn="ctr" rtl="0">
              <a:spcBef>
                <a:spcPts val="600"/>
              </a:spcBef>
              <a:spcAft>
                <a:spcPts val="0"/>
              </a:spcAft>
              <a:buNone/>
            </a:pPr>
            <a:r>
              <a:rPr lang="en" sz="1400" b="1" u="sng">
                <a:latin typeface="Times New Roman"/>
                <a:ea typeface="Times New Roman"/>
                <a:cs typeface="Times New Roman"/>
                <a:sym typeface="Times New Roman"/>
              </a:rPr>
              <a:t>Industrial Revolution – Shark Tank Activity</a:t>
            </a:r>
            <a:r>
              <a:rPr lang="en" sz="1400" b="1">
                <a:latin typeface="Times New Roman"/>
                <a:ea typeface="Times New Roman"/>
                <a:cs typeface="Times New Roman"/>
                <a:sym typeface="Times New Roman"/>
              </a:rPr>
              <a:t> </a:t>
            </a:r>
            <a:endParaRPr sz="1400" b="1">
              <a:latin typeface="Times New Roman"/>
              <a:ea typeface="Times New Roman"/>
              <a:cs typeface="Times New Roman"/>
              <a:sym typeface="Times New Roman"/>
            </a:endParaRPr>
          </a:p>
          <a:p>
            <a:pPr marL="0" lvl="0" indent="0" algn="l" rtl="0">
              <a:spcBef>
                <a:spcPts val="600"/>
              </a:spcBef>
              <a:spcAft>
                <a:spcPts val="0"/>
              </a:spcAft>
              <a:buClr>
                <a:schemeClr val="dk1"/>
              </a:buClr>
              <a:buSzPts val="1100"/>
              <a:buFont typeface="Arial"/>
              <a:buNone/>
            </a:pPr>
            <a:r>
              <a:rPr lang="en" sz="1400" b="1">
                <a:latin typeface="Times New Roman"/>
                <a:ea typeface="Times New Roman"/>
                <a:cs typeface="Times New Roman"/>
                <a:sym typeface="Times New Roman"/>
              </a:rPr>
              <a:t>We will be conducting our own in-class version of Shark Tank using the most significant inventions of the Industrial Revolution which include invention by Thomas Edison, Henry Ford and Nikolas Tesla . You will be selected as either a member of the Shark Tank (investors) or to make a pitch as an inventor from the past.</a:t>
            </a:r>
            <a:endParaRPr sz="1400" b="1">
              <a:latin typeface="Times New Roman"/>
              <a:ea typeface="Times New Roman"/>
              <a:cs typeface="Times New Roman"/>
              <a:sym typeface="Times New Roman"/>
            </a:endParaRPr>
          </a:p>
          <a:p>
            <a:pPr marL="0" lvl="0" indent="0" algn="l" rtl="0">
              <a:spcBef>
                <a:spcPts val="600"/>
              </a:spcBef>
              <a:spcAft>
                <a:spcPts val="0"/>
              </a:spcAft>
              <a:buNone/>
            </a:pPr>
            <a:endParaRPr sz="1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38761D"/>
                </a:solidFill>
              </a:rPr>
              <a:t>Lesson Two</a:t>
            </a:r>
            <a:r>
              <a:rPr lang="en">
                <a:solidFill>
                  <a:srgbClr val="38761D"/>
                </a:solidFill>
              </a:rPr>
              <a:t>: Story on Passion and Perseverance </a:t>
            </a:r>
            <a:endParaRPr>
              <a:solidFill>
                <a:srgbClr val="38761D"/>
              </a:solidFill>
            </a:endParaRPr>
          </a:p>
        </p:txBody>
      </p:sp>
      <p:pic>
        <p:nvPicPr>
          <p:cNvPr id="714" name="Google Shape;714;p70"/>
          <p:cNvPicPr preferRelativeResize="0"/>
          <p:nvPr/>
        </p:nvPicPr>
        <p:blipFill>
          <a:blip r:embed="rId3">
            <a:alphaModFix/>
          </a:blip>
          <a:stretch>
            <a:fillRect/>
          </a:stretch>
        </p:blipFill>
        <p:spPr>
          <a:xfrm>
            <a:off x="4085612" y="1450450"/>
            <a:ext cx="2199700" cy="3092775"/>
          </a:xfrm>
          <a:prstGeom prst="rect">
            <a:avLst/>
          </a:prstGeom>
          <a:noFill/>
          <a:ln>
            <a:noFill/>
          </a:ln>
        </p:spPr>
      </p:pic>
      <p:sp>
        <p:nvSpPr>
          <p:cNvPr id="715" name="Google Shape;715;p70"/>
          <p:cNvSpPr txBox="1"/>
          <p:nvPr/>
        </p:nvSpPr>
        <p:spPr>
          <a:xfrm>
            <a:off x="858800" y="1963738"/>
            <a:ext cx="2576100" cy="22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6"/>
                </a:solidFill>
                <a:latin typeface="Shadows Into Light"/>
                <a:ea typeface="Shadows Into Light"/>
                <a:cs typeface="Shadows Into Light"/>
                <a:sym typeface="Shadows Into Light"/>
              </a:rPr>
              <a:t>“Maybe It’s My Fault” by Michael Jordan </a:t>
            </a:r>
            <a:endParaRPr sz="1800" b="1">
              <a:solidFill>
                <a:schemeClr val="accent6"/>
              </a:solidFill>
              <a:latin typeface="Shadows Into Light"/>
              <a:ea typeface="Shadows Into Light"/>
              <a:cs typeface="Shadows Into Light"/>
              <a:sym typeface="Shadows Into Light"/>
            </a:endParaRPr>
          </a:p>
          <a:p>
            <a:pPr marL="0" lvl="0" indent="0" algn="l" rtl="0">
              <a:spcBef>
                <a:spcPts val="1600"/>
              </a:spcBef>
              <a:spcAft>
                <a:spcPts val="0"/>
              </a:spcAft>
              <a:buNone/>
            </a:pPr>
            <a:r>
              <a:rPr lang="en" sz="1300" u="sng">
                <a:solidFill>
                  <a:schemeClr val="accent5"/>
                </a:solidFill>
                <a:latin typeface="Nunito"/>
                <a:ea typeface="Nunito"/>
                <a:cs typeface="Nunito"/>
                <a:sym typeface="Nunito"/>
                <a:hlinkClick r:id="rId4"/>
              </a:rPr>
              <a:t>https://www.youtube.com/watch?v=9zSVu76AX3I</a:t>
            </a:r>
            <a:r>
              <a:rPr lang="en" sz="1300">
                <a:solidFill>
                  <a:schemeClr val="dk2"/>
                </a:solidFill>
                <a:latin typeface="Nunito"/>
                <a:ea typeface="Nunito"/>
                <a:cs typeface="Nunito"/>
                <a:sym typeface="Nunito"/>
              </a:rPr>
              <a:t> </a:t>
            </a:r>
            <a:endParaRPr sz="1300">
              <a:solidFill>
                <a:schemeClr val="dk2"/>
              </a:solidFill>
              <a:latin typeface="Nunito"/>
              <a:ea typeface="Nunito"/>
              <a:cs typeface="Nunito"/>
              <a:sym typeface="Nunito"/>
            </a:endParaRPr>
          </a:p>
          <a:p>
            <a:pPr marL="0" lvl="0" indent="0" algn="l" rtl="0">
              <a:lnSpc>
                <a:spcPct val="115000"/>
              </a:lnSpc>
              <a:spcBef>
                <a:spcPts val="1600"/>
              </a:spcBef>
              <a:spcAft>
                <a:spcPts val="1600"/>
              </a:spcAft>
              <a:buNone/>
            </a:pPr>
            <a:r>
              <a:rPr lang="en" sz="1800" b="1">
                <a:solidFill>
                  <a:srgbClr val="CC4125"/>
                </a:solidFill>
                <a:latin typeface="Calibri"/>
                <a:ea typeface="Calibri"/>
                <a:cs typeface="Calibri"/>
                <a:sym typeface="Calibri"/>
              </a:rPr>
              <a:t>“Salt in His Shoes”</a:t>
            </a:r>
            <a:r>
              <a:rPr lang="en" sz="1800">
                <a:solidFill>
                  <a:schemeClr val="dk2"/>
                </a:solidFill>
                <a:latin typeface="Calibri"/>
                <a:ea typeface="Calibri"/>
                <a:cs typeface="Calibri"/>
                <a:sym typeface="Calibri"/>
              </a:rPr>
              <a:t> </a:t>
            </a:r>
            <a:r>
              <a:rPr lang="en" sz="1800">
                <a:solidFill>
                  <a:srgbClr val="FFD966"/>
                </a:solidFill>
                <a:latin typeface="Calibri"/>
                <a:ea typeface="Calibri"/>
                <a:cs typeface="Calibri"/>
                <a:sym typeface="Calibri"/>
              </a:rPr>
              <a:t>by Deloris Jordan</a:t>
            </a:r>
            <a:endParaRPr sz="1300">
              <a:solidFill>
                <a:schemeClr val="dk2"/>
              </a:solidFill>
              <a:latin typeface="Nunito"/>
              <a:ea typeface="Nunito"/>
              <a:cs typeface="Nunito"/>
              <a:sym typeface="Nunito"/>
            </a:endParaRPr>
          </a:p>
        </p:txBody>
      </p:sp>
      <p:pic>
        <p:nvPicPr>
          <p:cNvPr id="716" name="Google Shape;716;p70"/>
          <p:cNvPicPr preferRelativeResize="0"/>
          <p:nvPr/>
        </p:nvPicPr>
        <p:blipFill>
          <a:blip r:embed="rId5">
            <a:alphaModFix/>
          </a:blip>
          <a:stretch>
            <a:fillRect/>
          </a:stretch>
        </p:blipFill>
        <p:spPr>
          <a:xfrm rot="-4">
            <a:off x="7603863" y="477441"/>
            <a:ext cx="1071250" cy="1393566"/>
          </a:xfrm>
          <a:prstGeom prst="rect">
            <a:avLst/>
          </a:prstGeom>
          <a:noFill/>
          <a:ln>
            <a:noFill/>
          </a:ln>
        </p:spPr>
      </p:pic>
      <p:pic>
        <p:nvPicPr>
          <p:cNvPr id="717" name="Google Shape;717;p70"/>
          <p:cNvPicPr preferRelativeResize="0"/>
          <p:nvPr/>
        </p:nvPicPr>
        <p:blipFill>
          <a:blip r:embed="rId6">
            <a:alphaModFix/>
          </a:blip>
          <a:stretch>
            <a:fillRect/>
          </a:stretch>
        </p:blipFill>
        <p:spPr>
          <a:xfrm>
            <a:off x="710550" y="4020050"/>
            <a:ext cx="1937657" cy="721400"/>
          </a:xfrm>
          <a:prstGeom prst="rect">
            <a:avLst/>
          </a:prstGeom>
          <a:noFill/>
          <a:ln>
            <a:noFill/>
          </a:ln>
        </p:spPr>
      </p:pic>
      <p:pic>
        <p:nvPicPr>
          <p:cNvPr id="718" name="Google Shape;718;p70"/>
          <p:cNvPicPr preferRelativeResize="0"/>
          <p:nvPr/>
        </p:nvPicPr>
        <p:blipFill>
          <a:blip r:embed="rId7">
            <a:alphaModFix/>
          </a:blip>
          <a:stretch>
            <a:fillRect/>
          </a:stretch>
        </p:blipFill>
        <p:spPr>
          <a:xfrm>
            <a:off x="6936025" y="3538025"/>
            <a:ext cx="1419725" cy="1127425"/>
          </a:xfrm>
          <a:prstGeom prst="rect">
            <a:avLst/>
          </a:prstGeom>
          <a:noFill/>
          <a:ln>
            <a:noFill/>
          </a:ln>
        </p:spPr>
      </p:pic>
      <p:pic>
        <p:nvPicPr>
          <p:cNvPr id="719" name="Google Shape;719;p70"/>
          <p:cNvPicPr preferRelativeResize="0"/>
          <p:nvPr/>
        </p:nvPicPr>
        <p:blipFill rotWithShape="1">
          <a:blip r:embed="rId8">
            <a:alphaModFix/>
          </a:blip>
          <a:srcRect b="11308"/>
          <a:stretch/>
        </p:blipFill>
        <p:spPr>
          <a:xfrm>
            <a:off x="6553650" y="1930887"/>
            <a:ext cx="2263774" cy="14764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8"/>
        <p:cNvGrpSpPr/>
        <p:nvPr/>
      </p:nvGrpSpPr>
      <p:grpSpPr>
        <a:xfrm>
          <a:off x="0" y="0"/>
          <a:ext cx="0" cy="0"/>
          <a:chOff x="0" y="0"/>
          <a:chExt cx="0" cy="0"/>
        </a:xfrm>
      </p:grpSpPr>
      <p:pic>
        <p:nvPicPr>
          <p:cNvPr id="1079" name="Google Shape;1079;p124" descr="funny horse - funny horse videos compilation 2014 [new].&#10;&#10;check out these funny horses in this funny horse videos compilation.&#10;Funny Horse Videos at Nicker News&#10;funny horses funny horses videos funny horses videos 2014 best funny horse videos most funny horse videos funny horses compilation best funny horse fail videos best funny horse fail videos compilation 2014 best funny movies very funny horses horse fails funny horse fails compilation horse fails compilation 2014.&#10;the world's most funny horse videos 2014. 2:58 My Dog - My Horse - Funny Horse Mating - Video Funny Animals +&#10;&#10;my dog - my horse - funny horse mating - video funny animals.&#10;funniest horse videos 2014.&#10;Funny Horse Videos Try Not To Laugh - CRAZY HORSES Full HD April 2015 NEW]&#10;&#10;Watch the video Horse Mating Up Close For a Long Time uploaded by Nilkanthakb on Dailymotion Funny Animals Compilation Animal Videos 2015 - Horses Mating Up Close And Hard For A Long Time&#10;&#10;Toy Horse Videos for Children on Facebook&#10;&#10;&#10;????????-�?�-????????&#10;? Don�t be antisocial, let your friends have some fun� like this video&#10;? Please Subscribe for more videos&#10;????????-�?�-????????" title="Jimmy Kimmel and Guillermo Pitch Horse Pants on Shark Tank | funny horse">
            <a:hlinkClick r:id="rId4"/>
          </p:cNvPr>
          <p:cNvPicPr preferRelativeResize="0"/>
          <p:nvPr/>
        </p:nvPicPr>
        <p:blipFill>
          <a:blip r:embed="rId5">
            <a:alphaModFix/>
          </a:blip>
          <a:stretch>
            <a:fillRect/>
          </a:stretch>
        </p:blipFill>
        <p:spPr>
          <a:xfrm>
            <a:off x="2216175" y="857250"/>
            <a:ext cx="4572000" cy="3429000"/>
          </a:xfrm>
          <a:prstGeom prst="rect">
            <a:avLst/>
          </a:prstGeom>
          <a:noFill/>
          <a:ln>
            <a:noFill/>
          </a:ln>
        </p:spPr>
      </p:pic>
      <p:pic>
        <p:nvPicPr>
          <p:cNvPr id="1080" name="Google Shape;1080;p124"/>
          <p:cNvPicPr preferRelativeResize="0"/>
          <p:nvPr/>
        </p:nvPicPr>
        <p:blipFill>
          <a:blip r:embed="rId6">
            <a:alphaModFix/>
          </a:blip>
          <a:stretch>
            <a:fillRect/>
          </a:stretch>
        </p:blipFill>
        <p:spPr>
          <a:xfrm>
            <a:off x="7429475" y="1951575"/>
            <a:ext cx="1050074" cy="1312600"/>
          </a:xfrm>
          <a:prstGeom prst="rect">
            <a:avLst/>
          </a:prstGeom>
          <a:noFill/>
          <a:ln>
            <a:noFill/>
          </a:ln>
        </p:spPr>
      </p:pic>
      <p:pic>
        <p:nvPicPr>
          <p:cNvPr id="1081" name="Google Shape;1081;p124"/>
          <p:cNvPicPr preferRelativeResize="0"/>
          <p:nvPr/>
        </p:nvPicPr>
        <p:blipFill>
          <a:blip r:embed="rId7">
            <a:alphaModFix/>
          </a:blip>
          <a:stretch>
            <a:fillRect/>
          </a:stretch>
        </p:blipFill>
        <p:spPr>
          <a:xfrm>
            <a:off x="920450" y="737311"/>
            <a:ext cx="971400" cy="1214265"/>
          </a:xfrm>
          <a:prstGeom prst="rect">
            <a:avLst/>
          </a:prstGeom>
          <a:noFill/>
          <a:ln>
            <a:noFill/>
          </a:ln>
        </p:spPr>
      </p:pic>
      <p:pic>
        <p:nvPicPr>
          <p:cNvPr id="1082" name="Google Shape;1082;p124"/>
          <p:cNvPicPr preferRelativeResize="0"/>
          <p:nvPr/>
        </p:nvPicPr>
        <p:blipFill>
          <a:blip r:embed="rId8">
            <a:alphaModFix/>
          </a:blip>
          <a:stretch>
            <a:fillRect/>
          </a:stretch>
        </p:blipFill>
        <p:spPr>
          <a:xfrm>
            <a:off x="6906750" y="3287875"/>
            <a:ext cx="971400" cy="1214243"/>
          </a:xfrm>
          <a:prstGeom prst="rect">
            <a:avLst/>
          </a:prstGeom>
          <a:noFill/>
          <a:ln>
            <a:noFill/>
          </a:ln>
        </p:spPr>
      </p:pic>
      <p:pic>
        <p:nvPicPr>
          <p:cNvPr id="1083" name="Google Shape;1083;p124"/>
          <p:cNvPicPr preferRelativeResize="0"/>
          <p:nvPr/>
        </p:nvPicPr>
        <p:blipFill>
          <a:blip r:embed="rId9">
            <a:alphaModFix/>
          </a:blip>
          <a:stretch>
            <a:fillRect/>
          </a:stretch>
        </p:blipFill>
        <p:spPr>
          <a:xfrm>
            <a:off x="6940725" y="703600"/>
            <a:ext cx="937426" cy="1171775"/>
          </a:xfrm>
          <a:prstGeom prst="rect">
            <a:avLst/>
          </a:prstGeom>
          <a:noFill/>
          <a:ln>
            <a:noFill/>
          </a:ln>
        </p:spPr>
      </p:pic>
      <p:pic>
        <p:nvPicPr>
          <p:cNvPr id="1084" name="Google Shape;1084;p124"/>
          <p:cNvPicPr preferRelativeResize="0"/>
          <p:nvPr/>
        </p:nvPicPr>
        <p:blipFill>
          <a:blip r:embed="rId10">
            <a:alphaModFix/>
          </a:blip>
          <a:stretch>
            <a:fillRect/>
          </a:stretch>
        </p:blipFill>
        <p:spPr>
          <a:xfrm>
            <a:off x="920450" y="1997349"/>
            <a:ext cx="1050074" cy="1312647"/>
          </a:xfrm>
          <a:prstGeom prst="rect">
            <a:avLst/>
          </a:prstGeom>
          <a:noFill/>
          <a:ln>
            <a:noFill/>
          </a:ln>
        </p:spPr>
      </p:pic>
      <p:pic>
        <p:nvPicPr>
          <p:cNvPr id="1085" name="Google Shape;1085;p124"/>
          <p:cNvPicPr preferRelativeResize="0"/>
          <p:nvPr/>
        </p:nvPicPr>
        <p:blipFill>
          <a:blip r:embed="rId11">
            <a:alphaModFix/>
          </a:blip>
          <a:stretch>
            <a:fillRect/>
          </a:stretch>
        </p:blipFill>
        <p:spPr>
          <a:xfrm>
            <a:off x="1047525" y="3355775"/>
            <a:ext cx="1050075" cy="107844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9"/>
        <p:cNvGrpSpPr/>
        <p:nvPr/>
      </p:nvGrpSpPr>
      <p:grpSpPr>
        <a:xfrm>
          <a:off x="0" y="0"/>
          <a:ext cx="0" cy="0"/>
          <a:chOff x="0" y="0"/>
          <a:chExt cx="0" cy="0"/>
        </a:xfrm>
      </p:grpSpPr>
      <p:sp>
        <p:nvSpPr>
          <p:cNvPr id="1090" name="Google Shape;1090;p12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a:solidFill>
                  <a:srgbClr val="000000"/>
                </a:solidFill>
                <a:highlight>
                  <a:srgbClr val="FFFFFF"/>
                </a:highlight>
                <a:latin typeface="Times New Roman"/>
                <a:ea typeface="Times New Roman"/>
                <a:cs typeface="Times New Roman"/>
                <a:sym typeface="Times New Roman"/>
              </a:rPr>
              <a:t>Developmental Procedures - Part Two</a:t>
            </a:r>
            <a:endParaRPr b="1" i="1">
              <a:solidFill>
                <a:srgbClr val="000000"/>
              </a:solidFill>
              <a:latin typeface="Frank Ruhl Libre"/>
              <a:ea typeface="Frank Ruhl Libre"/>
              <a:cs typeface="Frank Ruhl Libre"/>
              <a:sym typeface="Frank Ruhl Libre"/>
            </a:endParaRPr>
          </a:p>
        </p:txBody>
      </p:sp>
      <p:sp>
        <p:nvSpPr>
          <p:cNvPr id="1091" name="Google Shape;1091;p125"/>
          <p:cNvSpPr txBox="1">
            <a:spLocks noGrp="1"/>
          </p:cNvSpPr>
          <p:nvPr>
            <p:ph type="body" idx="1"/>
          </p:nvPr>
        </p:nvSpPr>
        <p:spPr>
          <a:xfrm>
            <a:off x="814675" y="1329300"/>
            <a:ext cx="7137600" cy="2760300"/>
          </a:xfrm>
          <a:prstGeom prst="rect">
            <a:avLst/>
          </a:prstGeom>
        </p:spPr>
        <p:txBody>
          <a:bodyPr spcFirstLastPara="1" wrap="square" lIns="0" tIns="0" rIns="0" bIns="0" anchor="t" anchorCtr="0">
            <a:noAutofit/>
          </a:bodyPr>
          <a:lstStyle/>
          <a:p>
            <a:pPr marL="457200" lvl="0" indent="0" algn="l" rtl="0">
              <a:spcBef>
                <a:spcPts val="0"/>
              </a:spcBef>
              <a:spcAft>
                <a:spcPts val="0"/>
              </a:spcAft>
              <a:buNone/>
            </a:pPr>
            <a:endParaRPr sz="1200" b="1">
              <a:solidFill>
                <a:srgbClr val="0000FF"/>
              </a:solidFill>
              <a:latin typeface="Times New Roman"/>
              <a:ea typeface="Times New Roman"/>
              <a:cs typeface="Times New Roman"/>
              <a:sym typeface="Times New Roman"/>
            </a:endParaRPr>
          </a:p>
          <a:p>
            <a:pPr marL="0" lvl="0" indent="0" algn="ctr" rtl="0">
              <a:spcBef>
                <a:spcPts val="0"/>
              </a:spcBef>
              <a:spcAft>
                <a:spcPts val="0"/>
              </a:spcAft>
              <a:buNone/>
            </a:pPr>
            <a:r>
              <a:rPr lang="en" sz="1500" b="1" i="1">
                <a:solidFill>
                  <a:srgbClr val="0000FF"/>
                </a:solidFill>
              </a:rPr>
              <a:t>‘You're not an entrepreneur; you're a want-repreneur.’</a:t>
            </a:r>
            <a:endParaRPr sz="1600" b="1" i="1">
              <a:solidFill>
                <a:srgbClr val="0000FF"/>
              </a:solidFill>
            </a:endParaRPr>
          </a:p>
          <a:p>
            <a:pPr marL="457200" lvl="0" indent="0" algn="ctr" rtl="0">
              <a:spcBef>
                <a:spcPts val="0"/>
              </a:spcBef>
              <a:spcAft>
                <a:spcPts val="0"/>
              </a:spcAft>
              <a:buNone/>
            </a:pPr>
            <a:endParaRPr sz="1600" b="1">
              <a:solidFill>
                <a:srgbClr val="0000FF"/>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Students will complete the Shark Tank simulation. </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The lesson will conclude with a brief discussion and completion of their K-W-L chart.</a:t>
            </a:r>
            <a:endParaRPr sz="1200" b="1">
              <a:solidFill>
                <a:schemeClr val="dk1"/>
              </a:solidFill>
              <a:latin typeface="Times New Roman"/>
              <a:ea typeface="Times New Roman"/>
              <a:cs typeface="Times New Roman"/>
              <a:sym typeface="Times New Roman"/>
            </a:endParaRPr>
          </a:p>
          <a:p>
            <a:pPr marL="0" lvl="0" indent="0" algn="l" rtl="0">
              <a:spcBef>
                <a:spcPts val="60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Task for Shark Tank Members:</a:t>
            </a:r>
            <a:endParaRPr sz="1200" b="1">
              <a:solidFill>
                <a:schemeClr val="dk1"/>
              </a:solidFill>
              <a:latin typeface="Times New Roman"/>
              <a:ea typeface="Times New Roman"/>
              <a:cs typeface="Times New Roman"/>
              <a:sym typeface="Times New Roman"/>
            </a:endParaRPr>
          </a:p>
          <a:p>
            <a:pPr marL="457200" lvl="0" indent="-304800" algn="l" rtl="0">
              <a:spcBef>
                <a:spcPts val="6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Do initial research on the inventions and create a preliminary chart of what you would like to invest in and how much in % you would like to invest.</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 Create a list of at least 2 questions for each inventor</a:t>
            </a:r>
            <a:endParaRPr sz="1200">
              <a:solidFill>
                <a:schemeClr val="dk1"/>
              </a:solidFill>
              <a:latin typeface="Times New Roman"/>
              <a:ea typeface="Times New Roman"/>
              <a:cs typeface="Times New Roman"/>
              <a:sym typeface="Times New Roman"/>
            </a:endParaRPr>
          </a:p>
          <a:p>
            <a:pPr marL="0" lvl="0" indent="0" algn="l" rtl="0">
              <a:spcBef>
                <a:spcPts val="60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Task for Inventors:</a:t>
            </a:r>
            <a:endParaRPr sz="1200" b="1">
              <a:solidFill>
                <a:schemeClr val="dk1"/>
              </a:solidFill>
              <a:latin typeface="Times New Roman"/>
              <a:ea typeface="Times New Roman"/>
              <a:cs typeface="Times New Roman"/>
              <a:sym typeface="Times New Roman"/>
            </a:endParaRPr>
          </a:p>
          <a:p>
            <a:pPr marL="457200" lvl="0" indent="-304800" algn="l" rtl="0">
              <a:spcBef>
                <a:spcPts val="6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Research your invention and put together a pitch that will get the Sharks to invest in your invention. You can use pictures, sound, film, props, etc. You need to understand your invention very well and be able to explain/show/prove how your invention is a necessity and worthy of the investment of the Sharks.</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You need to state how much of their 100% you are asking for.</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Anticipate questions that Sharks may ask and be prepared to answer them.</a:t>
            </a:r>
            <a:endParaRPr sz="1200">
              <a:solidFill>
                <a:schemeClr val="dk1"/>
              </a:solidFill>
              <a:latin typeface="Times New Roman"/>
              <a:ea typeface="Times New Roman"/>
              <a:cs typeface="Times New Roman"/>
              <a:sym typeface="Times New Roman"/>
            </a:endParaRPr>
          </a:p>
          <a:p>
            <a:pPr marL="0" lvl="0" indent="0" algn="l" rtl="0">
              <a:spcBef>
                <a:spcPts val="60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5"/>
        <p:cNvGrpSpPr/>
        <p:nvPr/>
      </p:nvGrpSpPr>
      <p:grpSpPr>
        <a:xfrm>
          <a:off x="0" y="0"/>
          <a:ext cx="0" cy="0"/>
          <a:chOff x="0" y="0"/>
          <a:chExt cx="0" cy="0"/>
        </a:xfrm>
      </p:grpSpPr>
      <p:pic>
        <p:nvPicPr>
          <p:cNvPr id="1096" name="Google Shape;1096;p126"/>
          <p:cNvPicPr preferRelativeResize="0"/>
          <p:nvPr/>
        </p:nvPicPr>
        <p:blipFill>
          <a:blip r:embed="rId4">
            <a:alphaModFix/>
          </a:blip>
          <a:stretch>
            <a:fillRect/>
          </a:stretch>
        </p:blipFill>
        <p:spPr>
          <a:xfrm>
            <a:off x="3710375" y="713725"/>
            <a:ext cx="4629375" cy="3687175"/>
          </a:xfrm>
          <a:prstGeom prst="rect">
            <a:avLst/>
          </a:prstGeom>
          <a:noFill/>
          <a:ln>
            <a:noFill/>
          </a:ln>
        </p:spPr>
      </p:pic>
      <p:sp>
        <p:nvSpPr>
          <p:cNvPr id="1097" name="Google Shape;1097;p126"/>
          <p:cNvSpPr txBox="1"/>
          <p:nvPr/>
        </p:nvSpPr>
        <p:spPr>
          <a:xfrm>
            <a:off x="705975" y="1163700"/>
            <a:ext cx="2940300" cy="9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Frank Ruhl Libre"/>
                <a:ea typeface="Frank Ruhl Libre"/>
                <a:cs typeface="Frank Ruhl Libre"/>
                <a:sym typeface="Frank Ruhl Libre"/>
              </a:rPr>
              <a:t>How are you graded?</a:t>
            </a:r>
            <a:endParaRPr sz="2400" b="1">
              <a:latin typeface="Frank Ruhl Libre"/>
              <a:ea typeface="Frank Ruhl Libre"/>
              <a:cs typeface="Frank Ruhl Libre"/>
              <a:sym typeface="Frank Ruhl Libre"/>
            </a:endParaRPr>
          </a:p>
        </p:txBody>
      </p:sp>
      <p:pic>
        <p:nvPicPr>
          <p:cNvPr id="1098" name="Google Shape;1098;p126"/>
          <p:cNvPicPr preferRelativeResize="0"/>
          <p:nvPr/>
        </p:nvPicPr>
        <p:blipFill>
          <a:blip r:embed="rId5">
            <a:alphaModFix/>
          </a:blip>
          <a:stretch>
            <a:fillRect/>
          </a:stretch>
        </p:blipFill>
        <p:spPr>
          <a:xfrm>
            <a:off x="705976" y="2118000"/>
            <a:ext cx="2940300" cy="220521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Lesson 6</a:t>
            </a:r>
            <a:endParaRPr b="1"/>
          </a:p>
          <a:p>
            <a:pPr marL="0" lvl="0" indent="0" algn="ctr" rtl="0">
              <a:spcBef>
                <a:spcPts val="0"/>
              </a:spcBef>
              <a:spcAft>
                <a:spcPts val="0"/>
              </a:spcAft>
              <a:buNone/>
            </a:pPr>
            <a:r>
              <a:rPr lang="en">
                <a:solidFill>
                  <a:schemeClr val="accent5"/>
                </a:solidFill>
              </a:rPr>
              <a:t>Using</a:t>
            </a:r>
            <a:r>
              <a:rPr lang="en"/>
              <a:t> </a:t>
            </a:r>
            <a:r>
              <a:rPr lang="en">
                <a:solidFill>
                  <a:srgbClr val="FF0000"/>
                </a:solidFill>
              </a:rPr>
              <a:t>S</a:t>
            </a:r>
            <a:r>
              <a:rPr lang="en">
                <a:solidFill>
                  <a:srgbClr val="6AA84F"/>
                </a:solidFill>
              </a:rPr>
              <a:t>C</a:t>
            </a:r>
            <a:r>
              <a:rPr lang="en">
                <a:solidFill>
                  <a:srgbClr val="E69138"/>
                </a:solidFill>
              </a:rPr>
              <a:t>I</a:t>
            </a:r>
            <a:r>
              <a:rPr lang="en">
                <a:solidFill>
                  <a:srgbClr val="1155CC"/>
                </a:solidFill>
              </a:rPr>
              <a:t>M</a:t>
            </a:r>
            <a:r>
              <a:rPr lang="en"/>
              <a:t>-</a:t>
            </a:r>
            <a:r>
              <a:rPr lang="en">
                <a:solidFill>
                  <a:srgbClr val="9900FF"/>
                </a:solidFill>
              </a:rPr>
              <a:t>C</a:t>
            </a:r>
            <a:r>
              <a:rPr lang="en"/>
              <a:t> </a:t>
            </a:r>
            <a:r>
              <a:rPr lang="en">
                <a:solidFill>
                  <a:schemeClr val="accent5"/>
                </a:solidFill>
              </a:rPr>
              <a:t>to Think Like a Historian</a:t>
            </a:r>
            <a:r>
              <a:rPr lang="en"/>
              <a:t> </a:t>
            </a:r>
            <a:endParaRPr/>
          </a:p>
          <a:p>
            <a:pPr marL="0" lvl="0" indent="0" algn="l" rtl="0">
              <a:spcBef>
                <a:spcPts val="0"/>
              </a:spcBef>
              <a:spcAft>
                <a:spcPts val="0"/>
              </a:spcAft>
              <a:buNone/>
            </a:pPr>
            <a:endParaRPr/>
          </a:p>
        </p:txBody>
      </p:sp>
      <p:sp>
        <p:nvSpPr>
          <p:cNvPr id="1104" name="Google Shape;1104;p12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By analyzing documents from primary sources, is it valid that “grit” was the secret sauce in the success of  three inventors and three entrepreneurs we have learned about from the Industrial Revolution? </a:t>
            </a:r>
            <a:endParaRPr sz="1800"/>
          </a:p>
          <a:p>
            <a:pPr marL="0" lvl="0" indent="0" algn="ctr" rtl="0">
              <a:spcBef>
                <a:spcPts val="1600"/>
              </a:spcBef>
              <a:spcAft>
                <a:spcPts val="0"/>
              </a:spcAft>
              <a:buNone/>
            </a:pPr>
            <a:endParaRPr sz="1800"/>
          </a:p>
          <a:p>
            <a:pPr marL="0" lvl="0" indent="0" algn="ctr" rtl="0">
              <a:spcBef>
                <a:spcPts val="1600"/>
              </a:spcBef>
              <a:spcAft>
                <a:spcPts val="0"/>
              </a:spcAft>
              <a:buNone/>
            </a:pPr>
            <a:r>
              <a:rPr lang="en" sz="1800">
                <a:latin typeface="Nunito"/>
                <a:ea typeface="Nunito"/>
                <a:cs typeface="Nunito"/>
                <a:sym typeface="Nunito"/>
              </a:rPr>
              <a:t>By: Dan Savarino &amp; Mary Stephani </a:t>
            </a:r>
            <a:endParaRPr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28"/>
          <p:cNvSpPr txBox="1">
            <a:spLocks noGrp="1"/>
          </p:cNvSpPr>
          <p:nvPr>
            <p:ph type="title"/>
          </p:nvPr>
        </p:nvSpPr>
        <p:spPr>
          <a:xfrm>
            <a:off x="819150" y="4851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 Primary Source?</a:t>
            </a:r>
            <a:endParaRPr/>
          </a:p>
        </p:txBody>
      </p:sp>
      <p:sp>
        <p:nvSpPr>
          <p:cNvPr id="1110" name="Google Shape;1110;p128"/>
          <p:cNvSpPr txBox="1">
            <a:spLocks noGrp="1"/>
          </p:cNvSpPr>
          <p:nvPr>
            <p:ph type="body" idx="1"/>
          </p:nvPr>
        </p:nvSpPr>
        <p:spPr>
          <a:xfrm>
            <a:off x="381150" y="1134975"/>
            <a:ext cx="7943700" cy="321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000FF"/>
                </a:solidFill>
              </a:rPr>
              <a:t>“Voice of the Past”</a:t>
            </a:r>
            <a:endParaRPr sz="2400">
              <a:solidFill>
                <a:srgbClr val="0000FF"/>
              </a:solidFill>
            </a:endParaRPr>
          </a:p>
          <a:p>
            <a:pPr marL="0" lvl="0" indent="0" algn="l" rtl="0">
              <a:spcBef>
                <a:spcPts val="1600"/>
              </a:spcBef>
              <a:spcAft>
                <a:spcPts val="0"/>
              </a:spcAft>
              <a:buNone/>
            </a:pPr>
            <a:r>
              <a:rPr lang="en"/>
              <a:t>Raw Materials of history</a:t>
            </a:r>
            <a:endParaRPr/>
          </a:p>
          <a:p>
            <a:pPr marL="914400" lvl="1" indent="-298450" algn="l" rtl="0">
              <a:spcBef>
                <a:spcPts val="1600"/>
              </a:spcBef>
              <a:spcAft>
                <a:spcPts val="0"/>
              </a:spcAft>
              <a:buSzPts val="1100"/>
              <a:buChar char="○"/>
            </a:pPr>
            <a:r>
              <a:rPr lang="en"/>
              <a:t>Original documents and objects which tell the story of people, places, events of the past from the time under study. </a:t>
            </a:r>
            <a:endParaRPr/>
          </a:p>
          <a:p>
            <a:pPr marL="457200" lvl="0" indent="-311150" algn="l" rtl="0">
              <a:spcBef>
                <a:spcPts val="0"/>
              </a:spcBef>
              <a:spcAft>
                <a:spcPts val="0"/>
              </a:spcAft>
              <a:buSzPts val="1300"/>
              <a:buChar char="●"/>
            </a:pPr>
            <a:r>
              <a:rPr lang="en" b="1"/>
              <a:t>Examples</a:t>
            </a:r>
            <a:r>
              <a:rPr lang="en"/>
              <a:t>:</a:t>
            </a:r>
            <a:endParaRPr/>
          </a:p>
          <a:p>
            <a:pPr marL="914400" lvl="1" indent="-298450" algn="l" rtl="0">
              <a:spcBef>
                <a:spcPts val="0"/>
              </a:spcBef>
              <a:spcAft>
                <a:spcPts val="0"/>
              </a:spcAft>
              <a:buSzPts val="1100"/>
              <a:buChar char="○"/>
            </a:pPr>
            <a:r>
              <a:rPr lang="en"/>
              <a:t>Documents</a:t>
            </a:r>
            <a:endParaRPr/>
          </a:p>
          <a:p>
            <a:pPr marL="914400" lvl="1" indent="-298450" algn="l" rtl="0">
              <a:spcBef>
                <a:spcPts val="0"/>
              </a:spcBef>
              <a:spcAft>
                <a:spcPts val="0"/>
              </a:spcAft>
              <a:buSzPts val="1100"/>
              <a:buChar char="○"/>
            </a:pPr>
            <a:r>
              <a:rPr lang="en"/>
              <a:t>Letters</a:t>
            </a:r>
            <a:endParaRPr/>
          </a:p>
          <a:p>
            <a:pPr marL="914400" lvl="1" indent="-298450" algn="l" rtl="0">
              <a:spcBef>
                <a:spcPts val="0"/>
              </a:spcBef>
              <a:spcAft>
                <a:spcPts val="0"/>
              </a:spcAft>
              <a:buSzPts val="1100"/>
              <a:buChar char="○"/>
            </a:pPr>
            <a:r>
              <a:rPr lang="en"/>
              <a:t>Posters</a:t>
            </a:r>
            <a:endParaRPr/>
          </a:p>
          <a:p>
            <a:pPr marL="914400" lvl="1" indent="-298450" algn="l" rtl="0">
              <a:spcBef>
                <a:spcPts val="0"/>
              </a:spcBef>
              <a:spcAft>
                <a:spcPts val="0"/>
              </a:spcAft>
              <a:buSzPts val="1100"/>
              <a:buChar char="○"/>
            </a:pPr>
            <a:r>
              <a:rPr lang="en"/>
              <a:t>FIlm</a:t>
            </a:r>
            <a:endParaRPr/>
          </a:p>
          <a:p>
            <a:pPr marL="914400" lvl="1" indent="-298450" algn="l" rtl="0">
              <a:spcBef>
                <a:spcPts val="0"/>
              </a:spcBef>
              <a:spcAft>
                <a:spcPts val="0"/>
              </a:spcAft>
              <a:buSzPts val="1100"/>
              <a:buChar char="○"/>
            </a:pPr>
            <a:r>
              <a:rPr lang="en"/>
              <a:t>Artifacts</a:t>
            </a:r>
            <a:endParaRPr/>
          </a:p>
          <a:p>
            <a:pPr marL="914400" lvl="1" indent="-298450" algn="l" rtl="0">
              <a:spcBef>
                <a:spcPts val="0"/>
              </a:spcBef>
              <a:spcAft>
                <a:spcPts val="0"/>
              </a:spcAft>
              <a:buSzPts val="1100"/>
              <a:buChar char="○"/>
            </a:pPr>
            <a:r>
              <a:rPr lang="en"/>
              <a:t>Photos</a:t>
            </a:r>
            <a:endParaRPr/>
          </a:p>
          <a:p>
            <a:pPr marL="0" lvl="0" indent="0" algn="l" rtl="0">
              <a:spcBef>
                <a:spcPts val="1600"/>
              </a:spcBef>
              <a:spcAft>
                <a:spcPts val="0"/>
              </a:spcAft>
              <a:buNone/>
            </a:pPr>
            <a:r>
              <a:rPr lang="en" b="1" u="sng">
                <a:solidFill>
                  <a:srgbClr val="FF0000"/>
                </a:solidFill>
              </a:rPr>
              <a:t>Secondary sources</a:t>
            </a:r>
            <a:r>
              <a:rPr lang="en">
                <a:solidFill>
                  <a:srgbClr val="FF0000"/>
                </a:solidFill>
              </a:rPr>
              <a:t>: created by someone who did </a:t>
            </a:r>
            <a:r>
              <a:rPr lang="en" b="1">
                <a:solidFill>
                  <a:srgbClr val="FF0000"/>
                </a:solidFill>
              </a:rPr>
              <a:t>not </a:t>
            </a:r>
            <a:r>
              <a:rPr lang="en">
                <a:solidFill>
                  <a:srgbClr val="FF0000"/>
                </a:solidFill>
              </a:rPr>
              <a:t>experience first-hand or participate in the event you are researching</a:t>
            </a:r>
            <a:endParaRPr>
              <a:solidFill>
                <a:srgbClr val="FF0000"/>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29"/>
          <p:cNvSpPr txBox="1">
            <a:spLocks noGrp="1"/>
          </p:cNvSpPr>
          <p:nvPr>
            <p:ph type="title"/>
          </p:nvPr>
        </p:nvSpPr>
        <p:spPr>
          <a:xfrm>
            <a:off x="819150" y="6644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 </a:t>
            </a:r>
            <a:endParaRPr b="1"/>
          </a:p>
          <a:p>
            <a:pPr marL="0" lvl="0" indent="0" algn="l" rtl="0">
              <a:spcBef>
                <a:spcPts val="0"/>
              </a:spcBef>
              <a:spcAft>
                <a:spcPts val="0"/>
              </a:spcAft>
              <a:buNone/>
            </a:pPr>
            <a:r>
              <a:rPr lang="en">
                <a:solidFill>
                  <a:schemeClr val="accent5"/>
                </a:solidFill>
              </a:rPr>
              <a:t>SCIM-C Approach</a:t>
            </a:r>
            <a:endParaRPr>
              <a:solidFill>
                <a:schemeClr val="accent5"/>
              </a:solidFill>
            </a:endParaRPr>
          </a:p>
        </p:txBody>
      </p:sp>
      <p:sp>
        <p:nvSpPr>
          <p:cNvPr id="1116" name="Google Shape;1116;p129"/>
          <p:cNvSpPr txBox="1">
            <a:spLocks noGrp="1"/>
          </p:cNvSpPr>
          <p:nvPr>
            <p:ph type="body" idx="1"/>
          </p:nvPr>
        </p:nvSpPr>
        <p:spPr>
          <a:xfrm>
            <a:off x="819150" y="204650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0000"/>
                </a:solidFill>
                <a:latin typeface="Comic Sans MS"/>
                <a:ea typeface="Comic Sans MS"/>
                <a:cs typeface="Comic Sans MS"/>
                <a:sym typeface="Comic Sans MS"/>
              </a:rPr>
              <a:t>Summarizing: Facts/Details/Observation</a:t>
            </a:r>
            <a:endParaRPr sz="1400">
              <a:solidFill>
                <a:srgbClr val="000000"/>
              </a:solidFill>
              <a:latin typeface="Comic Sans MS"/>
              <a:ea typeface="Comic Sans MS"/>
              <a:cs typeface="Comic Sans MS"/>
              <a:sym typeface="Comic Sans MS"/>
            </a:endParaRPr>
          </a:p>
          <a:p>
            <a:pPr marL="457200" lvl="0" indent="-317500" algn="l" rtl="0">
              <a:spcBef>
                <a:spcPts val="160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type of doucment is this? (primary or secondary)</a:t>
            </a:r>
            <a:endParaRPr sz="1400">
              <a:solidFill>
                <a:srgbClr val="000000"/>
              </a:solidFill>
              <a:latin typeface="Comic Sans MS"/>
              <a:ea typeface="Comic Sans MS"/>
              <a:cs typeface="Comic Sans MS"/>
              <a:sym typeface="Comic Sans MS"/>
            </a:endParaRPr>
          </a:p>
          <a:p>
            <a:pPr marL="457200" lvl="0" indent="-317500" algn="l" rtl="0">
              <a:spcBef>
                <a:spcPts val="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does it directly tell us? (be specific)</a:t>
            </a:r>
            <a:endParaRPr sz="1400">
              <a:solidFill>
                <a:srgbClr val="FF0000"/>
              </a:solidFill>
              <a:latin typeface="Comic Sans MS"/>
              <a:ea typeface="Comic Sans MS"/>
              <a:cs typeface="Comic Sans MS"/>
              <a:sym typeface="Comic Sans MS"/>
            </a:endParaRPr>
          </a:p>
          <a:p>
            <a:pPr marL="0" lvl="0" indent="0" algn="l" rtl="0">
              <a:spcBef>
                <a:spcPts val="1600"/>
              </a:spcBef>
              <a:spcAft>
                <a:spcPts val="0"/>
              </a:spcAft>
              <a:buNone/>
            </a:pPr>
            <a:r>
              <a:rPr lang="en" sz="1400">
                <a:solidFill>
                  <a:srgbClr val="38761D"/>
                </a:solidFill>
                <a:latin typeface="Comic Sans MS"/>
                <a:ea typeface="Comic Sans MS"/>
                <a:cs typeface="Comic Sans MS"/>
                <a:sym typeface="Comic Sans MS"/>
              </a:rPr>
              <a:t>Contextualizing:</a:t>
            </a:r>
            <a:r>
              <a:rPr lang="en" sz="1400">
                <a:solidFill>
                  <a:srgbClr val="000000"/>
                </a:solidFill>
                <a:latin typeface="Comic Sans MS"/>
                <a:ea typeface="Comic Sans MS"/>
                <a:cs typeface="Comic Sans MS"/>
                <a:sym typeface="Comic Sans MS"/>
              </a:rPr>
              <a:t> </a:t>
            </a:r>
            <a:r>
              <a:rPr lang="en" sz="1400">
                <a:solidFill>
                  <a:srgbClr val="008000"/>
                </a:solidFill>
                <a:latin typeface="Comic Sans MS"/>
                <a:ea typeface="Comic Sans MS"/>
                <a:cs typeface="Comic Sans MS"/>
                <a:sym typeface="Comic Sans MS"/>
              </a:rPr>
              <a:t>Placing the source in time and space</a:t>
            </a:r>
            <a:endParaRPr sz="1400">
              <a:solidFill>
                <a:srgbClr val="008000"/>
              </a:solidFill>
              <a:latin typeface="Comic Sans MS"/>
              <a:ea typeface="Comic Sans MS"/>
              <a:cs typeface="Comic Sans MS"/>
              <a:sym typeface="Comic Sans MS"/>
            </a:endParaRPr>
          </a:p>
          <a:p>
            <a:pPr marL="457200" lvl="0" indent="-317500" algn="l" rtl="0">
              <a:spcBef>
                <a:spcPts val="160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Who produced the source?</a:t>
            </a:r>
            <a:endParaRPr sz="1400">
              <a:solidFill>
                <a:srgbClr val="000000"/>
              </a:solidFill>
              <a:latin typeface="Comic Sans MS"/>
              <a:ea typeface="Comic Sans MS"/>
              <a:cs typeface="Comic Sans MS"/>
              <a:sym typeface="Comic Sans MS"/>
            </a:endParaRPr>
          </a:p>
          <a:p>
            <a:pPr marL="457200" lvl="0" indent="-317500" algn="l" rtl="0">
              <a:spcBef>
                <a:spcPts val="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Why was the source produced? What was going on in that time or place?</a:t>
            </a:r>
            <a:endParaRPr sz="1400">
              <a:solidFill>
                <a:srgbClr val="000000"/>
              </a:solidFill>
              <a:latin typeface="Comic Sans MS"/>
              <a:ea typeface="Comic Sans MS"/>
              <a:cs typeface="Comic Sans MS"/>
              <a:sym typeface="Comic Sans MS"/>
            </a:endParaRPr>
          </a:p>
          <a:p>
            <a:pPr marL="0" lvl="0" indent="0" algn="l" rtl="0">
              <a:spcBef>
                <a:spcPts val="1600"/>
              </a:spcBef>
              <a:spcAft>
                <a:spcPts val="160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30"/>
          <p:cNvSpPr txBox="1">
            <a:spLocks noGrp="1"/>
          </p:cNvSpPr>
          <p:nvPr>
            <p:ph type="title"/>
          </p:nvPr>
        </p:nvSpPr>
        <p:spPr>
          <a:xfrm>
            <a:off x="819150" y="2741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 </a:t>
            </a:r>
            <a:endParaRPr b="1"/>
          </a:p>
          <a:p>
            <a:pPr marL="0" lvl="0" indent="0" algn="l" rtl="0">
              <a:spcBef>
                <a:spcPts val="0"/>
              </a:spcBef>
              <a:spcAft>
                <a:spcPts val="0"/>
              </a:spcAft>
              <a:buNone/>
            </a:pPr>
            <a:r>
              <a:rPr lang="en">
                <a:solidFill>
                  <a:schemeClr val="accent5"/>
                </a:solidFill>
              </a:rPr>
              <a:t>SCIM-C Approach</a:t>
            </a:r>
            <a:endParaRPr>
              <a:solidFill>
                <a:schemeClr val="accent5"/>
              </a:solidFill>
            </a:endParaRPr>
          </a:p>
          <a:p>
            <a:pPr marL="0" lvl="0" indent="0" algn="l" rtl="0">
              <a:spcBef>
                <a:spcPts val="0"/>
              </a:spcBef>
              <a:spcAft>
                <a:spcPts val="0"/>
              </a:spcAft>
              <a:buNone/>
            </a:pPr>
            <a:endParaRPr/>
          </a:p>
        </p:txBody>
      </p:sp>
      <p:sp>
        <p:nvSpPr>
          <p:cNvPr id="1122" name="Google Shape;1122;p130"/>
          <p:cNvSpPr txBox="1">
            <a:spLocks noGrp="1"/>
          </p:cNvSpPr>
          <p:nvPr>
            <p:ph type="body" idx="1"/>
          </p:nvPr>
        </p:nvSpPr>
        <p:spPr>
          <a:xfrm>
            <a:off x="819150" y="1293775"/>
            <a:ext cx="7505700" cy="35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6600"/>
                </a:solidFill>
                <a:latin typeface="Comic Sans MS"/>
                <a:ea typeface="Comic Sans MS"/>
                <a:cs typeface="Comic Sans MS"/>
                <a:sym typeface="Comic Sans MS"/>
              </a:rPr>
              <a:t>Inferring:</a:t>
            </a:r>
            <a:r>
              <a:rPr lang="en" sz="1400">
                <a:solidFill>
                  <a:srgbClr val="000000"/>
                </a:solidFill>
                <a:latin typeface="Comic Sans MS"/>
                <a:ea typeface="Comic Sans MS"/>
                <a:cs typeface="Comic Sans MS"/>
                <a:sym typeface="Comic Sans MS"/>
              </a:rPr>
              <a:t> </a:t>
            </a:r>
            <a:r>
              <a:rPr lang="en" sz="1400">
                <a:solidFill>
                  <a:srgbClr val="FF6600"/>
                </a:solidFill>
                <a:latin typeface="Comic Sans MS"/>
                <a:ea typeface="Comic Sans MS"/>
                <a:cs typeface="Comic Sans MS"/>
                <a:sym typeface="Comic Sans MS"/>
              </a:rPr>
              <a:t>What is suggested?</a:t>
            </a:r>
            <a:endParaRPr sz="1400">
              <a:solidFill>
                <a:srgbClr val="FF6600"/>
              </a:solidFill>
              <a:latin typeface="Comic Sans MS"/>
              <a:ea typeface="Comic Sans MS"/>
              <a:cs typeface="Comic Sans MS"/>
              <a:sym typeface="Comic Sans MS"/>
            </a:endParaRPr>
          </a:p>
          <a:p>
            <a:pPr marL="457200" lvl="0" indent="-317500" algn="l" rtl="0">
              <a:spcBef>
                <a:spcPts val="160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inferences can we make based on this source?</a:t>
            </a:r>
            <a:endParaRPr sz="1400">
              <a:solidFill>
                <a:srgbClr val="000000"/>
              </a:solidFill>
              <a:latin typeface="Comic Sans MS"/>
              <a:ea typeface="Comic Sans MS"/>
              <a:cs typeface="Comic Sans MS"/>
              <a:sym typeface="Comic Sans MS"/>
            </a:endParaRPr>
          </a:p>
          <a:p>
            <a:pPr marL="457200" lvl="0" indent="-317500" algn="l" rtl="0">
              <a:spcBef>
                <a:spcPts val="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inference can we make by looking at what is missing?</a:t>
            </a:r>
            <a:endParaRPr sz="1400">
              <a:solidFill>
                <a:srgbClr val="000000"/>
              </a:solidFill>
              <a:latin typeface="Comic Sans MS"/>
              <a:ea typeface="Comic Sans MS"/>
              <a:cs typeface="Comic Sans MS"/>
              <a:sym typeface="Comic Sans MS"/>
            </a:endParaRPr>
          </a:p>
          <a:p>
            <a:pPr marL="0" lvl="0" indent="0" algn="l" rtl="0">
              <a:spcBef>
                <a:spcPts val="1600"/>
              </a:spcBef>
              <a:spcAft>
                <a:spcPts val="0"/>
              </a:spcAft>
              <a:buNone/>
            </a:pPr>
            <a:r>
              <a:rPr lang="en" sz="1400">
                <a:solidFill>
                  <a:srgbClr val="333399"/>
                </a:solidFill>
                <a:latin typeface="Comic Sans MS"/>
                <a:ea typeface="Comic Sans MS"/>
                <a:cs typeface="Comic Sans MS"/>
                <a:sym typeface="Comic Sans MS"/>
              </a:rPr>
              <a:t>Monitoring: Have I lingered with the source-squeezed it?</a:t>
            </a:r>
            <a:endParaRPr sz="1400">
              <a:solidFill>
                <a:srgbClr val="333399"/>
              </a:solidFill>
              <a:latin typeface="Comic Sans MS"/>
              <a:ea typeface="Comic Sans MS"/>
              <a:cs typeface="Comic Sans MS"/>
              <a:sym typeface="Comic Sans MS"/>
            </a:endParaRPr>
          </a:p>
          <a:p>
            <a:pPr marL="457200" lvl="0" indent="-317500" algn="l" rtl="0">
              <a:spcBef>
                <a:spcPts val="160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other questions do I have about this document?</a:t>
            </a:r>
            <a:endParaRPr sz="1400">
              <a:solidFill>
                <a:srgbClr val="000000"/>
              </a:solidFill>
              <a:latin typeface="Comic Sans MS"/>
              <a:ea typeface="Comic Sans MS"/>
              <a:cs typeface="Comic Sans MS"/>
              <a:sym typeface="Comic Sans MS"/>
            </a:endParaRPr>
          </a:p>
          <a:p>
            <a:pPr marL="457200" lvl="0" indent="-317500" algn="l" rtl="0">
              <a:spcBef>
                <a:spcPts val="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questions would you like to ask the person who created the source?</a:t>
            </a:r>
            <a:endParaRPr sz="1400">
              <a:solidFill>
                <a:srgbClr val="000000"/>
              </a:solidFill>
              <a:latin typeface="Comic Sans MS"/>
              <a:ea typeface="Comic Sans MS"/>
              <a:cs typeface="Comic Sans MS"/>
              <a:sym typeface="Comic Sans MS"/>
            </a:endParaRPr>
          </a:p>
          <a:p>
            <a:pPr marL="0" lvl="0" indent="0" algn="l" rtl="0">
              <a:spcBef>
                <a:spcPts val="1600"/>
              </a:spcBef>
              <a:spcAft>
                <a:spcPts val="0"/>
              </a:spcAft>
              <a:buNone/>
            </a:pPr>
            <a:r>
              <a:rPr lang="en" sz="1400">
                <a:solidFill>
                  <a:srgbClr val="9900FF"/>
                </a:solidFill>
                <a:latin typeface="Comic Sans MS"/>
                <a:ea typeface="Comic Sans MS"/>
                <a:cs typeface="Comic Sans MS"/>
                <a:sym typeface="Comic Sans MS"/>
              </a:rPr>
              <a:t>Corroborating: What conclusions can be drawn?</a:t>
            </a:r>
            <a:endParaRPr sz="1400">
              <a:solidFill>
                <a:srgbClr val="9900FF"/>
              </a:solidFill>
              <a:latin typeface="Comic Sans MS"/>
              <a:ea typeface="Comic Sans MS"/>
              <a:cs typeface="Comic Sans MS"/>
              <a:sym typeface="Comic Sans MS"/>
            </a:endParaRPr>
          </a:p>
          <a:p>
            <a:pPr marL="457200" lvl="0" indent="-317500" algn="l" rtl="0">
              <a:spcBef>
                <a:spcPts val="160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similarities and differences exist between the sources? </a:t>
            </a:r>
            <a:endParaRPr sz="1400">
              <a:solidFill>
                <a:srgbClr val="000000"/>
              </a:solidFill>
              <a:latin typeface="Comic Sans MS"/>
              <a:ea typeface="Comic Sans MS"/>
              <a:cs typeface="Comic Sans MS"/>
              <a:sym typeface="Comic Sans MS"/>
            </a:endParaRPr>
          </a:p>
          <a:p>
            <a:pPr marL="457200" lvl="0" indent="-317500" algn="l" rtl="0">
              <a:spcBef>
                <a:spcPts val="0"/>
              </a:spcBef>
              <a:spcAft>
                <a:spcPts val="0"/>
              </a:spcAft>
              <a:buClr>
                <a:srgbClr val="000000"/>
              </a:buClr>
              <a:buSzPts val="1400"/>
              <a:buFont typeface="Comic Sans MS"/>
              <a:buChar char="-"/>
            </a:pPr>
            <a:r>
              <a:rPr lang="en" sz="1400">
                <a:solidFill>
                  <a:srgbClr val="000000"/>
                </a:solidFill>
                <a:latin typeface="Comic Sans MS"/>
                <a:ea typeface="Comic Sans MS"/>
                <a:cs typeface="Comic Sans MS"/>
                <a:sym typeface="Comic Sans MS"/>
              </a:rPr>
              <a:t>What additional information or sources are necessary?</a:t>
            </a:r>
            <a:endParaRPr sz="1400">
              <a:solidFill>
                <a:srgbClr val="000000"/>
              </a:solidFill>
              <a:latin typeface="Comic Sans MS"/>
              <a:ea typeface="Comic Sans MS"/>
              <a:cs typeface="Comic Sans MS"/>
              <a:sym typeface="Comic Sans MS"/>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914400" lvl="0" indent="457200" algn="l" rtl="0">
              <a:spcBef>
                <a:spcPts val="0"/>
              </a:spcBef>
              <a:spcAft>
                <a:spcPts val="0"/>
              </a:spcAft>
              <a:buNone/>
            </a:pPr>
            <a:r>
              <a:rPr lang="en"/>
              <a:t>Now Let’s Get to Work!</a:t>
            </a:r>
            <a:endParaRPr/>
          </a:p>
        </p:txBody>
      </p:sp>
      <p:sp>
        <p:nvSpPr>
          <p:cNvPr id="1128" name="Google Shape;1128;p131"/>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5"/>
                </a:solidFill>
              </a:rPr>
              <a:t>Analyze the following documents in your assigned groups and use the SCIM-C Approach to prove whether or not the Industrial Revolution was fueled by “Grit”.</a:t>
            </a:r>
            <a:endParaRPr sz="2400">
              <a:solidFill>
                <a:schemeClr val="accent5"/>
              </a:solidFill>
            </a:endParaRPr>
          </a:p>
          <a:p>
            <a:pPr marL="0" lvl="0" indent="0" algn="ctr" rtl="0">
              <a:spcBef>
                <a:spcPts val="1600"/>
              </a:spcBef>
              <a:spcAft>
                <a:spcPts val="0"/>
              </a:spcAft>
              <a:buNone/>
            </a:pPr>
            <a:endParaRPr sz="2400">
              <a:solidFill>
                <a:schemeClr val="accent5"/>
              </a:solidFill>
            </a:endParaRPr>
          </a:p>
          <a:p>
            <a:pPr marL="0" lvl="0" indent="0" algn="ctr" rtl="0">
              <a:spcBef>
                <a:spcPts val="1600"/>
              </a:spcBef>
              <a:spcAft>
                <a:spcPts val="1600"/>
              </a:spcAft>
              <a:buNone/>
            </a:pPr>
            <a:r>
              <a:rPr lang="en" sz="2400">
                <a:solidFill>
                  <a:schemeClr val="accent5"/>
                </a:solidFill>
              </a:rPr>
              <a:t>Good Luck Historians!</a:t>
            </a:r>
            <a:endParaRPr sz="2400">
              <a:solidFill>
                <a:schemeClr val="accent5"/>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32"/>
          <p:cNvSpPr txBox="1">
            <a:spLocks noGrp="1"/>
          </p:cNvSpPr>
          <p:nvPr>
            <p:ph type="title"/>
          </p:nvPr>
        </p:nvSpPr>
        <p:spPr>
          <a:xfrm>
            <a:off x="819150" y="5110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a:t>
            </a:r>
            <a:endParaRPr b="1"/>
          </a:p>
          <a:p>
            <a:pPr marL="0" lvl="0" indent="0" algn="l" rtl="0">
              <a:spcBef>
                <a:spcPts val="0"/>
              </a:spcBef>
              <a:spcAft>
                <a:spcPts val="0"/>
              </a:spcAft>
              <a:buNone/>
            </a:pPr>
            <a:r>
              <a:rPr lang="en" sz="1800">
                <a:solidFill>
                  <a:schemeClr val="accent5"/>
                </a:solidFill>
              </a:rPr>
              <a:t>Document #1</a:t>
            </a:r>
            <a:endParaRPr sz="1800">
              <a:solidFill>
                <a:schemeClr val="accent5"/>
              </a:solidFill>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134" name="Google Shape;1134;p1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800" b="1" u="sng">
                <a:solidFill>
                  <a:srgbClr val="000000"/>
                </a:solidFill>
                <a:latin typeface="Times New Roman"/>
                <a:ea typeface="Times New Roman"/>
                <a:cs typeface="Times New Roman"/>
                <a:sym typeface="Times New Roman"/>
              </a:rPr>
              <a:t>Henry Ford: </a:t>
            </a:r>
            <a:r>
              <a:rPr lang="en" sz="1800">
                <a:solidFill>
                  <a:srgbClr val="000000"/>
                </a:solidFill>
                <a:latin typeface="Times New Roman"/>
                <a:ea typeface="Times New Roman"/>
                <a:cs typeface="Times New Roman"/>
                <a:sym typeface="Times New Roman"/>
              </a:rPr>
              <a:t> </a:t>
            </a: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800">
                <a:solidFill>
                  <a:srgbClr val="000000"/>
                </a:solidFill>
                <a:latin typeface="Times New Roman"/>
                <a:ea typeface="Times New Roman"/>
                <a:cs typeface="Times New Roman"/>
                <a:sym typeface="Times New Roman"/>
              </a:rPr>
              <a:t>"Be ready to revise any system, scrap any method, abandon any theory, if the success of the job requires it."</a:t>
            </a:r>
            <a:endParaRPr sz="1800">
              <a:solidFill>
                <a:srgbClr val="000000"/>
              </a:solidFill>
              <a:latin typeface="Times New Roman"/>
              <a:ea typeface="Times New Roman"/>
              <a:cs typeface="Times New Roman"/>
              <a:sym typeface="Times New Roman"/>
            </a:endParaRPr>
          </a:p>
          <a:p>
            <a:pPr marL="0" marR="190500" lvl="0" indent="0" algn="l" rtl="0">
              <a:lnSpc>
                <a:spcPct val="120000"/>
              </a:lnSpc>
              <a:spcBef>
                <a:spcPts val="1500"/>
              </a:spcBef>
              <a:spcAft>
                <a:spcPts val="0"/>
              </a:spcAft>
              <a:buNone/>
            </a:pPr>
            <a:endParaRPr sz="1800" b="1">
              <a:solidFill>
                <a:srgbClr val="000000"/>
              </a:solidFill>
              <a:latin typeface="Times New Roman"/>
              <a:ea typeface="Times New Roman"/>
              <a:cs typeface="Times New Roman"/>
              <a:sym typeface="Times New Roman"/>
            </a:endParaRPr>
          </a:p>
          <a:p>
            <a:pPr marL="0" marR="190500" lvl="0" indent="0" algn="l" rtl="0">
              <a:lnSpc>
                <a:spcPct val="120000"/>
              </a:lnSpc>
              <a:spcBef>
                <a:spcPts val="3100"/>
              </a:spcBef>
              <a:spcAft>
                <a:spcPts val="0"/>
              </a:spcAft>
              <a:buNone/>
            </a:pPr>
            <a:r>
              <a:rPr lang="en" sz="1800" b="1">
                <a:solidFill>
                  <a:srgbClr val="000000"/>
                </a:solidFill>
                <a:latin typeface="Times New Roman"/>
                <a:ea typeface="Times New Roman"/>
                <a:cs typeface="Times New Roman"/>
                <a:sym typeface="Times New Roman"/>
              </a:rPr>
              <a:t>Source</a:t>
            </a:r>
            <a:r>
              <a:rPr lang="en" sz="1800">
                <a:solidFill>
                  <a:srgbClr val="000000"/>
                </a:solidFill>
                <a:latin typeface="Times New Roman"/>
                <a:ea typeface="Times New Roman"/>
                <a:cs typeface="Times New Roman"/>
                <a:sym typeface="Times New Roman"/>
              </a:rPr>
              <a:t>: </a:t>
            </a:r>
            <a:r>
              <a:rPr lang="en" sz="1800" i="1">
                <a:solidFill>
                  <a:srgbClr val="000000"/>
                </a:solidFill>
                <a:latin typeface="Times New Roman"/>
                <a:ea typeface="Times New Roman"/>
                <a:cs typeface="Times New Roman"/>
                <a:sym typeface="Times New Roman"/>
              </a:rPr>
              <a:t>Ford News</a:t>
            </a:r>
            <a:r>
              <a:rPr lang="en" sz="1800">
                <a:solidFill>
                  <a:srgbClr val="000000"/>
                </a:solidFill>
                <a:latin typeface="Times New Roman"/>
                <a:ea typeface="Times New Roman"/>
                <a:cs typeface="Times New Roman"/>
                <a:sym typeface="Times New Roman"/>
              </a:rPr>
              <a:t>, p. 2. </a:t>
            </a:r>
            <a:r>
              <a:rPr lang="en" sz="1800" b="1">
                <a:solidFill>
                  <a:srgbClr val="000000"/>
                </a:solidFill>
                <a:latin typeface="Times New Roman"/>
                <a:ea typeface="Times New Roman"/>
                <a:cs typeface="Times New Roman"/>
                <a:sym typeface="Times New Roman"/>
              </a:rPr>
              <a:t>Date</a:t>
            </a:r>
            <a:r>
              <a:rPr lang="en" sz="1800">
                <a:solidFill>
                  <a:srgbClr val="000000"/>
                </a:solidFill>
                <a:latin typeface="Times New Roman"/>
                <a:ea typeface="Times New Roman"/>
                <a:cs typeface="Times New Roman"/>
                <a:sym typeface="Times New Roman"/>
              </a:rPr>
              <a:t>: 1/15/1923</a:t>
            </a:r>
            <a:endParaRPr sz="1800">
              <a:solidFill>
                <a:srgbClr val="000000"/>
              </a:solidFill>
              <a:latin typeface="Times New Roman"/>
              <a:ea typeface="Times New Roman"/>
              <a:cs typeface="Times New Roman"/>
              <a:sym typeface="Times New Roman"/>
            </a:endParaRPr>
          </a:p>
          <a:p>
            <a:pPr marL="0" lvl="0" indent="0" algn="l" rtl="0">
              <a:spcBef>
                <a:spcPts val="3100"/>
              </a:spcBef>
              <a:spcAft>
                <a:spcPts val="1600"/>
              </a:spcAft>
              <a:buNone/>
            </a:pPr>
            <a:endParaRPr b="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33"/>
          <p:cNvSpPr txBox="1">
            <a:spLocks noGrp="1"/>
          </p:cNvSpPr>
          <p:nvPr>
            <p:ph type="title"/>
          </p:nvPr>
        </p:nvSpPr>
        <p:spPr>
          <a:xfrm>
            <a:off x="819150" y="5110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a:t>
            </a:r>
            <a:endParaRPr b="1"/>
          </a:p>
          <a:p>
            <a:pPr marL="0" lvl="0" indent="0" algn="l" rtl="0">
              <a:spcBef>
                <a:spcPts val="0"/>
              </a:spcBef>
              <a:spcAft>
                <a:spcPts val="0"/>
              </a:spcAft>
              <a:buNone/>
            </a:pPr>
            <a:r>
              <a:rPr lang="en" sz="1800">
                <a:solidFill>
                  <a:schemeClr val="accent5"/>
                </a:solidFill>
              </a:rPr>
              <a:t>Document #2</a:t>
            </a:r>
            <a:endParaRPr sz="1800">
              <a:solidFill>
                <a:schemeClr val="accent5"/>
              </a:solidFill>
            </a:endParaRPr>
          </a:p>
        </p:txBody>
      </p:sp>
      <p:sp>
        <p:nvSpPr>
          <p:cNvPr id="1140" name="Google Shape;1140;p133"/>
          <p:cNvSpPr txBox="1">
            <a:spLocks noGrp="1"/>
          </p:cNvSpPr>
          <p:nvPr>
            <p:ph type="body" idx="1"/>
          </p:nvPr>
        </p:nvSpPr>
        <p:spPr>
          <a:xfrm>
            <a:off x="327600" y="306650"/>
            <a:ext cx="8488800" cy="4558200"/>
          </a:xfrm>
          <a:prstGeom prst="rect">
            <a:avLst/>
          </a:prstGeom>
        </p:spPr>
        <p:txBody>
          <a:bodyPr spcFirstLastPara="1" wrap="square" lIns="91425" tIns="91425" rIns="91425" bIns="91425" anchor="t" anchorCtr="0">
            <a:noAutofit/>
          </a:bodyPr>
          <a:lstStyle/>
          <a:p>
            <a:pPr marL="0" marR="190500" lvl="0" indent="0" algn="l" rtl="0">
              <a:lnSpc>
                <a:spcPct val="100000"/>
              </a:lnSpc>
              <a:spcBef>
                <a:spcPts val="0"/>
              </a:spcBef>
              <a:spcAft>
                <a:spcPts val="0"/>
              </a:spcAft>
              <a:buNone/>
            </a:pPr>
            <a:endParaRPr sz="1800" b="1" u="sng">
              <a:solidFill>
                <a:srgbClr val="000000"/>
              </a:solidFill>
              <a:latin typeface="Times New Roman"/>
              <a:ea typeface="Times New Roman"/>
              <a:cs typeface="Times New Roman"/>
              <a:sym typeface="Times New Roman"/>
            </a:endParaRPr>
          </a:p>
          <a:p>
            <a:pPr marL="0" marR="190500" lvl="0" indent="0" algn="l" rtl="0">
              <a:lnSpc>
                <a:spcPct val="100000"/>
              </a:lnSpc>
              <a:spcBef>
                <a:spcPts val="3100"/>
              </a:spcBef>
              <a:spcAft>
                <a:spcPts val="0"/>
              </a:spcAft>
              <a:buNone/>
            </a:pPr>
            <a:endParaRPr sz="1500" b="1" u="sng">
              <a:solidFill>
                <a:srgbClr val="000000"/>
              </a:solidFill>
              <a:latin typeface="Times New Roman"/>
              <a:ea typeface="Times New Roman"/>
              <a:cs typeface="Times New Roman"/>
              <a:sym typeface="Times New Roman"/>
            </a:endParaRPr>
          </a:p>
          <a:p>
            <a:pPr marL="0" marR="190500" lvl="0" indent="0" algn="l" rtl="0">
              <a:lnSpc>
                <a:spcPct val="100000"/>
              </a:lnSpc>
              <a:spcBef>
                <a:spcPts val="3100"/>
              </a:spcBef>
              <a:spcAft>
                <a:spcPts val="0"/>
              </a:spcAft>
              <a:buNone/>
            </a:pPr>
            <a:r>
              <a:rPr lang="en" sz="1500" b="1" u="sng">
                <a:solidFill>
                  <a:srgbClr val="000000"/>
                </a:solidFill>
                <a:latin typeface="Times New Roman"/>
                <a:ea typeface="Times New Roman"/>
                <a:cs typeface="Times New Roman"/>
                <a:sym typeface="Times New Roman"/>
              </a:rPr>
              <a:t>Nikola Tesla:</a:t>
            </a:r>
            <a:endParaRPr sz="1500" b="1" u="sng">
              <a:solidFill>
                <a:srgbClr val="000000"/>
              </a:solidFill>
              <a:latin typeface="Times New Roman"/>
              <a:ea typeface="Times New Roman"/>
              <a:cs typeface="Times New Roman"/>
              <a:sym typeface="Times New Roman"/>
            </a:endParaRPr>
          </a:p>
          <a:p>
            <a:pPr marL="0" marR="190500" lvl="0" indent="0" algn="l" rtl="0">
              <a:lnSpc>
                <a:spcPct val="100000"/>
              </a:lnSpc>
              <a:spcBef>
                <a:spcPts val="3100"/>
              </a:spcBef>
              <a:spcAft>
                <a:spcPts val="0"/>
              </a:spcAft>
              <a:buNone/>
            </a:pPr>
            <a:r>
              <a:rPr lang="en" sz="1500">
                <a:solidFill>
                  <a:srgbClr val="000000"/>
                </a:solidFill>
                <a:latin typeface="Times New Roman"/>
                <a:ea typeface="Times New Roman"/>
                <a:cs typeface="Times New Roman"/>
                <a:sym typeface="Times New Roman"/>
              </a:rPr>
              <a:t>Tesla was not a savvy businessman and suffered financially, despite his achievements. He lost financial backing from Morgan, who felt he couldn’t profit from Tesla’s wireless electricity concept, and sold his assets to make up for dual foreclosures on Wardenclyffe. The property was later sold to a film processing company. In 1917, the U.S. government demolished Tesla’s partially completed tower because it worried German spies would use it to intercept communications during World War I.</a:t>
            </a:r>
            <a:endParaRPr sz="1500">
              <a:solidFill>
                <a:srgbClr val="000000"/>
              </a:solidFill>
              <a:latin typeface="Times New Roman"/>
              <a:ea typeface="Times New Roman"/>
              <a:cs typeface="Times New Roman"/>
              <a:sym typeface="Times New Roman"/>
            </a:endParaRPr>
          </a:p>
          <a:p>
            <a:pPr marL="0" marR="190500" lvl="0" indent="0" algn="l" rtl="0">
              <a:lnSpc>
                <a:spcPct val="100000"/>
              </a:lnSpc>
              <a:spcBef>
                <a:spcPts val="3100"/>
              </a:spcBef>
              <a:spcAft>
                <a:spcPts val="0"/>
              </a:spcAft>
              <a:buNone/>
            </a:pPr>
            <a:r>
              <a:rPr lang="en" sz="1500">
                <a:solidFill>
                  <a:srgbClr val="000000"/>
                </a:solidFill>
                <a:latin typeface="Times New Roman"/>
                <a:ea typeface="Times New Roman"/>
                <a:cs typeface="Times New Roman"/>
                <a:sym typeface="Times New Roman"/>
              </a:rPr>
              <a:t>Despite these setbacks, Tesla went on to invent alternating current and the remote control.</a:t>
            </a:r>
            <a:endParaRPr sz="1500">
              <a:solidFill>
                <a:srgbClr val="000000"/>
              </a:solidFill>
              <a:latin typeface="Times New Roman"/>
              <a:ea typeface="Times New Roman"/>
              <a:cs typeface="Times New Roman"/>
              <a:sym typeface="Times New Roman"/>
            </a:endParaRPr>
          </a:p>
          <a:p>
            <a:pPr marL="0" marR="190500" lvl="0" indent="0" algn="l" rtl="0">
              <a:lnSpc>
                <a:spcPct val="100000"/>
              </a:lnSpc>
              <a:spcBef>
                <a:spcPts val="3100"/>
              </a:spcBef>
              <a:spcAft>
                <a:spcPts val="0"/>
              </a:spcAft>
              <a:buNone/>
            </a:pPr>
            <a:r>
              <a:rPr lang="en" sz="1500" b="1">
                <a:solidFill>
                  <a:srgbClr val="000000"/>
                </a:solidFill>
                <a:latin typeface="Times New Roman"/>
                <a:ea typeface="Times New Roman"/>
                <a:cs typeface="Times New Roman"/>
                <a:sym typeface="Times New Roman"/>
              </a:rPr>
              <a:t>Source:</a:t>
            </a:r>
            <a:r>
              <a:rPr lang="en" sz="1500">
                <a:solidFill>
                  <a:srgbClr val="000000"/>
                </a:solidFill>
                <a:latin typeface="Times New Roman"/>
                <a:ea typeface="Times New Roman"/>
                <a:cs typeface="Times New Roman"/>
                <a:sym typeface="Times New Roman"/>
              </a:rPr>
              <a:t> The life of Nikola Tesla 1993</a:t>
            </a:r>
            <a:endParaRPr sz="1500">
              <a:solidFill>
                <a:srgbClr val="000000"/>
              </a:solidFill>
              <a:latin typeface="Times New Roman"/>
              <a:ea typeface="Times New Roman"/>
              <a:cs typeface="Times New Roman"/>
              <a:sym typeface="Times New Roman"/>
            </a:endParaRPr>
          </a:p>
          <a:p>
            <a:pPr marL="0" lvl="0" indent="0" algn="l" rtl="0">
              <a:spcBef>
                <a:spcPts val="31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1"/>
          <p:cNvSpPr txBox="1">
            <a:spLocks noGrp="1"/>
          </p:cNvSpPr>
          <p:nvPr>
            <p:ph type="title"/>
          </p:nvPr>
        </p:nvSpPr>
        <p:spPr>
          <a:xfrm>
            <a:off x="502000" y="7266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rPr>
              <a:t>The Perseverance Walk</a:t>
            </a:r>
            <a:endParaRPr>
              <a:solidFill>
                <a:schemeClr val="accent1"/>
              </a:solidFill>
            </a:endParaRPr>
          </a:p>
        </p:txBody>
      </p:sp>
      <p:sp>
        <p:nvSpPr>
          <p:cNvPr id="725" name="Google Shape;725;p71"/>
          <p:cNvSpPr txBox="1">
            <a:spLocks noGrp="1"/>
          </p:cNvSpPr>
          <p:nvPr>
            <p:ph type="body" idx="1"/>
          </p:nvPr>
        </p:nvSpPr>
        <p:spPr>
          <a:xfrm>
            <a:off x="819150" y="204027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a:ea typeface="Shadows Into Light"/>
                <a:cs typeface="Shadows Into Light"/>
                <a:sym typeface="Shadows Into Light"/>
              </a:rPr>
              <a:t>Consists of </a:t>
            </a:r>
            <a:r>
              <a:rPr lang="en" sz="2400">
                <a:solidFill>
                  <a:schemeClr val="accent6"/>
                </a:solidFill>
                <a:latin typeface="Shadows Into Light"/>
                <a:ea typeface="Shadows Into Light"/>
                <a:cs typeface="Shadows Into Light"/>
                <a:sym typeface="Shadows Into Light"/>
              </a:rPr>
              <a:t>3</a:t>
            </a:r>
            <a:r>
              <a:rPr lang="en" sz="2400">
                <a:latin typeface="Shadows Into Light"/>
                <a:ea typeface="Shadows Into Light"/>
                <a:cs typeface="Shadows Into Light"/>
                <a:sym typeface="Shadows Into Light"/>
              </a:rPr>
              <a:t> parts: </a:t>
            </a:r>
            <a:endParaRPr sz="2400">
              <a:latin typeface="Shadows Into Light"/>
              <a:ea typeface="Shadows Into Light"/>
              <a:cs typeface="Shadows Into Light"/>
              <a:sym typeface="Shadows Into Light"/>
            </a:endParaRPr>
          </a:p>
          <a:p>
            <a:pPr marL="457200" lvl="0" indent="-381000" algn="l" rtl="0">
              <a:spcBef>
                <a:spcPts val="1600"/>
              </a:spcBef>
              <a:spcAft>
                <a:spcPts val="0"/>
              </a:spcAft>
              <a:buClr>
                <a:schemeClr val="accent2"/>
              </a:buClr>
              <a:buSzPts val="2400"/>
              <a:buFont typeface="Shadows Into Light"/>
              <a:buChar char="●"/>
            </a:pPr>
            <a:r>
              <a:rPr lang="en" sz="2400">
                <a:solidFill>
                  <a:schemeClr val="accent2"/>
                </a:solidFill>
                <a:latin typeface="Shadows Into Light"/>
                <a:ea typeface="Shadows Into Light"/>
                <a:cs typeface="Shadows Into Light"/>
                <a:sym typeface="Shadows Into Light"/>
              </a:rPr>
              <a:t>The Goal</a:t>
            </a:r>
            <a:endParaRPr sz="2400">
              <a:solidFill>
                <a:schemeClr val="accent2"/>
              </a:solidFill>
              <a:latin typeface="Shadows Into Light"/>
              <a:ea typeface="Shadows Into Light"/>
              <a:cs typeface="Shadows Into Light"/>
              <a:sym typeface="Shadows Into Light"/>
            </a:endParaRPr>
          </a:p>
          <a:p>
            <a:pPr marL="457200" lvl="0" indent="-381000" algn="l" rtl="0">
              <a:spcBef>
                <a:spcPts val="0"/>
              </a:spcBef>
              <a:spcAft>
                <a:spcPts val="0"/>
              </a:spcAft>
              <a:buClr>
                <a:schemeClr val="accent2"/>
              </a:buClr>
              <a:buSzPts val="2400"/>
              <a:buFont typeface="Shadows Into Light"/>
              <a:buChar char="●"/>
            </a:pPr>
            <a:r>
              <a:rPr lang="en" sz="2400">
                <a:solidFill>
                  <a:schemeClr val="accent2"/>
                </a:solidFill>
                <a:latin typeface="Shadows Into Light"/>
                <a:ea typeface="Shadows Into Light"/>
                <a:cs typeface="Shadows Into Light"/>
                <a:sym typeface="Shadows Into Light"/>
              </a:rPr>
              <a:t>The Obstacles</a:t>
            </a:r>
            <a:endParaRPr sz="2400">
              <a:solidFill>
                <a:schemeClr val="accent2"/>
              </a:solidFill>
              <a:latin typeface="Shadows Into Light"/>
              <a:ea typeface="Shadows Into Light"/>
              <a:cs typeface="Shadows Into Light"/>
              <a:sym typeface="Shadows Into Light"/>
            </a:endParaRPr>
          </a:p>
          <a:p>
            <a:pPr marL="457200" lvl="0" indent="-381000" algn="l" rtl="0">
              <a:spcBef>
                <a:spcPts val="0"/>
              </a:spcBef>
              <a:spcAft>
                <a:spcPts val="0"/>
              </a:spcAft>
              <a:buClr>
                <a:schemeClr val="accent2"/>
              </a:buClr>
              <a:buSzPts val="2400"/>
              <a:buFont typeface="Shadows Into Light"/>
              <a:buChar char="●"/>
            </a:pPr>
            <a:r>
              <a:rPr lang="en" sz="2400">
                <a:solidFill>
                  <a:schemeClr val="accent2"/>
                </a:solidFill>
                <a:latin typeface="Shadows Into Light"/>
                <a:ea typeface="Shadows Into Light"/>
                <a:cs typeface="Shadows Into Light"/>
                <a:sym typeface="Shadows Into Light"/>
              </a:rPr>
              <a:t>The Payoff</a:t>
            </a:r>
            <a:endParaRPr sz="2400">
              <a:solidFill>
                <a:schemeClr val="accent2"/>
              </a:solidFill>
              <a:latin typeface="Shadows Into Light"/>
              <a:ea typeface="Shadows Into Light"/>
              <a:cs typeface="Shadows Into Light"/>
              <a:sym typeface="Shadows Into Light"/>
            </a:endParaRPr>
          </a:p>
        </p:txBody>
      </p:sp>
      <p:pic>
        <p:nvPicPr>
          <p:cNvPr id="726" name="Google Shape;726;p71"/>
          <p:cNvPicPr preferRelativeResize="0"/>
          <p:nvPr/>
        </p:nvPicPr>
        <p:blipFill>
          <a:blip r:embed="rId3">
            <a:alphaModFix/>
          </a:blip>
          <a:stretch>
            <a:fillRect/>
          </a:stretch>
        </p:blipFill>
        <p:spPr>
          <a:xfrm>
            <a:off x="5312100" y="2932350"/>
            <a:ext cx="3528075" cy="1285801"/>
          </a:xfrm>
          <a:prstGeom prst="rect">
            <a:avLst/>
          </a:prstGeom>
          <a:noFill/>
          <a:ln>
            <a:noFill/>
          </a:ln>
        </p:spPr>
      </p:pic>
      <p:pic>
        <p:nvPicPr>
          <p:cNvPr id="727" name="Google Shape;727;p71"/>
          <p:cNvPicPr preferRelativeResize="0"/>
          <p:nvPr/>
        </p:nvPicPr>
        <p:blipFill>
          <a:blip r:embed="rId4">
            <a:alphaModFix/>
          </a:blip>
          <a:stretch>
            <a:fillRect/>
          </a:stretch>
        </p:blipFill>
        <p:spPr>
          <a:xfrm>
            <a:off x="5082450" y="412195"/>
            <a:ext cx="2669775" cy="1821400"/>
          </a:xfrm>
          <a:prstGeom prst="rect">
            <a:avLst/>
          </a:prstGeom>
          <a:noFill/>
          <a:ln>
            <a:noFill/>
          </a:ln>
        </p:spPr>
      </p:pic>
      <p:pic>
        <p:nvPicPr>
          <p:cNvPr id="728" name="Google Shape;728;p71"/>
          <p:cNvPicPr preferRelativeResize="0"/>
          <p:nvPr/>
        </p:nvPicPr>
        <p:blipFill>
          <a:blip r:embed="rId5">
            <a:alphaModFix/>
          </a:blip>
          <a:stretch>
            <a:fillRect/>
          </a:stretch>
        </p:blipFill>
        <p:spPr>
          <a:xfrm>
            <a:off x="3441075" y="2233600"/>
            <a:ext cx="1402625" cy="14026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34"/>
          <p:cNvSpPr txBox="1">
            <a:spLocks noGrp="1"/>
          </p:cNvSpPr>
          <p:nvPr>
            <p:ph type="title"/>
          </p:nvPr>
        </p:nvSpPr>
        <p:spPr>
          <a:xfrm>
            <a:off x="819150" y="5389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a:t>
            </a:r>
            <a:endParaRPr b="1"/>
          </a:p>
          <a:p>
            <a:pPr marL="0" lvl="0" indent="0" algn="l" rtl="0">
              <a:spcBef>
                <a:spcPts val="0"/>
              </a:spcBef>
              <a:spcAft>
                <a:spcPts val="0"/>
              </a:spcAft>
              <a:buNone/>
            </a:pPr>
            <a:r>
              <a:rPr lang="en" sz="1800">
                <a:solidFill>
                  <a:schemeClr val="accent5"/>
                </a:solidFill>
              </a:rPr>
              <a:t>Document #3</a:t>
            </a:r>
            <a:endParaRPr sz="1800">
              <a:solidFill>
                <a:schemeClr val="accent5"/>
              </a:solidFill>
            </a:endParaRPr>
          </a:p>
        </p:txBody>
      </p:sp>
      <p:sp>
        <p:nvSpPr>
          <p:cNvPr id="1146" name="Google Shape;1146;p134"/>
          <p:cNvSpPr txBox="1">
            <a:spLocks noGrp="1"/>
          </p:cNvSpPr>
          <p:nvPr>
            <p:ph type="body" idx="1"/>
          </p:nvPr>
        </p:nvSpPr>
        <p:spPr>
          <a:xfrm>
            <a:off x="707625" y="1948925"/>
            <a:ext cx="7505700" cy="28044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800" u="sng">
                <a:solidFill>
                  <a:srgbClr val="000000"/>
                </a:solidFill>
                <a:latin typeface="Times New Roman"/>
                <a:ea typeface="Times New Roman"/>
                <a:cs typeface="Times New Roman"/>
                <a:sym typeface="Times New Roman"/>
              </a:rPr>
              <a:t>Thomas Edison:</a:t>
            </a:r>
            <a:endParaRPr sz="1800" u="sng">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800">
                <a:solidFill>
                  <a:srgbClr val="000000"/>
                </a:solidFill>
                <a:latin typeface="Times New Roman"/>
                <a:ea typeface="Times New Roman"/>
                <a:cs typeface="Times New Roman"/>
                <a:sym typeface="Times New Roman"/>
              </a:rPr>
              <a:t>“In years gone by, one Edison, the “Wizard”, was a laughing stock, but her has turned the laugh until it is now being ripped out all over the earth through the medium of the phonograph”</a:t>
            </a: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800">
                <a:solidFill>
                  <a:srgbClr val="000000"/>
                </a:solidFill>
                <a:latin typeface="Times New Roman"/>
                <a:ea typeface="Times New Roman"/>
                <a:cs typeface="Times New Roman"/>
                <a:sym typeface="Times New Roman"/>
              </a:rPr>
              <a:t>Source: Excerpt from Chronicle supplement 1901</a:t>
            </a:r>
            <a:endParaRPr sz="1800">
              <a:solidFill>
                <a:srgbClr val="000000"/>
              </a:solidFill>
              <a:latin typeface="Times New Roman"/>
              <a:ea typeface="Times New Roman"/>
              <a:cs typeface="Times New Roman"/>
              <a:sym typeface="Times New Roman"/>
            </a:endParaRPr>
          </a:p>
          <a:p>
            <a:pPr marL="0" lvl="0" indent="0" algn="l" rtl="0">
              <a:spcBef>
                <a:spcPts val="800"/>
              </a:spcBef>
              <a:spcAft>
                <a:spcPts val="1600"/>
              </a:spcAft>
              <a:buNone/>
            </a:pPr>
            <a:endParaRPr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35"/>
          <p:cNvSpPr txBox="1">
            <a:spLocks noGrp="1"/>
          </p:cNvSpPr>
          <p:nvPr>
            <p:ph type="title"/>
          </p:nvPr>
        </p:nvSpPr>
        <p:spPr>
          <a:xfrm>
            <a:off x="819150" y="5250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a:t>
            </a:r>
            <a:endParaRPr b="1"/>
          </a:p>
          <a:p>
            <a:pPr marL="0" lvl="0" indent="0" algn="l" rtl="0">
              <a:spcBef>
                <a:spcPts val="0"/>
              </a:spcBef>
              <a:spcAft>
                <a:spcPts val="0"/>
              </a:spcAft>
              <a:buNone/>
            </a:pPr>
            <a:r>
              <a:rPr lang="en" sz="1800">
                <a:solidFill>
                  <a:schemeClr val="accent5"/>
                </a:solidFill>
              </a:rPr>
              <a:t>Document #4</a:t>
            </a:r>
            <a:endParaRPr sz="1800">
              <a:solidFill>
                <a:schemeClr val="accent5"/>
              </a:solidFill>
            </a:endParaRPr>
          </a:p>
        </p:txBody>
      </p:sp>
      <p:sp>
        <p:nvSpPr>
          <p:cNvPr id="1152" name="Google Shape;1152;p135"/>
          <p:cNvSpPr txBox="1">
            <a:spLocks noGrp="1"/>
          </p:cNvSpPr>
          <p:nvPr>
            <p:ph type="body" idx="1"/>
          </p:nvPr>
        </p:nvSpPr>
        <p:spPr>
          <a:xfrm>
            <a:off x="819150" y="1379975"/>
            <a:ext cx="7505700" cy="34986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800" b="1" u="sng">
                <a:solidFill>
                  <a:srgbClr val="000000"/>
                </a:solidFill>
                <a:latin typeface="Times New Roman"/>
                <a:ea typeface="Times New Roman"/>
                <a:cs typeface="Times New Roman"/>
                <a:sym typeface="Times New Roman"/>
              </a:rPr>
              <a:t>John D. Rockefeller: </a:t>
            </a:r>
            <a:endParaRPr sz="1800" b="1" u="sng">
              <a:solidFill>
                <a:srgbClr val="000000"/>
              </a:solidFill>
              <a:latin typeface="Times New Roman"/>
              <a:ea typeface="Times New Roman"/>
              <a:cs typeface="Times New Roman"/>
              <a:sym typeface="Times New Roman"/>
            </a:endParaRPr>
          </a:p>
          <a:p>
            <a:pPr marL="0" lvl="0" indent="0" algn="l" rtl="0">
              <a:spcBef>
                <a:spcPts val="800"/>
              </a:spcBef>
              <a:spcAft>
                <a:spcPts val="0"/>
              </a:spcAft>
              <a:buNone/>
            </a:pPr>
            <a:endParaRPr sz="1800">
              <a:latin typeface="Times New Roman"/>
              <a:ea typeface="Times New Roman"/>
              <a:cs typeface="Times New Roman"/>
              <a:sym typeface="Times New Roman"/>
            </a:endParaRPr>
          </a:p>
          <a:p>
            <a:pPr marL="0" lvl="0" indent="0" algn="l" rtl="0">
              <a:spcBef>
                <a:spcPts val="1600"/>
              </a:spcBef>
              <a:spcAft>
                <a:spcPts val="0"/>
              </a:spcAft>
              <a:buNone/>
            </a:pPr>
            <a:endParaRPr sz="1800">
              <a:latin typeface="Times New Roman"/>
              <a:ea typeface="Times New Roman"/>
              <a:cs typeface="Times New Roman"/>
              <a:sym typeface="Times New Roman"/>
            </a:endParaRPr>
          </a:p>
          <a:p>
            <a:pPr marL="0" lvl="0" indent="0" algn="l" rtl="0">
              <a:spcBef>
                <a:spcPts val="1600"/>
              </a:spcBef>
              <a:spcAft>
                <a:spcPts val="0"/>
              </a:spcAft>
              <a:buNone/>
            </a:pPr>
            <a:endParaRPr sz="1800">
              <a:latin typeface="Times New Roman"/>
              <a:ea typeface="Times New Roman"/>
              <a:cs typeface="Times New Roman"/>
              <a:sym typeface="Times New Roman"/>
            </a:endParaRPr>
          </a:p>
          <a:p>
            <a:pPr marL="0" lvl="0" indent="0" algn="l" rtl="0">
              <a:lnSpc>
                <a:spcPct val="120000"/>
              </a:lnSpc>
              <a:spcBef>
                <a:spcPts val="1600"/>
              </a:spcBef>
              <a:spcAft>
                <a:spcPts val="0"/>
              </a:spcAft>
              <a:buNone/>
            </a:pPr>
            <a:endParaRPr sz="1800" i="1">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800" i="1">
                <a:solidFill>
                  <a:srgbClr val="000000"/>
                </a:solidFill>
                <a:latin typeface="Times New Roman"/>
                <a:ea typeface="Times New Roman"/>
                <a:cs typeface="Times New Roman"/>
                <a:sym typeface="Times New Roman"/>
              </a:rPr>
              <a:t>“I always tried to turn every disaster into an opportunity” - </a:t>
            </a:r>
            <a:r>
              <a:rPr lang="en" sz="1800">
                <a:solidFill>
                  <a:srgbClr val="000000"/>
                </a:solidFill>
                <a:latin typeface="Times New Roman"/>
                <a:ea typeface="Times New Roman"/>
                <a:cs typeface="Times New Roman"/>
                <a:sym typeface="Times New Roman"/>
              </a:rPr>
              <a:t>Rockefeller</a:t>
            </a: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800" b="1">
                <a:solidFill>
                  <a:srgbClr val="000000"/>
                </a:solidFill>
                <a:latin typeface="Times New Roman"/>
                <a:ea typeface="Times New Roman"/>
                <a:cs typeface="Times New Roman"/>
                <a:sym typeface="Times New Roman"/>
              </a:rPr>
              <a:t>Source: </a:t>
            </a:r>
            <a:r>
              <a:rPr lang="en" sz="1800" i="1">
                <a:solidFill>
                  <a:srgbClr val="000000"/>
                </a:solidFill>
                <a:latin typeface="Times New Roman"/>
                <a:ea typeface="Times New Roman"/>
                <a:cs typeface="Times New Roman"/>
                <a:sym typeface="Times New Roman"/>
              </a:rPr>
              <a:t>Titan: The Life of John D. Rockefeller</a:t>
            </a:r>
            <a:r>
              <a:rPr lang="en" sz="1800">
                <a:solidFill>
                  <a:srgbClr val="000000"/>
                </a:solidFill>
                <a:latin typeface="Times New Roman"/>
                <a:ea typeface="Times New Roman"/>
                <a:cs typeface="Times New Roman"/>
                <a:sym typeface="Times New Roman"/>
              </a:rPr>
              <a:t> by Ron Chernow</a:t>
            </a:r>
            <a:endParaRPr sz="1800">
              <a:solidFill>
                <a:srgbClr val="000000"/>
              </a:solidFill>
              <a:highlight>
                <a:srgbClr val="FFFFFF"/>
              </a:highlight>
              <a:latin typeface="Times New Roman"/>
              <a:ea typeface="Times New Roman"/>
              <a:cs typeface="Times New Roman"/>
              <a:sym typeface="Times New Roman"/>
            </a:endParaRPr>
          </a:p>
          <a:p>
            <a:pPr marL="0" lvl="0" indent="0" algn="l" rtl="0">
              <a:spcBef>
                <a:spcPts val="800"/>
              </a:spcBef>
              <a:spcAft>
                <a:spcPts val="1600"/>
              </a:spcAft>
              <a:buNone/>
            </a:pPr>
            <a:endParaRPr/>
          </a:p>
        </p:txBody>
      </p:sp>
      <p:pic>
        <p:nvPicPr>
          <p:cNvPr id="1153" name="Google Shape;1153;p135"/>
          <p:cNvPicPr preferRelativeResize="0"/>
          <p:nvPr/>
        </p:nvPicPr>
        <p:blipFill>
          <a:blip r:embed="rId3">
            <a:alphaModFix/>
          </a:blip>
          <a:stretch>
            <a:fillRect/>
          </a:stretch>
        </p:blipFill>
        <p:spPr>
          <a:xfrm>
            <a:off x="1433875" y="1879900"/>
            <a:ext cx="2273900" cy="18967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36"/>
          <p:cNvSpPr txBox="1">
            <a:spLocks noGrp="1"/>
          </p:cNvSpPr>
          <p:nvPr>
            <p:ph type="title"/>
          </p:nvPr>
        </p:nvSpPr>
        <p:spPr>
          <a:xfrm>
            <a:off x="819150" y="5529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a:t>
            </a:r>
            <a:endParaRPr b="1"/>
          </a:p>
          <a:p>
            <a:pPr marL="0" lvl="0" indent="0" algn="l" rtl="0">
              <a:spcBef>
                <a:spcPts val="0"/>
              </a:spcBef>
              <a:spcAft>
                <a:spcPts val="0"/>
              </a:spcAft>
              <a:buNone/>
            </a:pPr>
            <a:r>
              <a:rPr lang="en" sz="1800">
                <a:solidFill>
                  <a:schemeClr val="accent5"/>
                </a:solidFill>
              </a:rPr>
              <a:t>Document #5</a:t>
            </a:r>
            <a:endParaRPr sz="1800">
              <a:solidFill>
                <a:schemeClr val="accent5"/>
              </a:solidFill>
            </a:endParaRPr>
          </a:p>
        </p:txBody>
      </p:sp>
      <p:sp>
        <p:nvSpPr>
          <p:cNvPr id="1159" name="Google Shape;1159;p136"/>
          <p:cNvSpPr txBox="1">
            <a:spLocks noGrp="1"/>
          </p:cNvSpPr>
          <p:nvPr>
            <p:ph type="body" idx="1"/>
          </p:nvPr>
        </p:nvSpPr>
        <p:spPr>
          <a:xfrm>
            <a:off x="819150" y="1507500"/>
            <a:ext cx="7505700" cy="33711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800" b="1" u="sng">
                <a:solidFill>
                  <a:srgbClr val="000000"/>
                </a:solidFill>
                <a:latin typeface="Times New Roman"/>
                <a:ea typeface="Times New Roman"/>
                <a:cs typeface="Times New Roman"/>
                <a:sym typeface="Times New Roman"/>
              </a:rPr>
              <a:t>Andrew Carnegie: </a:t>
            </a:r>
            <a:endParaRPr sz="1800" b="1" u="sng">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800">
                <a:solidFill>
                  <a:srgbClr val="000000"/>
                </a:solidFill>
                <a:latin typeface="Times New Roman"/>
                <a:ea typeface="Times New Roman"/>
                <a:cs typeface="Times New Roman"/>
                <a:sym typeface="Times New Roman"/>
              </a:rPr>
              <a:t>“All we can profitably or possibly accomplish is to bend the universal tree of humanity a little in the direction most favorable to the production of good fruit under existing circumstances.”</a:t>
            </a:r>
            <a:endParaRPr sz="1800">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endParaRPr sz="1800" b="1">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endParaRPr sz="1800" b="1">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800"/>
              </a:spcAft>
              <a:buNone/>
            </a:pPr>
            <a:r>
              <a:rPr lang="en" sz="1800" b="1">
                <a:solidFill>
                  <a:srgbClr val="000000"/>
                </a:solidFill>
                <a:latin typeface="Times New Roman"/>
                <a:ea typeface="Times New Roman"/>
                <a:cs typeface="Times New Roman"/>
                <a:sym typeface="Times New Roman"/>
              </a:rPr>
              <a:t>Source: </a:t>
            </a:r>
            <a:r>
              <a:rPr lang="en" sz="1800" i="1">
                <a:solidFill>
                  <a:srgbClr val="000000"/>
                </a:solidFill>
                <a:latin typeface="Times New Roman"/>
                <a:ea typeface="Times New Roman"/>
                <a:cs typeface="Times New Roman"/>
                <a:sym typeface="Times New Roman"/>
              </a:rPr>
              <a:t>The Gospel of Wealth - </a:t>
            </a:r>
            <a:r>
              <a:rPr lang="en" sz="1800">
                <a:solidFill>
                  <a:srgbClr val="000000"/>
                </a:solidFill>
                <a:latin typeface="Times New Roman"/>
                <a:ea typeface="Times New Roman"/>
                <a:cs typeface="Times New Roman"/>
                <a:sym typeface="Times New Roman"/>
              </a:rPr>
              <a:t>Autobiography of Andrew Carnegie</a:t>
            </a:r>
            <a:endParaRPr sz="1800">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37"/>
          <p:cNvSpPr txBox="1">
            <a:spLocks noGrp="1"/>
          </p:cNvSpPr>
          <p:nvPr>
            <p:ph type="title"/>
          </p:nvPr>
        </p:nvSpPr>
        <p:spPr>
          <a:xfrm>
            <a:off x="819150" y="5529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Thinking Like a Historian:</a:t>
            </a:r>
            <a:endParaRPr b="1"/>
          </a:p>
          <a:p>
            <a:pPr marL="0" lvl="0" indent="0" algn="l" rtl="0">
              <a:spcBef>
                <a:spcPts val="0"/>
              </a:spcBef>
              <a:spcAft>
                <a:spcPts val="0"/>
              </a:spcAft>
              <a:buNone/>
            </a:pPr>
            <a:r>
              <a:rPr lang="en" sz="1800">
                <a:solidFill>
                  <a:schemeClr val="accent5"/>
                </a:solidFill>
              </a:rPr>
              <a:t>Document #6</a:t>
            </a:r>
            <a:endParaRPr sz="1800">
              <a:solidFill>
                <a:schemeClr val="accent5"/>
              </a:solidFill>
            </a:endParaRPr>
          </a:p>
        </p:txBody>
      </p:sp>
      <p:sp>
        <p:nvSpPr>
          <p:cNvPr id="1165" name="Google Shape;1165;p137"/>
          <p:cNvSpPr txBox="1">
            <a:spLocks noGrp="1"/>
          </p:cNvSpPr>
          <p:nvPr>
            <p:ph type="body" idx="1"/>
          </p:nvPr>
        </p:nvSpPr>
        <p:spPr>
          <a:xfrm>
            <a:off x="819150" y="1296325"/>
            <a:ext cx="7505700" cy="35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rgbClr val="000000"/>
                </a:solidFill>
                <a:latin typeface="Times New Roman"/>
                <a:ea typeface="Times New Roman"/>
                <a:cs typeface="Times New Roman"/>
                <a:sym typeface="Times New Roman"/>
              </a:rPr>
              <a:t>Milton Hershey:</a:t>
            </a:r>
            <a:endParaRPr sz="1400" b="1" u="sng">
              <a:solidFill>
                <a:srgbClr val="000000"/>
              </a:solidFill>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a:solidFill>
                  <a:srgbClr val="333333"/>
                </a:solidFill>
                <a:highlight>
                  <a:srgbClr val="FFFFFF"/>
                </a:highlight>
                <a:latin typeface="Times New Roman"/>
                <a:ea typeface="Times New Roman"/>
                <a:cs typeface="Times New Roman"/>
                <a:sym typeface="Times New Roman"/>
              </a:rPr>
              <a:t>One of several letters written by Milton Hershey to his Uncle pleading for financial assistance before he officially filed for bankruptcy in 1882.</a:t>
            </a:r>
            <a:endParaRPr sz="1400">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i="1">
                <a:solidFill>
                  <a:srgbClr val="333333"/>
                </a:solidFill>
                <a:highlight>
                  <a:srgbClr val="FFFFFF"/>
                </a:highlight>
                <a:latin typeface="Times New Roman"/>
                <a:ea typeface="Times New Roman"/>
                <a:cs typeface="Times New Roman"/>
                <a:sym typeface="Times New Roman"/>
              </a:rPr>
              <a:t> </a:t>
            </a:r>
            <a:endParaRPr sz="1400" i="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i="1">
                <a:solidFill>
                  <a:srgbClr val="333333"/>
                </a:solidFill>
                <a:highlight>
                  <a:srgbClr val="FFFFFF"/>
                </a:highlight>
                <a:latin typeface="Times New Roman"/>
                <a:ea typeface="Times New Roman"/>
                <a:cs typeface="Times New Roman"/>
                <a:sym typeface="Times New Roman"/>
              </a:rPr>
              <a:t>Dear Uncle,                                                	 	               	Philadelphia, Jan 14, 1881</a:t>
            </a:r>
            <a:endParaRPr sz="1400" i="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i="1">
                <a:solidFill>
                  <a:srgbClr val="333333"/>
                </a:solidFill>
                <a:highlight>
                  <a:srgbClr val="FFFFFF"/>
                </a:highlight>
                <a:latin typeface="Times New Roman"/>
                <a:ea typeface="Times New Roman"/>
                <a:cs typeface="Times New Roman"/>
                <a:sym typeface="Times New Roman"/>
              </a:rPr>
              <a:t>You </a:t>
            </a:r>
            <a:r>
              <a:rPr lang="en" sz="1400">
                <a:solidFill>
                  <a:srgbClr val="333333"/>
                </a:solidFill>
                <a:highlight>
                  <a:srgbClr val="FFFFFF"/>
                </a:highlight>
                <a:latin typeface="Times New Roman"/>
                <a:ea typeface="Times New Roman"/>
                <a:cs typeface="Times New Roman"/>
                <a:sym typeface="Times New Roman"/>
              </a:rPr>
              <a:t>[wrote to me that you were sorry to have] </a:t>
            </a:r>
            <a:r>
              <a:rPr lang="en" sz="1400" i="1">
                <a:solidFill>
                  <a:srgbClr val="333333"/>
                </a:solidFill>
                <a:highlight>
                  <a:srgbClr val="FFFFFF"/>
                </a:highlight>
                <a:latin typeface="Times New Roman"/>
                <a:ea typeface="Times New Roman"/>
                <a:cs typeface="Times New Roman"/>
                <a:sym typeface="Times New Roman"/>
              </a:rPr>
              <a:t>disappointed me…. but money matters are so tight with me that it is impossible to comply with your request for(a loan)</a:t>
            </a:r>
            <a:endParaRPr sz="1400" i="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i="1">
                <a:solidFill>
                  <a:srgbClr val="333333"/>
                </a:solidFill>
                <a:highlight>
                  <a:srgbClr val="FFFFFF"/>
                </a:highlight>
                <a:latin typeface="Times New Roman"/>
                <a:ea typeface="Times New Roman"/>
                <a:cs typeface="Times New Roman"/>
                <a:sym typeface="Times New Roman"/>
              </a:rPr>
              <a:t>Your Respects,</a:t>
            </a:r>
            <a:endParaRPr sz="1400" i="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i="1">
                <a:solidFill>
                  <a:srgbClr val="333333"/>
                </a:solidFill>
                <a:highlight>
                  <a:srgbClr val="FFFFFF"/>
                </a:highlight>
                <a:latin typeface="Times New Roman"/>
                <a:ea typeface="Times New Roman"/>
                <a:cs typeface="Times New Roman"/>
                <a:sym typeface="Times New Roman"/>
              </a:rPr>
              <a:t>Nephew M S Hershey</a:t>
            </a:r>
            <a:endParaRPr sz="1400" i="1">
              <a:solidFill>
                <a:srgbClr val="333333"/>
              </a:solidFill>
              <a:highlight>
                <a:srgbClr val="FFFFFF"/>
              </a:highlight>
              <a:latin typeface="Times New Roman"/>
              <a:ea typeface="Times New Roman"/>
              <a:cs typeface="Times New Roman"/>
              <a:sym typeface="Times New Roman"/>
            </a:endParaRPr>
          </a:p>
          <a:p>
            <a:pPr marL="0" lvl="0" indent="0" algn="l" rtl="0">
              <a:lnSpc>
                <a:spcPct val="120000"/>
              </a:lnSpc>
              <a:spcBef>
                <a:spcPts val="800"/>
              </a:spcBef>
              <a:spcAft>
                <a:spcPts val="0"/>
              </a:spcAft>
              <a:buNone/>
            </a:pPr>
            <a:r>
              <a:rPr lang="en" sz="1400" i="1">
                <a:solidFill>
                  <a:srgbClr val="333333"/>
                </a:solidFill>
                <a:highlight>
                  <a:srgbClr val="FFFFFF"/>
                </a:highlight>
                <a:latin typeface="Times New Roman"/>
                <a:ea typeface="Times New Roman"/>
                <a:cs typeface="Times New Roman"/>
                <a:sym typeface="Times New Roman"/>
              </a:rPr>
              <a:t>(Milton’s Uncle)</a:t>
            </a:r>
            <a:endParaRPr sz="1400" i="1">
              <a:solidFill>
                <a:srgbClr val="333333"/>
              </a:solidFill>
              <a:highlight>
                <a:srgbClr val="FFFFFF"/>
              </a:highlight>
              <a:latin typeface="Times New Roman"/>
              <a:ea typeface="Times New Roman"/>
              <a:cs typeface="Times New Roman"/>
              <a:sym typeface="Times New Roman"/>
            </a:endParaRPr>
          </a:p>
          <a:p>
            <a:pPr marL="0" lvl="0" indent="0" algn="l" rtl="0">
              <a:spcBef>
                <a:spcPts val="800"/>
              </a:spcBef>
              <a:spcAft>
                <a:spcPts val="1600"/>
              </a:spcAft>
              <a:buNone/>
            </a:pPr>
            <a:endParaRPr sz="1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38"/>
          <p:cNvSpPr txBox="1">
            <a:spLocks noGrp="1"/>
          </p:cNvSpPr>
          <p:nvPr>
            <p:ph type="title"/>
          </p:nvPr>
        </p:nvSpPr>
        <p:spPr>
          <a:xfrm>
            <a:off x="819150" y="413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Assessment / Worksheet:</a:t>
            </a:r>
            <a:endParaRPr/>
          </a:p>
        </p:txBody>
      </p:sp>
      <p:pic>
        <p:nvPicPr>
          <p:cNvPr id="1171" name="Google Shape;1171;p138"/>
          <p:cNvPicPr preferRelativeResize="0"/>
          <p:nvPr/>
        </p:nvPicPr>
        <p:blipFill>
          <a:blip r:embed="rId3">
            <a:alphaModFix/>
          </a:blip>
          <a:stretch>
            <a:fillRect/>
          </a:stretch>
        </p:blipFill>
        <p:spPr>
          <a:xfrm>
            <a:off x="1185100" y="1003525"/>
            <a:ext cx="3066375" cy="3777500"/>
          </a:xfrm>
          <a:prstGeom prst="rect">
            <a:avLst/>
          </a:prstGeom>
          <a:noFill/>
          <a:ln w="9525" cap="flat" cmpd="sng">
            <a:solidFill>
              <a:srgbClr val="000000"/>
            </a:solidFill>
            <a:prstDash val="solid"/>
            <a:round/>
            <a:headEnd type="none" w="sm" len="sm"/>
            <a:tailEnd type="none" w="sm" len="sm"/>
          </a:ln>
        </p:spPr>
      </p:pic>
      <p:pic>
        <p:nvPicPr>
          <p:cNvPr id="1172" name="Google Shape;1172;p138"/>
          <p:cNvPicPr preferRelativeResize="0"/>
          <p:nvPr/>
        </p:nvPicPr>
        <p:blipFill>
          <a:blip r:embed="rId4">
            <a:alphaModFix/>
          </a:blip>
          <a:stretch>
            <a:fillRect/>
          </a:stretch>
        </p:blipFill>
        <p:spPr>
          <a:xfrm>
            <a:off x="4654775" y="945875"/>
            <a:ext cx="3332300" cy="38351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39"/>
          <p:cNvSpPr txBox="1">
            <a:spLocks noGrp="1"/>
          </p:cNvSpPr>
          <p:nvPr>
            <p:ph type="title"/>
          </p:nvPr>
        </p:nvSpPr>
        <p:spPr>
          <a:xfrm>
            <a:off x="819150" y="525000"/>
            <a:ext cx="7505700" cy="54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References</a:t>
            </a:r>
            <a:endParaRPr sz="1800"/>
          </a:p>
        </p:txBody>
      </p:sp>
      <p:sp>
        <p:nvSpPr>
          <p:cNvPr id="1178" name="Google Shape;1178;p139"/>
          <p:cNvSpPr txBox="1">
            <a:spLocks noGrp="1"/>
          </p:cNvSpPr>
          <p:nvPr>
            <p:ph type="body" idx="1"/>
          </p:nvPr>
        </p:nvSpPr>
        <p:spPr>
          <a:xfrm>
            <a:off x="819150" y="989675"/>
            <a:ext cx="7505700" cy="3596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000">
                <a:solidFill>
                  <a:srgbClr val="000000"/>
                </a:solidFill>
                <a:latin typeface="Times New Roman"/>
                <a:ea typeface="Times New Roman"/>
                <a:cs typeface="Times New Roman"/>
                <a:sym typeface="Times New Roman"/>
              </a:rPr>
              <a:t>Andrew Carnegie, </a:t>
            </a:r>
            <a:r>
              <a:rPr lang="en" sz="1000" i="1">
                <a:solidFill>
                  <a:srgbClr val="000000"/>
                </a:solidFill>
                <a:latin typeface="Times New Roman"/>
                <a:ea typeface="Times New Roman"/>
                <a:cs typeface="Times New Roman"/>
                <a:sym typeface="Times New Roman"/>
              </a:rPr>
              <a:t>“Wealth,”</a:t>
            </a:r>
            <a:r>
              <a:rPr lang="en" sz="1000">
                <a:solidFill>
                  <a:srgbClr val="000000"/>
                </a:solidFill>
                <a:latin typeface="Times New Roman"/>
                <a:ea typeface="Times New Roman"/>
                <a:cs typeface="Times New Roman"/>
                <a:sym typeface="Times New Roman"/>
              </a:rPr>
              <a:t> North American Review 148 (June, 1889), 653–665</a:t>
            </a:r>
            <a:endParaRPr sz="1000">
              <a:solidFill>
                <a:srgbClr val="000000"/>
              </a:solidFill>
              <a:highlight>
                <a:srgbClr val="FFFFFF"/>
              </a:highlight>
              <a:latin typeface="Times New Roman"/>
              <a:ea typeface="Times New Roman"/>
              <a:cs typeface="Times New Roman"/>
              <a:sym typeface="Times New Roman"/>
            </a:endParaRPr>
          </a:p>
          <a:p>
            <a:pPr marL="0" lvl="0" indent="0" algn="l" rtl="0">
              <a:lnSpc>
                <a:spcPct val="15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Chernow, R. (2004). </a:t>
            </a:r>
            <a:r>
              <a:rPr lang="en" sz="1000" i="1">
                <a:solidFill>
                  <a:srgbClr val="000000"/>
                </a:solidFill>
                <a:highlight>
                  <a:srgbClr val="FFFFFF"/>
                </a:highlight>
                <a:latin typeface="Times New Roman"/>
                <a:ea typeface="Times New Roman"/>
                <a:cs typeface="Times New Roman"/>
                <a:sym typeface="Times New Roman"/>
              </a:rPr>
              <a:t>Titan: The Life of John D. Rockefeller</a:t>
            </a:r>
            <a:r>
              <a:rPr lang="en" sz="1000">
                <a:solidFill>
                  <a:srgbClr val="000000"/>
                </a:solidFill>
                <a:highlight>
                  <a:srgbClr val="FFFFFF"/>
                </a:highlight>
                <a:latin typeface="Times New Roman"/>
                <a:ea typeface="Times New Roman"/>
                <a:cs typeface="Times New Roman"/>
                <a:sym typeface="Times New Roman"/>
              </a:rPr>
              <a:t>. New York, NY: Second Vintage Books Edition.</a:t>
            </a:r>
            <a:endParaRPr sz="1000">
              <a:solidFill>
                <a:srgbClr val="000000"/>
              </a:solidFill>
              <a:highlight>
                <a:srgbClr val="FFFFFF"/>
              </a:highlight>
              <a:latin typeface="Times New Roman"/>
              <a:ea typeface="Times New Roman"/>
              <a:cs typeface="Times New Roman"/>
              <a:sym typeface="Times New Roman"/>
            </a:endParaRPr>
          </a:p>
          <a:p>
            <a:pPr marL="457200" lvl="0" indent="-457200" algn="l" rtl="0">
              <a:lnSpc>
                <a:spcPct val="15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Colorado Department of Education (2019). </a:t>
            </a:r>
            <a:r>
              <a:rPr lang="en" sz="1000" i="1">
                <a:solidFill>
                  <a:srgbClr val="000000"/>
                </a:solidFill>
                <a:highlight>
                  <a:srgbClr val="FFFFFF"/>
                </a:highlight>
                <a:latin typeface="Times New Roman"/>
                <a:ea typeface="Times New Roman"/>
                <a:cs typeface="Times New Roman"/>
                <a:sym typeface="Times New Roman"/>
              </a:rPr>
              <a:t>Elementary primary source sets, </a:t>
            </a:r>
            <a:r>
              <a:rPr lang="en" sz="1000">
                <a:solidFill>
                  <a:srgbClr val="000000"/>
                </a:solidFill>
                <a:highlight>
                  <a:srgbClr val="FFFFFF"/>
                </a:highlight>
                <a:latin typeface="Times New Roman"/>
                <a:ea typeface="Times New Roman"/>
                <a:cs typeface="Times New Roman"/>
                <a:sym typeface="Times New Roman"/>
              </a:rPr>
              <a:t>Retrieved from: https://www.cde.state.co.us/cosocialstudies/pssets</a:t>
            </a:r>
            <a:endParaRPr sz="1000">
              <a:solidFill>
                <a:srgbClr val="000000"/>
              </a:solidFill>
              <a:highlight>
                <a:srgbClr val="FFFFFF"/>
              </a:highlight>
              <a:latin typeface="Times New Roman"/>
              <a:ea typeface="Times New Roman"/>
              <a:cs typeface="Times New Roman"/>
              <a:sym typeface="Times New Roman"/>
            </a:endParaRPr>
          </a:p>
          <a:p>
            <a:pPr marL="0" lvl="0" indent="0" algn="l" rtl="0">
              <a:lnSpc>
                <a:spcPct val="15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Ford Motor Company. (1923, January 15).  </a:t>
            </a:r>
            <a:r>
              <a:rPr lang="en" sz="1000" i="1">
                <a:solidFill>
                  <a:srgbClr val="000000"/>
                </a:solidFill>
                <a:highlight>
                  <a:srgbClr val="FFFFFF"/>
                </a:highlight>
                <a:latin typeface="Times New Roman"/>
                <a:ea typeface="Times New Roman"/>
                <a:cs typeface="Times New Roman"/>
                <a:sym typeface="Times New Roman"/>
              </a:rPr>
              <a:t>Ford News. </a:t>
            </a:r>
            <a:r>
              <a:rPr lang="en" sz="1000">
                <a:solidFill>
                  <a:srgbClr val="000000"/>
                </a:solidFill>
                <a:highlight>
                  <a:srgbClr val="FFFFFF"/>
                </a:highlight>
                <a:latin typeface="Times New Roman"/>
                <a:ea typeface="Times New Roman"/>
                <a:cs typeface="Times New Roman"/>
                <a:sym typeface="Times New Roman"/>
              </a:rPr>
              <a:t>p.2.</a:t>
            </a:r>
            <a:endParaRPr sz="1000">
              <a:solidFill>
                <a:srgbClr val="000000"/>
              </a:solidFill>
              <a:highlight>
                <a:srgbClr val="FFFFFF"/>
              </a:highlight>
              <a:latin typeface="Times New Roman"/>
              <a:ea typeface="Times New Roman"/>
              <a:cs typeface="Times New Roman"/>
              <a:sym typeface="Times New Roman"/>
            </a:endParaRPr>
          </a:p>
          <a:p>
            <a:pPr marL="0" lvl="0" indent="0" algn="l" rtl="0">
              <a:lnSpc>
                <a:spcPct val="15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Hershey Community Archives. (n.d.). Retreived from: https://hersheyarchives.org/online-resources/ </a:t>
            </a:r>
            <a:endParaRPr sz="1000">
              <a:solidFill>
                <a:srgbClr val="4D4D4D"/>
              </a:solidFill>
              <a:highlight>
                <a:srgbClr val="FFFFFF"/>
              </a:highlight>
              <a:latin typeface="Times New Roman"/>
              <a:ea typeface="Times New Roman"/>
              <a:cs typeface="Times New Roman"/>
              <a:sym typeface="Times New Roman"/>
            </a:endParaRPr>
          </a:p>
          <a:p>
            <a:pPr marL="457200" lvl="0" indent="-457200" algn="l" rtl="0">
              <a:lnSpc>
                <a:spcPct val="20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New York State Education Department. (2017). New York State Next Generation English Language Arts Learning Standards. Retrieved from http://www.nysed.gov/common/nysed/files/programs/curriculum-instruction/nys-next-generation-ela-standards.pdf</a:t>
            </a:r>
            <a:endParaRPr sz="1000">
              <a:solidFill>
                <a:srgbClr val="000000"/>
              </a:solidFill>
              <a:highlight>
                <a:srgbClr val="FFFFFF"/>
              </a:highlight>
              <a:latin typeface="Times New Roman"/>
              <a:ea typeface="Times New Roman"/>
              <a:cs typeface="Times New Roman"/>
              <a:sym typeface="Times New Roman"/>
            </a:endParaRPr>
          </a:p>
          <a:p>
            <a:pPr marL="0" lvl="0" indent="0" algn="l" rtl="0">
              <a:lnSpc>
                <a:spcPct val="15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O’Neil, J. J. (1993). </a:t>
            </a:r>
            <a:r>
              <a:rPr lang="en" sz="1000" i="1">
                <a:solidFill>
                  <a:srgbClr val="000000"/>
                </a:solidFill>
                <a:highlight>
                  <a:srgbClr val="FFFFFF"/>
                </a:highlight>
                <a:latin typeface="Times New Roman"/>
                <a:ea typeface="Times New Roman"/>
                <a:cs typeface="Times New Roman"/>
                <a:sym typeface="Times New Roman"/>
              </a:rPr>
              <a:t>Prodigal Genius: </a:t>
            </a:r>
            <a:r>
              <a:rPr lang="en" sz="1000" i="1">
                <a:solidFill>
                  <a:srgbClr val="111111"/>
                </a:solidFill>
                <a:highlight>
                  <a:srgbClr val="FFFFFF"/>
                </a:highlight>
                <a:latin typeface="Times New Roman"/>
                <a:ea typeface="Times New Roman"/>
                <a:cs typeface="Times New Roman"/>
                <a:sym typeface="Times New Roman"/>
              </a:rPr>
              <a:t>The Life of Nikola Tesla</a:t>
            </a:r>
            <a:r>
              <a:rPr lang="en" sz="1000">
                <a:solidFill>
                  <a:srgbClr val="111111"/>
                </a:solidFill>
                <a:highlight>
                  <a:srgbClr val="FFFFFF"/>
                </a:highlight>
                <a:latin typeface="Times New Roman"/>
                <a:ea typeface="Times New Roman"/>
                <a:cs typeface="Times New Roman"/>
                <a:sym typeface="Times New Roman"/>
              </a:rPr>
              <a:t>. London, Great Britain: </a:t>
            </a:r>
            <a:r>
              <a:rPr lang="en" sz="1000">
                <a:solidFill>
                  <a:srgbClr val="4D4D4D"/>
                </a:solidFill>
                <a:highlight>
                  <a:srgbClr val="FFFFFF"/>
                </a:highlight>
                <a:latin typeface="Times New Roman"/>
                <a:ea typeface="Times New Roman"/>
                <a:cs typeface="Times New Roman"/>
                <a:sym typeface="Times New Roman"/>
              </a:rPr>
              <a:t>Neville Spearman LTD</a:t>
            </a:r>
            <a:endParaRPr sz="1000">
              <a:solidFill>
                <a:srgbClr val="000000"/>
              </a:solidFill>
              <a:highlight>
                <a:srgbClr val="FFFFFF"/>
              </a:highlight>
              <a:latin typeface="Times New Roman"/>
              <a:ea typeface="Times New Roman"/>
              <a:cs typeface="Times New Roman"/>
              <a:sym typeface="Times New Roman"/>
            </a:endParaRPr>
          </a:p>
          <a:p>
            <a:pPr marL="457200" lvl="0" indent="-457200" algn="l" rtl="0">
              <a:lnSpc>
                <a:spcPct val="200000"/>
              </a:lnSpc>
              <a:spcBef>
                <a:spcPts val="800"/>
              </a:spcBef>
              <a:spcAft>
                <a:spcPts val="0"/>
              </a:spcAft>
              <a:buNone/>
            </a:pPr>
            <a:r>
              <a:rPr lang="en" sz="1000">
                <a:solidFill>
                  <a:srgbClr val="000000"/>
                </a:solidFill>
                <a:highlight>
                  <a:srgbClr val="FFFFFF"/>
                </a:highlight>
                <a:latin typeface="Times New Roman"/>
                <a:ea typeface="Times New Roman"/>
                <a:cs typeface="Times New Roman"/>
                <a:sym typeface="Times New Roman"/>
              </a:rPr>
              <a:t>The State Education Department &amp; The University of the State of New York. (2017). New York State K-8 Social Studies Framework. Retrieved from http://www.nysed.gov/common/nysed/files/programs/curriculum-instruction/ss-framework-k-8a2.pdf </a:t>
            </a:r>
            <a:endParaRPr sz="1000">
              <a:solidFill>
                <a:srgbClr val="000000"/>
              </a:solidFill>
              <a:highlight>
                <a:srgbClr val="FFFFFF"/>
              </a:highlight>
              <a:latin typeface="Times New Roman"/>
              <a:ea typeface="Times New Roman"/>
              <a:cs typeface="Times New Roman"/>
              <a:sym typeface="Times New Roman"/>
            </a:endParaRPr>
          </a:p>
          <a:p>
            <a:pPr marL="0" lvl="0" indent="0" algn="l" rtl="0">
              <a:spcBef>
                <a:spcPts val="800"/>
              </a:spcBef>
              <a:spcAft>
                <a:spcPts val="160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40"/>
          <p:cNvSpPr txBox="1">
            <a:spLocks noGrp="1"/>
          </p:cNvSpPr>
          <p:nvPr>
            <p:ph type="ctrTitle"/>
          </p:nvPr>
        </p:nvSpPr>
        <p:spPr>
          <a:xfrm>
            <a:off x="808891" y="863909"/>
            <a:ext cx="7738800" cy="32964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5400"/>
              <a:buFont typeface="Comic Sans MS"/>
              <a:buNone/>
            </a:pPr>
            <a:r>
              <a:rPr lang="en" sz="5400" b="1">
                <a:latin typeface="Comic Sans MS"/>
                <a:ea typeface="Comic Sans MS"/>
                <a:cs typeface="Comic Sans MS"/>
                <a:sym typeface="Comic Sans MS"/>
              </a:rPr>
              <a:t>WHAT IS TDFC?</a:t>
            </a:r>
            <a:endParaRPr sz="5400" b="1">
              <a:latin typeface="Comic Sans MS"/>
              <a:ea typeface="Comic Sans MS"/>
              <a:cs typeface="Comic Sans MS"/>
              <a:sym typeface="Comic Sans MS"/>
            </a:endParaRPr>
          </a:p>
        </p:txBody>
      </p:sp>
      <p:sp>
        <p:nvSpPr>
          <p:cNvPr id="1184" name="Google Shape;1184;p140"/>
          <p:cNvSpPr txBox="1">
            <a:spLocks noGrp="1"/>
          </p:cNvSpPr>
          <p:nvPr>
            <p:ph type="subTitle" idx="1"/>
          </p:nvPr>
        </p:nvSpPr>
        <p:spPr>
          <a:xfrm>
            <a:off x="1661284" y="4484397"/>
            <a:ext cx="6034200" cy="5565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SzPts val="1800"/>
              <a:buNone/>
            </a:pPr>
            <a:r>
              <a:rPr lang="en" sz="1800">
                <a:latin typeface="Comic Sans MS"/>
                <a:ea typeface="Comic Sans MS"/>
                <a:cs typeface="Comic Sans MS"/>
                <a:sym typeface="Comic Sans MS"/>
              </a:rPr>
              <a:t>BY: JOELLY &amp; JILL </a:t>
            </a:r>
            <a:endParaRPr sz="1800">
              <a:latin typeface="Comic Sans MS"/>
              <a:ea typeface="Comic Sans MS"/>
              <a:cs typeface="Comic Sans MS"/>
              <a:sym typeface="Comic Sans MS"/>
            </a:endParaRPr>
          </a:p>
        </p:txBody>
      </p:sp>
      <p:pic>
        <p:nvPicPr>
          <p:cNvPr id="1185" name="Google Shape;1185;p140"/>
          <p:cNvPicPr preferRelativeResize="0"/>
          <p:nvPr/>
        </p:nvPicPr>
        <p:blipFill rotWithShape="1">
          <a:blip r:embed="rId3">
            <a:alphaModFix/>
          </a:blip>
          <a:srcRect/>
          <a:stretch/>
        </p:blipFill>
        <p:spPr>
          <a:xfrm>
            <a:off x="3878393" y="2790633"/>
            <a:ext cx="1529308" cy="1329399"/>
          </a:xfrm>
          <a:prstGeom prst="rect">
            <a:avLst/>
          </a:prstGeom>
          <a:noFill/>
          <a:ln>
            <a:noFill/>
          </a:ln>
        </p:spPr>
      </p:pic>
      <p:pic>
        <p:nvPicPr>
          <p:cNvPr id="1186" name="Google Shape;1186;p140"/>
          <p:cNvPicPr preferRelativeResize="0"/>
          <p:nvPr/>
        </p:nvPicPr>
        <p:blipFill rotWithShape="1">
          <a:blip r:embed="rId4">
            <a:alphaModFix/>
          </a:blip>
          <a:srcRect/>
          <a:stretch/>
        </p:blipFill>
        <p:spPr>
          <a:xfrm>
            <a:off x="4129830" y="645169"/>
            <a:ext cx="1147595" cy="1400109"/>
          </a:xfrm>
          <a:prstGeom prst="rect">
            <a:avLst/>
          </a:prstGeom>
          <a:noFill/>
          <a:ln>
            <a:noFill/>
          </a:ln>
        </p:spPr>
      </p:pic>
      <p:sp>
        <p:nvSpPr>
          <p:cNvPr id="1187" name="Google Shape;1187;p140"/>
          <p:cNvSpPr txBox="1"/>
          <p:nvPr/>
        </p:nvSpPr>
        <p:spPr>
          <a:xfrm>
            <a:off x="614500" y="250350"/>
            <a:ext cx="2518500" cy="9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Gill Sans"/>
                <a:ea typeface="Gill Sans"/>
                <a:cs typeface="Gill Sans"/>
                <a:sym typeface="Gill Sans"/>
              </a:rPr>
              <a:t>Lesson 9</a:t>
            </a:r>
            <a:endParaRPr sz="3600" b="1">
              <a:latin typeface="Gill Sans"/>
              <a:ea typeface="Gill Sans"/>
              <a:cs typeface="Gill Sans"/>
              <a:sym typeface="Gill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41"/>
          <p:cNvPicPr preferRelativeResize="0"/>
          <p:nvPr/>
        </p:nvPicPr>
        <p:blipFill rotWithShape="1">
          <a:blip r:embed="rId3">
            <a:alphaModFix/>
          </a:blip>
          <a:srcRect/>
          <a:stretch/>
        </p:blipFill>
        <p:spPr>
          <a:xfrm>
            <a:off x="2222761" y="0"/>
            <a:ext cx="4208020" cy="525479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p142"/>
          <p:cNvPicPr preferRelativeResize="0"/>
          <p:nvPr/>
        </p:nvPicPr>
        <p:blipFill rotWithShape="1">
          <a:blip r:embed="rId3">
            <a:alphaModFix/>
          </a:blip>
          <a:srcRect/>
          <a:stretch/>
        </p:blipFill>
        <p:spPr>
          <a:xfrm>
            <a:off x="2505075" y="0"/>
            <a:ext cx="4118527"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43"/>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Impact"/>
              <a:buNone/>
            </a:pPr>
            <a:endParaRPr/>
          </a:p>
        </p:txBody>
      </p:sp>
      <p:pic>
        <p:nvPicPr>
          <p:cNvPr id="1203" name="Google Shape;1203;p143"/>
          <p:cNvPicPr preferRelativeResize="0">
            <a:picLocks noGrp="1"/>
          </p:cNvPicPr>
          <p:nvPr>
            <p:ph type="body" idx="1"/>
          </p:nvPr>
        </p:nvPicPr>
        <p:blipFill rotWithShape="1">
          <a:blip r:embed="rId3">
            <a:alphaModFix/>
          </a:blip>
          <a:srcRect/>
          <a:stretch/>
        </p:blipFill>
        <p:spPr>
          <a:xfrm>
            <a:off x="938759" y="0"/>
            <a:ext cx="7734900" cy="1933800"/>
          </a:xfrm>
          <a:prstGeom prst="rect">
            <a:avLst/>
          </a:prstGeom>
          <a:noFill/>
          <a:ln>
            <a:noFill/>
          </a:ln>
        </p:spPr>
      </p:pic>
      <p:sp>
        <p:nvSpPr>
          <p:cNvPr id="1204" name="Google Shape;1204;p143"/>
          <p:cNvSpPr txBox="1"/>
          <p:nvPr/>
        </p:nvSpPr>
        <p:spPr>
          <a:xfrm>
            <a:off x="938759" y="2372194"/>
            <a:ext cx="7734900" cy="1315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700" b="1" i="0" u="none" strike="noStrike" cap="none">
                <a:solidFill>
                  <a:schemeClr val="dk1"/>
                </a:solidFill>
                <a:latin typeface="Comic Sans MS"/>
                <a:ea typeface="Comic Sans MS"/>
                <a:cs typeface="Comic Sans MS"/>
                <a:sym typeface="Comic Sans MS"/>
              </a:rPr>
              <a:t>Topic:  What is the topic/subject that is being discussed or written about? </a:t>
            </a:r>
            <a:endParaRPr sz="1100"/>
          </a:p>
          <a:p>
            <a:pPr marL="0" marR="0" lvl="0" indent="0" algn="l" rtl="0">
              <a:spcBef>
                <a:spcPts val="0"/>
              </a:spcBef>
              <a:spcAft>
                <a:spcPts val="0"/>
              </a:spcAft>
              <a:buNone/>
            </a:pPr>
            <a:r>
              <a:rPr lang="en" sz="2700" b="1">
                <a:solidFill>
                  <a:schemeClr val="dk1"/>
                </a:solidFill>
                <a:latin typeface="Comic Sans MS"/>
                <a:ea typeface="Comic Sans MS"/>
                <a:cs typeface="Comic Sans MS"/>
                <a:sym typeface="Comic Sans MS"/>
              </a:rPr>
              <a:t> </a:t>
            </a:r>
            <a:endParaRPr sz="2700" b="1">
              <a:solidFill>
                <a:schemeClr val="dk1"/>
              </a:solidFill>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2"/>
          <p:cNvSpPr txBox="1">
            <a:spLocks noGrp="1"/>
          </p:cNvSpPr>
          <p:nvPr>
            <p:ph type="title"/>
          </p:nvPr>
        </p:nvSpPr>
        <p:spPr>
          <a:xfrm>
            <a:off x="828772" y="576219"/>
            <a:ext cx="7505700" cy="954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chemeClr val="accent4"/>
                </a:solidFill>
              </a:rPr>
              <a:t>What is the relationship of passion for a goal to perseverance?</a:t>
            </a:r>
            <a:endParaRPr>
              <a:solidFill>
                <a:schemeClr val="accent4"/>
              </a:solidFill>
            </a:endParaRPr>
          </a:p>
          <a:p>
            <a:pPr marL="0" lvl="0" indent="0" algn="l" rtl="0">
              <a:spcBef>
                <a:spcPts val="0"/>
              </a:spcBef>
              <a:spcAft>
                <a:spcPts val="0"/>
              </a:spcAft>
              <a:buNone/>
            </a:pPr>
            <a:endParaRPr/>
          </a:p>
        </p:txBody>
      </p:sp>
      <p:sp>
        <p:nvSpPr>
          <p:cNvPr id="734" name="Google Shape;734;p72"/>
          <p:cNvSpPr txBox="1">
            <a:spLocks noGrp="1"/>
          </p:cNvSpPr>
          <p:nvPr>
            <p:ph type="body" idx="1"/>
          </p:nvPr>
        </p:nvSpPr>
        <p:spPr>
          <a:xfrm>
            <a:off x="1279243" y="1857702"/>
            <a:ext cx="7505700" cy="244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rgbClr val="333399"/>
                </a:solidFill>
                <a:latin typeface="Courgette"/>
                <a:ea typeface="Courgette"/>
                <a:cs typeface="Courgette"/>
                <a:sym typeface="Courgette"/>
              </a:rPr>
              <a:t>Passion is what drives people to push themselves in order to accomplish their goal.</a:t>
            </a:r>
            <a:endParaRPr sz="2400" dirty="0">
              <a:solidFill>
                <a:srgbClr val="333399"/>
              </a:solidFill>
              <a:latin typeface="Courgette"/>
              <a:ea typeface="Courgette"/>
              <a:cs typeface="Courgette"/>
              <a:sym typeface="Courgette"/>
            </a:endParaRPr>
          </a:p>
          <a:p>
            <a:pPr marL="0" lvl="0" indent="0" algn="l" rtl="0">
              <a:lnSpc>
                <a:spcPct val="100000"/>
              </a:lnSpc>
              <a:spcBef>
                <a:spcPts val="1600"/>
              </a:spcBef>
              <a:spcAft>
                <a:spcPts val="0"/>
              </a:spcAft>
              <a:buNone/>
            </a:pPr>
            <a:r>
              <a:rPr lang="en" sz="2400" dirty="0">
                <a:solidFill>
                  <a:srgbClr val="333399"/>
                </a:solidFill>
                <a:latin typeface="Courgette"/>
                <a:ea typeface="Courgette"/>
                <a:cs typeface="Courgette"/>
                <a:sym typeface="Courgette"/>
              </a:rPr>
              <a:t>Without passion, there is no perseverance! </a:t>
            </a:r>
            <a:endParaRPr sz="2400" dirty="0">
              <a:solidFill>
                <a:srgbClr val="333399"/>
              </a:solidFill>
              <a:latin typeface="Courgette"/>
              <a:ea typeface="Courgette"/>
              <a:cs typeface="Courgette"/>
              <a:sym typeface="Courgette"/>
            </a:endParaRPr>
          </a:p>
          <a:p>
            <a:pPr marL="0" lvl="0" indent="0" algn="ctr" rtl="0">
              <a:lnSpc>
                <a:spcPct val="100000"/>
              </a:lnSpc>
              <a:spcBef>
                <a:spcPts val="1600"/>
              </a:spcBef>
              <a:spcAft>
                <a:spcPts val="1600"/>
              </a:spcAft>
              <a:buNone/>
            </a:pPr>
            <a:r>
              <a:rPr lang="en" sz="4800" dirty="0">
                <a:solidFill>
                  <a:srgbClr val="3C78D8"/>
                </a:solidFill>
                <a:latin typeface="Amatic SC"/>
                <a:ea typeface="Amatic SC"/>
                <a:cs typeface="Amatic SC"/>
                <a:sym typeface="Amatic SC"/>
              </a:rPr>
              <a:t>What are you passionate about?</a:t>
            </a:r>
            <a:endParaRPr sz="4800" dirty="0">
              <a:solidFill>
                <a:srgbClr val="3C78D8"/>
              </a:solidFill>
              <a:latin typeface="Amatic SC"/>
              <a:ea typeface="Amatic SC"/>
              <a:cs typeface="Amatic SC"/>
              <a:sym typeface="Amatic S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p144"/>
          <p:cNvPicPr preferRelativeResize="0"/>
          <p:nvPr/>
        </p:nvPicPr>
        <p:blipFill rotWithShape="1">
          <a:blip r:embed="rId3">
            <a:alphaModFix/>
          </a:blip>
          <a:srcRect/>
          <a:stretch/>
        </p:blipFill>
        <p:spPr>
          <a:xfrm>
            <a:off x="938759" y="180264"/>
            <a:ext cx="4162780" cy="1730982"/>
          </a:xfrm>
          <a:prstGeom prst="rect">
            <a:avLst/>
          </a:prstGeom>
          <a:noFill/>
          <a:ln>
            <a:noFill/>
          </a:ln>
        </p:spPr>
      </p:pic>
      <p:sp>
        <p:nvSpPr>
          <p:cNvPr id="1210" name="Google Shape;1210;p144"/>
          <p:cNvSpPr txBox="1"/>
          <p:nvPr/>
        </p:nvSpPr>
        <p:spPr>
          <a:xfrm>
            <a:off x="938759" y="2068643"/>
            <a:ext cx="7004400" cy="11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Comic Sans MS"/>
                <a:ea typeface="Comic Sans MS"/>
                <a:cs typeface="Comic Sans MS"/>
                <a:sym typeface="Comic Sans MS"/>
              </a:rPr>
              <a:t>Details: particular fact or piece of information about your topic. </a:t>
            </a:r>
            <a:endParaRPr sz="1100"/>
          </a:p>
          <a:p>
            <a:pPr marL="0" marR="0" lvl="0" indent="0" algn="l" rtl="0">
              <a:spcBef>
                <a:spcPts val="0"/>
              </a:spcBef>
              <a:spcAft>
                <a:spcPts val="0"/>
              </a:spcAft>
              <a:buNone/>
            </a:pPr>
            <a:r>
              <a:rPr lang="en" sz="2400" b="1">
                <a:solidFill>
                  <a:schemeClr val="dk1"/>
                </a:solidFill>
                <a:latin typeface="Comic Sans MS"/>
                <a:ea typeface="Comic Sans MS"/>
                <a:cs typeface="Comic Sans MS"/>
                <a:sym typeface="Comic Sans MS"/>
              </a:rPr>
              <a:t>     </a:t>
            </a:r>
            <a:endParaRPr sz="2400" b="1">
              <a:solidFill>
                <a:schemeClr val="dk1"/>
              </a:solidFill>
              <a:latin typeface="Comic Sans MS"/>
              <a:ea typeface="Comic Sans MS"/>
              <a:cs typeface="Comic Sans MS"/>
              <a:sym typeface="Comic Sans M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pic>
        <p:nvPicPr>
          <p:cNvPr id="1215" name="Google Shape;1215;p145"/>
          <p:cNvPicPr preferRelativeResize="0">
            <a:picLocks noGrp="1"/>
          </p:cNvPicPr>
          <p:nvPr>
            <p:ph type="body" idx="1"/>
          </p:nvPr>
        </p:nvPicPr>
        <p:blipFill rotWithShape="1">
          <a:blip r:embed="rId3">
            <a:alphaModFix/>
          </a:blip>
          <a:srcRect/>
          <a:stretch/>
        </p:blipFill>
        <p:spPr>
          <a:xfrm>
            <a:off x="858537" y="81977"/>
            <a:ext cx="3458700" cy="2106000"/>
          </a:xfrm>
          <a:prstGeom prst="rect">
            <a:avLst/>
          </a:prstGeom>
          <a:noFill/>
          <a:ln>
            <a:noFill/>
          </a:ln>
        </p:spPr>
      </p:pic>
      <p:sp>
        <p:nvSpPr>
          <p:cNvPr id="1216" name="Google Shape;1216;p145"/>
          <p:cNvSpPr txBox="1"/>
          <p:nvPr/>
        </p:nvSpPr>
        <p:spPr>
          <a:xfrm>
            <a:off x="730771" y="2192312"/>
            <a:ext cx="7948500" cy="11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Comic Sans MS"/>
                <a:ea typeface="Comic Sans MS"/>
                <a:cs typeface="Comic Sans MS"/>
                <a:sym typeface="Comic Sans MS"/>
              </a:rPr>
              <a:t>Follow-Up: Confirms your details with text evidence. </a:t>
            </a:r>
            <a:endParaRPr sz="2400" b="1">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endParaRPr sz="2400" b="1">
              <a:solidFill>
                <a:schemeClr val="dk1"/>
              </a:solidFill>
              <a:latin typeface="Comic Sans MS"/>
              <a:ea typeface="Comic Sans MS"/>
              <a:cs typeface="Comic Sans MS"/>
              <a:sym typeface="Comic Sans M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1" name="Google Shape;1221;p146"/>
          <p:cNvPicPr preferRelativeResize="0">
            <a:picLocks noGrp="1"/>
          </p:cNvPicPr>
          <p:nvPr>
            <p:ph type="body" idx="1"/>
          </p:nvPr>
        </p:nvPicPr>
        <p:blipFill rotWithShape="1">
          <a:blip r:embed="rId3">
            <a:alphaModFix/>
          </a:blip>
          <a:srcRect/>
          <a:stretch/>
        </p:blipFill>
        <p:spPr>
          <a:xfrm>
            <a:off x="978616" y="314402"/>
            <a:ext cx="6756300" cy="1342500"/>
          </a:xfrm>
          <a:prstGeom prst="rect">
            <a:avLst/>
          </a:prstGeom>
          <a:noFill/>
          <a:ln>
            <a:noFill/>
          </a:ln>
        </p:spPr>
      </p:pic>
      <p:sp>
        <p:nvSpPr>
          <p:cNvPr id="1222" name="Google Shape;1222;p146"/>
          <p:cNvSpPr txBox="1"/>
          <p:nvPr/>
        </p:nvSpPr>
        <p:spPr>
          <a:xfrm>
            <a:off x="786983" y="2001187"/>
            <a:ext cx="7375200" cy="11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Comic Sans MS"/>
                <a:ea typeface="Comic Sans MS"/>
                <a:cs typeface="Comic Sans MS"/>
                <a:sym typeface="Comic Sans MS"/>
              </a:rPr>
              <a:t>Clincher: A short conclusion of all your thoughts (Includes parts of your details and follow-ups). This sentence should convince the reader.  </a:t>
            </a:r>
            <a:endParaRPr sz="2400" b="1">
              <a:solidFill>
                <a:schemeClr val="dk1"/>
              </a:solidFill>
              <a:latin typeface="Comic Sans MS"/>
              <a:ea typeface="Comic Sans MS"/>
              <a:cs typeface="Comic Sans MS"/>
              <a:sym typeface="Comic Sans M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147"/>
          <p:cNvPicPr preferRelativeResize="0"/>
          <p:nvPr/>
        </p:nvPicPr>
        <p:blipFill rotWithShape="1">
          <a:blip r:embed="rId3">
            <a:alphaModFix/>
          </a:blip>
          <a:srcRect/>
          <a:stretch/>
        </p:blipFill>
        <p:spPr>
          <a:xfrm>
            <a:off x="2628900" y="57150"/>
            <a:ext cx="3886200" cy="5029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48"/>
          <p:cNvSpPr txBox="1">
            <a:spLocks noGrp="1"/>
          </p:cNvSpPr>
          <p:nvPr>
            <p:ph type="ctrTitle"/>
          </p:nvPr>
        </p:nvSpPr>
        <p:spPr>
          <a:xfrm>
            <a:off x="3537150" y="1578400"/>
            <a:ext cx="5017500" cy="192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Industrial Revolution History Mystery </a:t>
            </a:r>
            <a:endParaRPr/>
          </a:p>
        </p:txBody>
      </p:sp>
      <p:sp>
        <p:nvSpPr>
          <p:cNvPr id="1233" name="Google Shape;1233;p148"/>
          <p:cNvSpPr txBox="1">
            <a:spLocks noGrp="1"/>
          </p:cNvSpPr>
          <p:nvPr>
            <p:ph type="subTitle" idx="1"/>
          </p:nvPr>
        </p:nvSpPr>
        <p:spPr>
          <a:xfrm>
            <a:off x="5083950" y="3924925"/>
            <a:ext cx="3470700" cy="9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EDU 5090 </a:t>
            </a:r>
            <a:endParaRPr/>
          </a:p>
          <a:p>
            <a:pPr marL="0" lvl="0" indent="0" algn="l" rtl="0">
              <a:spcBef>
                <a:spcPts val="0"/>
              </a:spcBef>
              <a:spcAft>
                <a:spcPts val="0"/>
              </a:spcAft>
              <a:buNone/>
            </a:pPr>
            <a:r>
              <a:rPr lang="en"/>
              <a:t>Dr. Sheean </a:t>
            </a:r>
            <a:endParaRPr/>
          </a:p>
          <a:p>
            <a:pPr marL="0" lvl="0" indent="0" algn="l" rtl="0">
              <a:spcBef>
                <a:spcPts val="0"/>
              </a:spcBef>
              <a:spcAft>
                <a:spcPts val="0"/>
              </a:spcAft>
              <a:buNone/>
            </a:pPr>
            <a:r>
              <a:rPr lang="en"/>
              <a:t>Melissa Torre &amp; Belen Walston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4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 History Mystery? </a:t>
            </a:r>
            <a:endParaRPr/>
          </a:p>
        </p:txBody>
      </p:sp>
      <p:sp>
        <p:nvSpPr>
          <p:cNvPr id="1239" name="Google Shape;1239;p14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 will be acting as detectives to answer this question, “Was the Industrial Revolution fueled by a growth mindset?” </a:t>
            </a:r>
            <a:endParaRPr/>
          </a:p>
          <a:p>
            <a:pPr marL="0" lvl="0" indent="0" algn="l" rtl="0">
              <a:spcBef>
                <a:spcPts val="1600"/>
              </a:spcBef>
              <a:spcAft>
                <a:spcPts val="0"/>
              </a:spcAft>
              <a:buNone/>
            </a:pPr>
            <a:r>
              <a:rPr lang="en"/>
              <a:t>-Take a look at the video to the right to determine the kind</a:t>
            </a:r>
            <a:endParaRPr/>
          </a:p>
          <a:p>
            <a:pPr marL="0" lvl="0" indent="0" algn="l" rtl="0">
              <a:spcBef>
                <a:spcPts val="1600"/>
              </a:spcBef>
              <a:spcAft>
                <a:spcPts val="0"/>
              </a:spcAft>
              <a:buNone/>
            </a:pPr>
            <a:r>
              <a:rPr lang="en"/>
              <a:t>of detective work you will need to help you solve this </a:t>
            </a:r>
            <a:endParaRPr/>
          </a:p>
          <a:p>
            <a:pPr marL="0" lvl="0" indent="0" algn="l" rtl="0">
              <a:spcBef>
                <a:spcPts val="1600"/>
              </a:spcBef>
              <a:spcAft>
                <a:spcPts val="0"/>
              </a:spcAft>
              <a:buNone/>
            </a:pPr>
            <a:r>
              <a:rPr lang="en"/>
              <a:t>mystery. </a:t>
            </a:r>
            <a:endParaRPr/>
          </a:p>
          <a:p>
            <a:pPr marL="0" lvl="0" indent="0" algn="l" rtl="0">
              <a:spcBef>
                <a:spcPts val="1600"/>
              </a:spcBef>
              <a:spcAft>
                <a:spcPts val="1600"/>
              </a:spcAft>
              <a:buNone/>
            </a:pPr>
            <a:endParaRPr/>
          </a:p>
        </p:txBody>
      </p:sp>
      <p:pic>
        <p:nvPicPr>
          <p:cNvPr id="1240" name="Google Shape;1240;p149" descr="Who broke the vase in the living room? Evan needs to ask all the right questions and find the right clues to solve this mystery once and for all! &#10;&#10;SUBSCRIBE to our other Channels!&#10;EvanTubeRAW: http://www.youtube.com/evantuberaw&#10;EvanTubeGaming:  http://www.youtube.com/evantubegaming&#10;JillianTubeHD: http://www.youtube.com/jilliantubehd&#10;&#10;EvanTubeHD Merchandise NOW AVAILABLE!: http://www.rodeoarcade.com/collections/evantubehd&#10;&#10;FOLLOW US!&#10;Instagram: http://www.instagram.com/evantubehd&#10;Facebook: https://www.facebook.com/EvanTubeHD&#10;Twitter: https://twitter.com/EvanTubeHD&#10;&#10;Production Music courtesy of Epidemic Sound&#10;Royalty Free Music by http://audiomicro.com/royalty-free-music&#10;Sound Effects by http://audiomicro.com/sound-effects" title="The CASE of the BROKEN VASE! An EvanTubeHD Detective Story">
            <a:hlinkClick r:id="rId3"/>
          </p:cNvPr>
          <p:cNvPicPr preferRelativeResize="0"/>
          <p:nvPr/>
        </p:nvPicPr>
        <p:blipFill>
          <a:blip r:embed="rId4">
            <a:alphaModFix/>
          </a:blip>
          <a:stretch>
            <a:fillRect/>
          </a:stretch>
        </p:blipFill>
        <p:spPr>
          <a:xfrm>
            <a:off x="5518050" y="2159000"/>
            <a:ext cx="3344350" cy="25082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5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It’s Going To Work </a:t>
            </a:r>
            <a:endParaRPr/>
          </a:p>
        </p:txBody>
      </p:sp>
      <p:sp>
        <p:nvSpPr>
          <p:cNvPr id="1246" name="Google Shape;1246;p150"/>
          <p:cNvSpPr txBox="1">
            <a:spLocks noGrp="1"/>
          </p:cNvSpPr>
          <p:nvPr>
            <p:ph type="body" idx="1"/>
          </p:nvPr>
        </p:nvSpPr>
        <p:spPr>
          <a:xfrm>
            <a:off x="1214675" y="1178275"/>
            <a:ext cx="7038900" cy="34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we will be breaking all students into groups of </a:t>
            </a:r>
            <a:r>
              <a:rPr lang="en" b="1" u="sng"/>
              <a:t>four.</a:t>
            </a:r>
            <a:endParaRPr/>
          </a:p>
          <a:p>
            <a:pPr marL="0" lvl="0" indent="0" algn="l" rtl="0">
              <a:spcBef>
                <a:spcPts val="1600"/>
              </a:spcBef>
              <a:spcAft>
                <a:spcPts val="0"/>
              </a:spcAft>
              <a:buNone/>
            </a:pPr>
            <a:r>
              <a:rPr lang="en"/>
              <a:t>-Each student will be assigned a job. On each student’s desk  will be a worksheet with each of the job descriptions and your role highlighted. </a:t>
            </a:r>
            <a:endParaRPr/>
          </a:p>
          <a:p>
            <a:pPr marL="0" lvl="0" indent="0" algn="l" rtl="0">
              <a:spcBef>
                <a:spcPts val="1600"/>
              </a:spcBef>
              <a:spcAft>
                <a:spcPts val="0"/>
              </a:spcAft>
              <a:buNone/>
            </a:pPr>
            <a:r>
              <a:rPr lang="en"/>
              <a:t>-Next we will distribute each groups’ case file. In the case file you will find your context clues to help you solve the mystery. </a:t>
            </a:r>
            <a:endParaRPr/>
          </a:p>
          <a:p>
            <a:pPr marL="0" lvl="0" indent="0" algn="l" rtl="0">
              <a:spcBef>
                <a:spcPts val="1600"/>
              </a:spcBef>
              <a:spcAft>
                <a:spcPts val="0"/>
              </a:spcAft>
              <a:buNone/>
            </a:pPr>
            <a:r>
              <a:rPr lang="en"/>
              <a:t>-You will discuss with your group the clues and discuss whether or not you believe the Industrial Revolution was fueled by a growth mindset. </a:t>
            </a:r>
            <a:endParaRPr/>
          </a:p>
          <a:p>
            <a:pPr marL="0" lvl="0" indent="0" algn="l" rtl="0">
              <a:spcBef>
                <a:spcPts val="1600"/>
              </a:spcBef>
              <a:spcAft>
                <a:spcPts val="1600"/>
              </a:spcAft>
              <a:buNone/>
            </a:pPr>
            <a:r>
              <a:rPr lang="en"/>
              <a:t>-You will be working on deciding whether or not the source is credible and you will need to use at least </a:t>
            </a:r>
            <a:r>
              <a:rPr lang="en" b="1" u="sng"/>
              <a:t>three sources</a:t>
            </a:r>
            <a:r>
              <a:rPr lang="en"/>
              <a:t>  to support your final decision.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15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Get Going! </a:t>
            </a:r>
            <a:endParaRPr/>
          </a:p>
        </p:txBody>
      </p:sp>
      <p:pic>
        <p:nvPicPr>
          <p:cNvPr id="1252" name="Google Shape;1252;p151"/>
          <p:cNvPicPr preferRelativeResize="0"/>
          <p:nvPr/>
        </p:nvPicPr>
        <p:blipFill>
          <a:blip r:embed="rId3">
            <a:alphaModFix/>
          </a:blip>
          <a:stretch>
            <a:fillRect/>
          </a:stretch>
        </p:blipFill>
        <p:spPr>
          <a:xfrm>
            <a:off x="2712726" y="977350"/>
            <a:ext cx="3844050" cy="388177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5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Wrapping Things Up</a:t>
            </a:r>
            <a:endParaRPr/>
          </a:p>
        </p:txBody>
      </p:sp>
      <p:sp>
        <p:nvSpPr>
          <p:cNvPr id="1258" name="Google Shape;1258;p15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-Now you will use your Chromebooks to complete an individual exit ticket, in which you will discuss your feelings on today’s lesson and your final opinion. Remember in order to receive full credit you must use </a:t>
            </a:r>
            <a:r>
              <a:rPr lang="en" b="1" u="sng"/>
              <a:t>at least three sources </a:t>
            </a:r>
            <a:r>
              <a:rPr lang="en"/>
              <a:t>to support your argument. </a:t>
            </a:r>
            <a:endParaRPr/>
          </a:p>
        </p:txBody>
      </p:sp>
      <p:pic>
        <p:nvPicPr>
          <p:cNvPr id="1259" name="Google Shape;1259;p152"/>
          <p:cNvPicPr preferRelativeResize="0"/>
          <p:nvPr/>
        </p:nvPicPr>
        <p:blipFill>
          <a:blip r:embed="rId3">
            <a:alphaModFix/>
          </a:blip>
          <a:stretch>
            <a:fillRect/>
          </a:stretch>
        </p:blipFill>
        <p:spPr>
          <a:xfrm>
            <a:off x="2876150" y="2670250"/>
            <a:ext cx="3299926" cy="21999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5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Lesson Ten: Taking Informed Action</a:t>
            </a:r>
            <a:endParaRPr/>
          </a:p>
        </p:txBody>
      </p:sp>
      <p:sp>
        <p:nvSpPr>
          <p:cNvPr id="1265" name="Google Shape;1265;p15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Let’s watch this video on a girl who used </a:t>
            </a:r>
            <a:r>
              <a:rPr lang="en" sz="1800" b="1"/>
              <a:t>GRIT</a:t>
            </a:r>
            <a:r>
              <a:rPr lang="en" sz="1800"/>
              <a:t> to overcome a hardship in her life and persevere to achieve an important goal of hers.</a:t>
            </a:r>
            <a:endParaRPr sz="1800"/>
          </a:p>
          <a:p>
            <a:pPr marL="0" lvl="0" indent="0" algn="l" rtl="0">
              <a:spcBef>
                <a:spcPts val="1600"/>
              </a:spcBef>
              <a:spcAft>
                <a:spcPts val="0"/>
              </a:spcAft>
              <a:buNone/>
            </a:pPr>
            <a:r>
              <a:rPr lang="en" sz="1200" u="sng">
                <a:solidFill>
                  <a:srgbClr val="1155CC"/>
                </a:solidFill>
                <a:latin typeface="Times New Roman"/>
                <a:ea typeface="Times New Roman"/>
                <a:cs typeface="Times New Roman"/>
                <a:sym typeface="Times New Roman"/>
                <a:hlinkClick r:id="rId3"/>
              </a:rPr>
              <a:t>https://www.youtube.com/watch?v=lrniha</a:t>
            </a:r>
            <a:r>
              <a:rPr lang="en" sz="1200" u="sng">
                <a:solidFill>
                  <a:srgbClr val="1155CC"/>
                </a:solidFill>
                <a:latin typeface="Times New Roman"/>
                <a:ea typeface="Times New Roman"/>
                <a:cs typeface="Times New Roman"/>
                <a:sym typeface="Times New Roman"/>
                <a:hlinkClick r:id="rId3"/>
              </a:rPr>
              <a:t>nwVos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What obstacles did she face? Did passion play an important part in achieving her goal? How so? Can we see how everyone, no matter what age can use grit to accomplish an important goal?</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3"/>
          <p:cNvSpPr txBox="1">
            <a:spLocks noGrp="1"/>
          </p:cNvSpPr>
          <p:nvPr>
            <p:ph type="ctrTitle"/>
          </p:nvPr>
        </p:nvSpPr>
        <p:spPr>
          <a:xfrm>
            <a:off x="2785950" y="1348875"/>
            <a:ext cx="37392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a:solidFill>
                  <a:srgbClr val="000000"/>
                </a:solidFill>
                <a:latin typeface="Frank Ruhl Libre"/>
                <a:ea typeface="Frank Ruhl Libre"/>
                <a:cs typeface="Frank Ruhl Libre"/>
                <a:sym typeface="Frank Ruhl Libre"/>
              </a:rPr>
              <a:t>Lesson 3</a:t>
            </a:r>
            <a:endParaRPr sz="7200" b="1">
              <a:solidFill>
                <a:srgbClr val="000000"/>
              </a:solidFill>
              <a:latin typeface="Frank Ruhl Libre"/>
              <a:ea typeface="Frank Ruhl Libre"/>
              <a:cs typeface="Frank Ruhl Libre"/>
              <a:sym typeface="Frank Ruhl Libre"/>
            </a:endParaRPr>
          </a:p>
        </p:txBody>
      </p:sp>
      <p:sp>
        <p:nvSpPr>
          <p:cNvPr id="740" name="Google Shape;740;p73"/>
          <p:cNvSpPr txBox="1">
            <a:spLocks noGrp="1"/>
          </p:cNvSpPr>
          <p:nvPr>
            <p:ph type="subTitle" idx="4294967295"/>
          </p:nvPr>
        </p:nvSpPr>
        <p:spPr>
          <a:xfrm>
            <a:off x="2719225" y="2628950"/>
            <a:ext cx="4407600" cy="7926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200">
                <a:solidFill>
                  <a:srgbClr val="000000"/>
                </a:solidFill>
              </a:rPr>
              <a:t>Jaclyn Scorce &amp; David Robbins</a:t>
            </a:r>
            <a:endParaRPr sz="22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3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5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GRIT Review</a:t>
            </a:r>
            <a:endParaRPr/>
          </a:p>
        </p:txBody>
      </p:sp>
      <p:sp>
        <p:nvSpPr>
          <p:cNvPr id="1271" name="Google Shape;1271;p15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What is grit &amp;  growth mindset?</a:t>
            </a:r>
            <a:endParaRPr sz="1800"/>
          </a:p>
          <a:p>
            <a:pPr marL="0" lvl="0" indent="0" algn="l" rtl="0">
              <a:spcBef>
                <a:spcPts val="1600"/>
              </a:spcBef>
              <a:spcAft>
                <a:spcPts val="0"/>
              </a:spcAft>
              <a:buNone/>
            </a:pPr>
            <a:r>
              <a:rPr lang="en" sz="1800"/>
              <a:t>How did it influence the Industrial Revolution?</a:t>
            </a:r>
            <a:endParaRPr sz="1800"/>
          </a:p>
          <a:p>
            <a:pPr marL="0" lvl="0" indent="0" algn="l" rtl="0">
              <a:spcBef>
                <a:spcPts val="1600"/>
              </a:spcBef>
              <a:spcAft>
                <a:spcPts val="0"/>
              </a:spcAft>
              <a:buNone/>
            </a:pPr>
            <a:r>
              <a:rPr lang="en" sz="1800"/>
              <a:t>What famous inventors and entrepreneurs used grit to become successful?</a:t>
            </a:r>
            <a:endParaRPr sz="1800"/>
          </a:p>
          <a:p>
            <a:pPr marL="0" lvl="0" indent="0" algn="l" rtl="0">
              <a:spcBef>
                <a:spcPts val="1600"/>
              </a:spcBef>
              <a:spcAft>
                <a:spcPts val="0"/>
              </a:spcAft>
              <a:buNone/>
            </a:pPr>
            <a:r>
              <a:rPr lang="en" sz="1800"/>
              <a:t>Why does someone who goes on </a:t>
            </a:r>
            <a:r>
              <a:rPr lang="en" sz="1800" i="1"/>
              <a:t>SharkTank</a:t>
            </a:r>
            <a:r>
              <a:rPr lang="en" sz="1800"/>
              <a:t> need to have grit? </a:t>
            </a:r>
            <a:endParaRPr sz="1800"/>
          </a:p>
          <a:p>
            <a:pPr marL="0" lvl="0" indent="0" algn="l" rtl="0">
              <a:spcBef>
                <a:spcPts val="1600"/>
              </a:spcBef>
              <a:spcAft>
                <a:spcPts val="1600"/>
              </a:spcAft>
              <a:buNone/>
            </a:pPr>
            <a:endParaRPr sz="1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15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Taking Informed Action for Ourselves!</a:t>
            </a:r>
            <a:endParaRPr/>
          </a:p>
        </p:txBody>
      </p:sp>
      <p:sp>
        <p:nvSpPr>
          <p:cNvPr id="1277" name="Google Shape;1277;p15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Turn &amp; Talk with a partner and discuss what you think “Informed Action” means.</a:t>
            </a:r>
            <a:endParaRPr sz="1400"/>
          </a:p>
          <a:p>
            <a:pPr marL="0" lvl="0" indent="0" algn="l" rtl="0">
              <a:spcBef>
                <a:spcPts val="1600"/>
              </a:spcBef>
              <a:spcAft>
                <a:spcPts val="0"/>
              </a:spcAft>
              <a:buNone/>
            </a:pPr>
            <a:r>
              <a:rPr lang="en" sz="1400"/>
              <a:t>Let’s watch this movie clip that explains why it’s important to start thinking about setting goals for ourselves, and how it will impact the rest of the world:</a:t>
            </a:r>
            <a:endParaRPr sz="1400"/>
          </a:p>
          <a:p>
            <a:pPr marL="0" lvl="0" indent="0" algn="l" rtl="0">
              <a:spcBef>
                <a:spcPts val="1600"/>
              </a:spcBef>
              <a:spcAft>
                <a:spcPts val="0"/>
              </a:spcAft>
              <a:buNone/>
            </a:pPr>
            <a:r>
              <a:rPr lang="en" sz="1200" u="sng">
                <a:solidFill>
                  <a:srgbClr val="1155CC"/>
                </a:solidFill>
                <a:latin typeface="Times New Roman"/>
                <a:ea typeface="Times New Roman"/>
                <a:cs typeface="Times New Roman"/>
                <a:sym typeface="Times New Roman"/>
                <a:hlinkClick r:id="rId3"/>
              </a:rPr>
              <a:t>https://www.youtube.com/watch?v=nwP36w2074w</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What did the teacher have students think about in the video?  Why is this important? Do you think the students will need to use grit to accomplish any goals they set forth? Why do you think the teacher had students think about their lives in the future, past the 7th grade?</a:t>
            </a:r>
            <a:endParaRPr sz="14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5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Power of Yet!</a:t>
            </a:r>
            <a:endParaRPr/>
          </a:p>
        </p:txBody>
      </p:sp>
      <p:sp>
        <p:nvSpPr>
          <p:cNvPr id="1283" name="Google Shape;1283;p15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1400"/>
          </a:p>
        </p:txBody>
      </p:sp>
      <p:pic>
        <p:nvPicPr>
          <p:cNvPr id="1284" name="Google Shape;1284;p156"/>
          <p:cNvPicPr preferRelativeResize="0"/>
          <p:nvPr/>
        </p:nvPicPr>
        <p:blipFill>
          <a:blip r:embed="rId3">
            <a:alphaModFix/>
          </a:blip>
          <a:stretch>
            <a:fillRect/>
          </a:stretch>
        </p:blipFill>
        <p:spPr>
          <a:xfrm>
            <a:off x="2352275" y="87300"/>
            <a:ext cx="4765376" cy="61476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5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Putting your Goals into Action!</a:t>
            </a:r>
            <a:endParaRPr/>
          </a:p>
        </p:txBody>
      </p:sp>
      <p:sp>
        <p:nvSpPr>
          <p:cNvPr id="1290" name="Google Shape;1290;p15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We are going to use the rest of class to start working on a Buncee Presentation outlining our goals. </a:t>
            </a:r>
            <a:endParaRPr sz="1400"/>
          </a:p>
          <a:p>
            <a:pPr marL="457200" lvl="0" indent="-317500" algn="l" rtl="0">
              <a:spcBef>
                <a:spcPts val="0"/>
              </a:spcBef>
              <a:spcAft>
                <a:spcPts val="0"/>
              </a:spcAft>
              <a:buSzPts val="1400"/>
              <a:buChar char="●"/>
            </a:pPr>
            <a:r>
              <a:rPr lang="en" sz="1400"/>
              <a:t>You will be required to:</a:t>
            </a:r>
            <a:endParaRPr sz="1400"/>
          </a:p>
          <a:p>
            <a:pPr marL="457200" lvl="0" indent="-317500" algn="l" rtl="0">
              <a:spcBef>
                <a:spcPts val="0"/>
              </a:spcBef>
              <a:spcAft>
                <a:spcPts val="0"/>
              </a:spcAft>
              <a:buSzPts val="1400"/>
              <a:buChar char="●"/>
            </a:pPr>
            <a:r>
              <a:rPr lang="en" sz="1400"/>
              <a:t>1. State your intended goal ( can be personal or global)</a:t>
            </a:r>
            <a:endParaRPr sz="1400"/>
          </a:p>
          <a:p>
            <a:pPr marL="457200" lvl="0" indent="-317500" algn="l" rtl="0">
              <a:spcBef>
                <a:spcPts val="0"/>
              </a:spcBef>
              <a:spcAft>
                <a:spcPts val="0"/>
              </a:spcAft>
              <a:buSzPts val="1400"/>
              <a:buChar char="●"/>
            </a:pPr>
            <a:r>
              <a:rPr lang="en" sz="1400"/>
              <a:t>2. State </a:t>
            </a:r>
            <a:r>
              <a:rPr lang="en" sz="1400" b="1"/>
              <a:t>why</a:t>
            </a:r>
            <a:r>
              <a:rPr lang="en" sz="1400"/>
              <a:t> this goal is important and something you are passionate about.</a:t>
            </a:r>
            <a:endParaRPr sz="1400"/>
          </a:p>
          <a:p>
            <a:pPr marL="457200" lvl="0" indent="-317500" algn="l" rtl="0">
              <a:spcBef>
                <a:spcPts val="0"/>
              </a:spcBef>
              <a:spcAft>
                <a:spcPts val="0"/>
              </a:spcAft>
              <a:buSzPts val="1400"/>
              <a:buChar char="●"/>
            </a:pPr>
            <a:r>
              <a:rPr lang="en" sz="1400"/>
              <a:t>3. List the steps you will need to follow through with this goal.</a:t>
            </a:r>
            <a:endParaRPr sz="1400"/>
          </a:p>
          <a:p>
            <a:pPr marL="457200" lvl="0" indent="-317500" algn="l" rtl="0">
              <a:spcBef>
                <a:spcPts val="0"/>
              </a:spcBef>
              <a:spcAft>
                <a:spcPts val="0"/>
              </a:spcAft>
              <a:buSzPts val="1400"/>
              <a:buChar char="●"/>
            </a:pPr>
            <a:r>
              <a:rPr lang="en" sz="1400"/>
              <a:t>4. List at least 3 obstacles you might face and how you will use grit to overcome them.</a:t>
            </a:r>
            <a:endParaRPr sz="1400"/>
          </a:p>
          <a:p>
            <a:pPr marL="457200" lvl="0" indent="-317500" algn="l" rtl="0">
              <a:spcBef>
                <a:spcPts val="0"/>
              </a:spcBef>
              <a:spcAft>
                <a:spcPts val="0"/>
              </a:spcAft>
              <a:buSzPts val="1400"/>
              <a:buChar char="●"/>
            </a:pPr>
            <a:r>
              <a:rPr lang="en" sz="1400"/>
              <a:t>5. List one person that inspires you and motivates you to complete your goal.</a:t>
            </a:r>
            <a:endParaRPr sz="1400"/>
          </a:p>
          <a:p>
            <a:pPr marL="457200" lvl="0" indent="-317500" algn="l" rtl="0">
              <a:spcBef>
                <a:spcPts val="0"/>
              </a:spcBef>
              <a:spcAft>
                <a:spcPts val="0"/>
              </a:spcAft>
              <a:buSzPts val="1400"/>
              <a:buChar char="●"/>
            </a:pPr>
            <a:r>
              <a:rPr lang="en" sz="1400"/>
              <a:t>Create a flipgrid video  of yourself in the future after having completed your goal. Describe what steps you took to get there and how it feels to have it accomplished.</a:t>
            </a:r>
            <a:endParaRPr sz="1400"/>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dge">
  <a:themeElements>
    <a:clrScheme name="Badge">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4689</Words>
  <Application>Microsoft Macintosh PowerPoint</Application>
  <PresentationFormat>On-screen Show (16:9)</PresentationFormat>
  <Paragraphs>419</Paragraphs>
  <Slides>93</Slides>
  <Notes>93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93</vt:i4>
      </vt:variant>
    </vt:vector>
  </HeadingPairs>
  <TitlesOfParts>
    <vt:vector size="109" baseType="lpstr">
      <vt:lpstr>Frank Ruhl Libre Medium</vt:lpstr>
      <vt:lpstr>Roboto</vt:lpstr>
      <vt:lpstr>Nunito</vt:lpstr>
      <vt:lpstr>Amatic SC</vt:lpstr>
      <vt:lpstr>Montserrat</vt:lpstr>
      <vt:lpstr>Lato</vt:lpstr>
      <vt:lpstr>Frank Ruhl Libre</vt:lpstr>
      <vt:lpstr>Courgette</vt:lpstr>
      <vt:lpstr>Libre Baskerville</vt:lpstr>
      <vt:lpstr>Shadows Into Light</vt:lpstr>
      <vt:lpstr>Gill Sans</vt:lpstr>
      <vt:lpstr>Shift</vt:lpstr>
      <vt:lpstr>Dion template</vt:lpstr>
      <vt:lpstr>Dion template</vt:lpstr>
      <vt:lpstr>Badge</vt:lpstr>
      <vt:lpstr>Focus</vt:lpstr>
      <vt:lpstr>What is grit? Was “grit” the secret sauce that fueled the Industrial Revolution?</vt:lpstr>
      <vt:lpstr>Lesson One: Story on Grit No You Can’t, Yes I Can</vt:lpstr>
      <vt:lpstr>What is grit?</vt:lpstr>
      <vt:lpstr>Angela Duckworth: Grit - The Power of Passion and Perseverance  Justin Allen: Grit - No You Can’t, Yes I Can Video</vt:lpstr>
      <vt:lpstr>PowerPoint Presentation</vt:lpstr>
      <vt:lpstr>Lesson Two: Story on Passion and Perseverance </vt:lpstr>
      <vt:lpstr>The Perseverance Walk</vt:lpstr>
      <vt:lpstr>What is the relationship of passion for a goal to perseverance? </vt:lpstr>
      <vt:lpstr>Lesson 3</vt:lpstr>
      <vt:lpstr>PowerPoint Presentation</vt:lpstr>
      <vt:lpstr>I CAN...</vt:lpstr>
      <vt:lpstr>PowerPoint Presentation</vt:lpstr>
      <vt:lpstr>The Five Themes of Geography</vt:lpstr>
      <vt:lpstr>Location</vt:lpstr>
      <vt:lpstr>Human / Environment Interaction</vt:lpstr>
      <vt:lpstr>Place</vt:lpstr>
      <vt:lpstr>Movement</vt:lpstr>
      <vt:lpstr>Region</vt:lpstr>
      <vt:lpstr>ALL ABOARD!</vt:lpstr>
      <vt:lpstr>PowerPoint Presentation</vt:lpstr>
      <vt:lpstr>PowerPoint Presentation</vt:lpstr>
      <vt:lpstr>GERMANY</vt:lpstr>
      <vt:lpstr>LOCATION - GERMANY</vt:lpstr>
      <vt:lpstr>HUMAN INTERACTION - GERMANY</vt:lpstr>
      <vt:lpstr>PLACE - GERMANY</vt:lpstr>
      <vt:lpstr>MOVEMENT - GERMANY</vt:lpstr>
      <vt:lpstr>REGION - GERMANY</vt:lpstr>
      <vt:lpstr>PowerPoint Presentation</vt:lpstr>
      <vt:lpstr>JAPAN</vt:lpstr>
      <vt:lpstr>LOCATION - JAPAN</vt:lpstr>
      <vt:lpstr>HUMAN INTERACTION - JAPAN</vt:lpstr>
      <vt:lpstr>PLACE - JAPAN</vt:lpstr>
      <vt:lpstr>MOVEMENT - JAPAN</vt:lpstr>
      <vt:lpstr>REGION - JAPAN</vt:lpstr>
      <vt:lpstr>PowerPoint Presentation</vt:lpstr>
      <vt:lpstr>PowerPoint Presentation</vt:lpstr>
      <vt:lpstr>RUSSIA</vt:lpstr>
      <vt:lpstr>RUSSIA</vt:lpstr>
      <vt:lpstr>LOCATION - RUSSIA</vt:lpstr>
      <vt:lpstr>HUMAN INTERACTION - RUSSIA</vt:lpstr>
      <vt:lpstr>PLACE - RUSSIA</vt:lpstr>
      <vt:lpstr>MOVEMENT - RUSSIA</vt:lpstr>
      <vt:lpstr>REGION - RUSSIA</vt:lpstr>
      <vt:lpstr>PowerPoint Presentation</vt:lpstr>
      <vt:lpstr>References </vt:lpstr>
      <vt:lpstr>Lesson 4 </vt:lpstr>
      <vt:lpstr>Teaching the Lesson</vt:lpstr>
      <vt:lpstr>Assessment &amp; Other Worksheets</vt:lpstr>
      <vt:lpstr>Lesson 4b</vt:lpstr>
      <vt:lpstr>Teaching the lesson</vt:lpstr>
      <vt:lpstr>DEVELOPMENTAL PROCEDURES</vt:lpstr>
      <vt:lpstr>Activity Sheets/Assessments </vt:lpstr>
      <vt:lpstr>Activity Sheets/Assessments</vt:lpstr>
      <vt:lpstr>Lesson 5 </vt:lpstr>
      <vt:lpstr>                           Shark Tank Simulation</vt:lpstr>
      <vt:lpstr>Developmental Procedures </vt:lpstr>
      <vt:lpstr>Developmental Procedures continued -</vt:lpstr>
      <vt:lpstr>What do you know? What do you want to know? What did you Learn?</vt:lpstr>
      <vt:lpstr>Investor or Inventor? Do you have what it takes?</vt:lpstr>
      <vt:lpstr>PowerPoint Presentation</vt:lpstr>
      <vt:lpstr>Developmental Procedures - Part Two</vt:lpstr>
      <vt:lpstr>PowerPoint Presentation</vt:lpstr>
      <vt:lpstr>Lesson 6 Using SCIM-C to Think Like a Historian  </vt:lpstr>
      <vt:lpstr>What is a Primary Source?</vt:lpstr>
      <vt:lpstr>Thinking Like A Historian:  SCIM-C Approach</vt:lpstr>
      <vt:lpstr>Thinking Like A Historian:  SCIM-C Approach </vt:lpstr>
      <vt:lpstr>Now Let’s Get to Work!</vt:lpstr>
      <vt:lpstr>Thinking Like a Historian: Document #1  </vt:lpstr>
      <vt:lpstr>Thinking Like a Historian: Document #2</vt:lpstr>
      <vt:lpstr>Thinking Like a Historian: Document #3</vt:lpstr>
      <vt:lpstr>Thinking Like a Historian: Document #4</vt:lpstr>
      <vt:lpstr>Thinking Like a Historian: Document #5</vt:lpstr>
      <vt:lpstr>Thinking Like a Historian: Document #6</vt:lpstr>
      <vt:lpstr>Assessment / Worksheet:</vt:lpstr>
      <vt:lpstr>References</vt:lpstr>
      <vt:lpstr>WHAT IS TDFC?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Industrial Revolution History Mystery </vt:lpstr>
      <vt:lpstr>What is a History Mystery? </vt:lpstr>
      <vt:lpstr>How It’s Going To Work </vt:lpstr>
      <vt:lpstr>Let’s Get Going! </vt:lpstr>
      <vt:lpstr>Wrapping Things Up</vt:lpstr>
      <vt:lpstr>Lesson Ten: Taking Informed Action</vt:lpstr>
      <vt:lpstr>GRIT Review</vt:lpstr>
      <vt:lpstr>Taking Informed Action for Ourselves!</vt:lpstr>
      <vt:lpstr>Power of Yet!</vt:lpstr>
      <vt:lpstr>Putting your Goals into Action!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grit? Was “grit” the secret sauce that fueled the Industrial Revolution?</dc:title>
  <cp:lastModifiedBy>Kevin Sheehan</cp:lastModifiedBy>
  <cp:revision>1</cp:revision>
  <dcterms:modified xsi:type="dcterms:W3CDTF">2019-05-02T15:49:29Z</dcterms:modified>
</cp:coreProperties>
</file>