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0"/>
  </p:notesMasterIdLst>
  <p:sldIdLst>
    <p:sldId id="284" r:id="rId3"/>
    <p:sldId id="285" r:id="rId4"/>
    <p:sldId id="286" r:id="rId5"/>
    <p:sldId id="287" r:id="rId6"/>
    <p:sldId id="288" r:id="rId7"/>
    <p:sldId id="289" r:id="rId8"/>
    <p:sldId id="257" r:id="rId9"/>
    <p:sldId id="258" r:id="rId10"/>
    <p:sldId id="259" r:id="rId11"/>
    <p:sldId id="260" r:id="rId12"/>
    <p:sldId id="261" r:id="rId13"/>
    <p:sldId id="262" r:id="rId14"/>
    <p:sldId id="263" r:id="rId15"/>
    <p:sldId id="256"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75"/>
  </p:normalViewPr>
  <p:slideViewPr>
    <p:cSldViewPr snapToGrid="0" snapToObjects="1">
      <p:cViewPr varScale="1">
        <p:scale>
          <a:sx n="108" d="100"/>
          <a:sy n="108" d="100"/>
        </p:scale>
        <p:origin x="7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E342B-7DCC-4C90-8853-C3757E714C2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002EDF5-37C6-4A92-A078-FBA418BA022C}">
      <dgm:prSet/>
      <dgm:spPr/>
      <dgm:t>
        <a:bodyPr/>
        <a:lstStyle/>
        <a:p>
          <a:pPr>
            <a:lnSpc>
              <a:spcPct val="100000"/>
            </a:lnSpc>
          </a:pPr>
          <a:r>
            <a:rPr lang="en-US" dirty="0"/>
            <a:t>Based on the video, what do engineers do?</a:t>
          </a:r>
        </a:p>
      </dgm:t>
    </dgm:pt>
    <dgm:pt modelId="{7675F20B-7BC2-43DD-8704-35708960DEEA}" type="parTrans" cxnId="{2E3CDEA4-7F8A-4E94-AE1A-745638F1BCFC}">
      <dgm:prSet/>
      <dgm:spPr/>
      <dgm:t>
        <a:bodyPr/>
        <a:lstStyle/>
        <a:p>
          <a:endParaRPr lang="en-US"/>
        </a:p>
      </dgm:t>
    </dgm:pt>
    <dgm:pt modelId="{526E01B1-D987-44AB-A41E-446673C27058}" type="sibTrans" cxnId="{2E3CDEA4-7F8A-4E94-AE1A-745638F1BCFC}">
      <dgm:prSet/>
      <dgm:spPr/>
      <dgm:t>
        <a:bodyPr/>
        <a:lstStyle/>
        <a:p>
          <a:endParaRPr lang="en-US"/>
        </a:p>
      </dgm:t>
    </dgm:pt>
    <dgm:pt modelId="{D8A855B9-52F3-4B1F-9FEE-182203F9EFC3}">
      <dgm:prSet/>
      <dgm:spPr/>
      <dgm:t>
        <a:bodyPr/>
        <a:lstStyle/>
        <a:p>
          <a:pPr>
            <a:lnSpc>
              <a:spcPct val="100000"/>
            </a:lnSpc>
          </a:pPr>
          <a:r>
            <a:rPr lang="en-US" dirty="0"/>
            <a:t>Do you think engineers get things right the very </a:t>
          </a:r>
        </a:p>
        <a:p>
          <a:pPr>
            <a:lnSpc>
              <a:spcPct val="100000"/>
            </a:lnSpc>
          </a:pPr>
          <a:r>
            <a:rPr lang="en-US" dirty="0"/>
            <a:t>first time?</a:t>
          </a:r>
        </a:p>
      </dgm:t>
    </dgm:pt>
    <dgm:pt modelId="{1E432392-50E2-419F-B041-574ED78F3B59}" type="parTrans" cxnId="{0E820B4B-C824-4263-B7F9-D77B92B906EA}">
      <dgm:prSet/>
      <dgm:spPr/>
      <dgm:t>
        <a:bodyPr/>
        <a:lstStyle/>
        <a:p>
          <a:endParaRPr lang="en-US"/>
        </a:p>
      </dgm:t>
    </dgm:pt>
    <dgm:pt modelId="{81F64191-6926-4C6F-95E5-7FA11A32CDBF}" type="sibTrans" cxnId="{0E820B4B-C824-4263-B7F9-D77B92B906EA}">
      <dgm:prSet/>
      <dgm:spPr/>
      <dgm:t>
        <a:bodyPr/>
        <a:lstStyle/>
        <a:p>
          <a:endParaRPr lang="en-US"/>
        </a:p>
      </dgm:t>
    </dgm:pt>
    <dgm:pt modelId="{5D1175DC-4885-4FE9-B3F7-73E15136CE2C}">
      <dgm:prSet/>
      <dgm:spPr/>
      <dgm:t>
        <a:bodyPr/>
        <a:lstStyle/>
        <a:p>
          <a:pPr>
            <a:lnSpc>
              <a:spcPct val="100000"/>
            </a:lnSpc>
          </a:pPr>
          <a:r>
            <a:rPr lang="en-US" dirty="0"/>
            <a:t>Does an engineer need to fail well?</a:t>
          </a:r>
        </a:p>
      </dgm:t>
    </dgm:pt>
    <dgm:pt modelId="{9AD46874-F294-4E07-A024-476981091026}" type="parTrans" cxnId="{C13D4DB7-700B-47EC-A788-CF44C198438F}">
      <dgm:prSet/>
      <dgm:spPr/>
      <dgm:t>
        <a:bodyPr/>
        <a:lstStyle/>
        <a:p>
          <a:endParaRPr lang="en-US"/>
        </a:p>
      </dgm:t>
    </dgm:pt>
    <dgm:pt modelId="{68B2F0AD-AD48-43D9-A4D8-73A9B8FD678A}" type="sibTrans" cxnId="{C13D4DB7-700B-47EC-A788-CF44C198438F}">
      <dgm:prSet/>
      <dgm:spPr/>
      <dgm:t>
        <a:bodyPr/>
        <a:lstStyle/>
        <a:p>
          <a:endParaRPr lang="en-US"/>
        </a:p>
      </dgm:t>
    </dgm:pt>
    <dgm:pt modelId="{B3C8F7DF-9E8E-4022-A68B-4D71EEF627A5}">
      <dgm:prSet/>
      <dgm:spPr/>
      <dgm:t>
        <a:bodyPr/>
        <a:lstStyle/>
        <a:p>
          <a:pPr>
            <a:lnSpc>
              <a:spcPct val="100000"/>
            </a:lnSpc>
          </a:pPr>
          <a:r>
            <a:rPr lang="en-US" dirty="0"/>
            <a:t>Can success stories start out as failures? Think of an example.</a:t>
          </a:r>
        </a:p>
      </dgm:t>
    </dgm:pt>
    <dgm:pt modelId="{87554AE9-76D2-4919-9168-7D7BDE5D1E6D}" type="parTrans" cxnId="{71BA149F-8CB4-4DD1-86AF-C1862BA1F6AE}">
      <dgm:prSet/>
      <dgm:spPr/>
      <dgm:t>
        <a:bodyPr/>
        <a:lstStyle/>
        <a:p>
          <a:endParaRPr lang="en-US"/>
        </a:p>
      </dgm:t>
    </dgm:pt>
    <dgm:pt modelId="{D63310EA-F4A7-4C64-8DAE-77B4B5FDF5B4}" type="sibTrans" cxnId="{71BA149F-8CB4-4DD1-86AF-C1862BA1F6AE}">
      <dgm:prSet/>
      <dgm:spPr/>
      <dgm:t>
        <a:bodyPr/>
        <a:lstStyle/>
        <a:p>
          <a:endParaRPr lang="en-US"/>
        </a:p>
      </dgm:t>
    </dgm:pt>
    <dgm:pt modelId="{1EAC71E2-58F5-844B-AD37-FADA31C02588}">
      <dgm:prSet/>
      <dgm:spPr/>
      <dgm:t>
        <a:bodyPr/>
        <a:lstStyle/>
        <a:p>
          <a:pPr>
            <a:lnSpc>
              <a:spcPct val="100000"/>
            </a:lnSpc>
          </a:pPr>
          <a:r>
            <a:rPr lang="en-US" dirty="0"/>
            <a:t>Would you like to be an engineer?</a:t>
          </a:r>
        </a:p>
      </dgm:t>
    </dgm:pt>
    <dgm:pt modelId="{A337213D-A5A9-6B49-A384-3479F3ED760E}" type="parTrans" cxnId="{0DE2B961-6F1A-9940-B303-7B961A243F80}">
      <dgm:prSet/>
      <dgm:spPr/>
      <dgm:t>
        <a:bodyPr/>
        <a:lstStyle/>
        <a:p>
          <a:endParaRPr lang="en-US"/>
        </a:p>
      </dgm:t>
    </dgm:pt>
    <dgm:pt modelId="{8B13CCD5-B453-4140-A22D-F22D8685CC56}" type="sibTrans" cxnId="{0DE2B961-6F1A-9940-B303-7B961A243F80}">
      <dgm:prSet/>
      <dgm:spPr/>
      <dgm:t>
        <a:bodyPr/>
        <a:lstStyle/>
        <a:p>
          <a:endParaRPr lang="en-US"/>
        </a:p>
      </dgm:t>
    </dgm:pt>
    <dgm:pt modelId="{49CDB87D-A474-46FF-9D97-73CDFB474212}" type="pres">
      <dgm:prSet presAssocID="{6BEE342B-7DCC-4C90-8853-C3757E714C21}" presName="root" presStyleCnt="0">
        <dgm:presLayoutVars>
          <dgm:dir/>
          <dgm:resizeHandles val="exact"/>
        </dgm:presLayoutVars>
      </dgm:prSet>
      <dgm:spPr/>
    </dgm:pt>
    <dgm:pt modelId="{9D03AAA0-3FC2-45EB-A6AD-387B5823DEEC}" type="pres">
      <dgm:prSet presAssocID="{D002EDF5-37C6-4A92-A078-FBA418BA022C}" presName="compNode" presStyleCnt="0"/>
      <dgm:spPr/>
    </dgm:pt>
    <dgm:pt modelId="{4C84BD5B-7BE7-453A-AA9F-AEF13C47D2F3}" type="pres">
      <dgm:prSet presAssocID="{D002EDF5-37C6-4A92-A078-FBA418BA022C}" presName="bgRect" presStyleLbl="bgShp" presStyleIdx="0" presStyleCnt="5"/>
      <dgm:spPr/>
    </dgm:pt>
    <dgm:pt modelId="{C1D51010-99A0-4163-8806-48FCED6DB2CC}" type="pres">
      <dgm:prSet presAssocID="{D002EDF5-37C6-4A92-A078-FBA418BA022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BCF02D7E-0A03-4B1A-ACCF-103718813831}" type="pres">
      <dgm:prSet presAssocID="{D002EDF5-37C6-4A92-A078-FBA418BA022C}" presName="spaceRect" presStyleCnt="0"/>
      <dgm:spPr/>
    </dgm:pt>
    <dgm:pt modelId="{6F70DB5C-4FA5-495A-80A5-DD3EDA361605}" type="pres">
      <dgm:prSet presAssocID="{D002EDF5-37C6-4A92-A078-FBA418BA022C}" presName="parTx" presStyleLbl="revTx" presStyleIdx="0" presStyleCnt="5">
        <dgm:presLayoutVars>
          <dgm:chMax val="0"/>
          <dgm:chPref val="0"/>
        </dgm:presLayoutVars>
      </dgm:prSet>
      <dgm:spPr/>
    </dgm:pt>
    <dgm:pt modelId="{ABA4F220-9C99-4BCC-9343-E1FBF7DF1892}" type="pres">
      <dgm:prSet presAssocID="{526E01B1-D987-44AB-A41E-446673C27058}" presName="sibTrans" presStyleCnt="0"/>
      <dgm:spPr/>
    </dgm:pt>
    <dgm:pt modelId="{B6467CAF-0133-4214-ACC2-1B86465B2BEA}" type="pres">
      <dgm:prSet presAssocID="{D8A855B9-52F3-4B1F-9FEE-182203F9EFC3}" presName="compNode" presStyleCnt="0"/>
      <dgm:spPr/>
    </dgm:pt>
    <dgm:pt modelId="{A04AA1D7-78BB-4C23-9149-62B808D605A5}" type="pres">
      <dgm:prSet presAssocID="{D8A855B9-52F3-4B1F-9FEE-182203F9EFC3}" presName="bgRect" presStyleLbl="bgShp" presStyleIdx="1" presStyleCnt="5"/>
      <dgm:spPr/>
    </dgm:pt>
    <dgm:pt modelId="{21BCB958-865A-4F4C-B2C5-409AD1A83F09}" type="pres">
      <dgm:prSet presAssocID="{D8A855B9-52F3-4B1F-9FEE-182203F9EFC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peKnot"/>
        </a:ext>
      </dgm:extLst>
    </dgm:pt>
    <dgm:pt modelId="{35B9B13F-608D-4D5A-95A6-6D6FEAB19A3A}" type="pres">
      <dgm:prSet presAssocID="{D8A855B9-52F3-4B1F-9FEE-182203F9EFC3}" presName="spaceRect" presStyleCnt="0"/>
      <dgm:spPr/>
    </dgm:pt>
    <dgm:pt modelId="{240D0A23-80CD-4DB9-A544-4DA2934AC25E}" type="pres">
      <dgm:prSet presAssocID="{D8A855B9-52F3-4B1F-9FEE-182203F9EFC3}" presName="parTx" presStyleLbl="revTx" presStyleIdx="1" presStyleCnt="5">
        <dgm:presLayoutVars>
          <dgm:chMax val="0"/>
          <dgm:chPref val="0"/>
        </dgm:presLayoutVars>
      </dgm:prSet>
      <dgm:spPr/>
    </dgm:pt>
    <dgm:pt modelId="{B3B89600-7BFE-4D59-9417-770DAEE733A3}" type="pres">
      <dgm:prSet presAssocID="{81F64191-6926-4C6F-95E5-7FA11A32CDBF}" presName="sibTrans" presStyleCnt="0"/>
      <dgm:spPr/>
    </dgm:pt>
    <dgm:pt modelId="{80782817-185E-4138-81EB-8366489B014C}" type="pres">
      <dgm:prSet presAssocID="{5D1175DC-4885-4FE9-B3F7-73E15136CE2C}" presName="compNode" presStyleCnt="0"/>
      <dgm:spPr/>
    </dgm:pt>
    <dgm:pt modelId="{8FC9F15D-6BF3-4FC5-BB63-A2D48019E6E9}" type="pres">
      <dgm:prSet presAssocID="{5D1175DC-4885-4FE9-B3F7-73E15136CE2C}" presName="bgRect" presStyleLbl="bgShp" presStyleIdx="2" presStyleCnt="5"/>
      <dgm:spPr/>
    </dgm:pt>
    <dgm:pt modelId="{7244AAA2-549A-4ECC-8512-CDFA33ECE5B1}" type="pres">
      <dgm:prSet presAssocID="{5D1175DC-4885-4FE9-B3F7-73E15136CE2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E51DE865-F636-4397-9F98-04CE0DA701F0}" type="pres">
      <dgm:prSet presAssocID="{5D1175DC-4885-4FE9-B3F7-73E15136CE2C}" presName="spaceRect" presStyleCnt="0"/>
      <dgm:spPr/>
    </dgm:pt>
    <dgm:pt modelId="{A4FFB1C4-E5E7-4483-8A28-27303FD7C9EC}" type="pres">
      <dgm:prSet presAssocID="{5D1175DC-4885-4FE9-B3F7-73E15136CE2C}" presName="parTx" presStyleLbl="revTx" presStyleIdx="2" presStyleCnt="5">
        <dgm:presLayoutVars>
          <dgm:chMax val="0"/>
          <dgm:chPref val="0"/>
        </dgm:presLayoutVars>
      </dgm:prSet>
      <dgm:spPr/>
    </dgm:pt>
    <dgm:pt modelId="{88B1227F-9DB3-4F69-89A1-03E459A5BA8B}" type="pres">
      <dgm:prSet presAssocID="{68B2F0AD-AD48-43D9-A4D8-73A9B8FD678A}" presName="sibTrans" presStyleCnt="0"/>
      <dgm:spPr/>
    </dgm:pt>
    <dgm:pt modelId="{7DF06BDE-2C77-48DC-9AD4-EC0069CBBF78}" type="pres">
      <dgm:prSet presAssocID="{B3C8F7DF-9E8E-4022-A68B-4D71EEF627A5}" presName="compNode" presStyleCnt="0"/>
      <dgm:spPr/>
    </dgm:pt>
    <dgm:pt modelId="{C4888523-71BB-41A8-BF96-FC5A29923B4A}" type="pres">
      <dgm:prSet presAssocID="{B3C8F7DF-9E8E-4022-A68B-4D71EEF627A5}" presName="bgRect" presStyleLbl="bgShp" presStyleIdx="3" presStyleCnt="5"/>
      <dgm:spPr/>
    </dgm:pt>
    <dgm:pt modelId="{F0350EE3-DC8C-46D5-8B01-DB10851C9FB2}" type="pres">
      <dgm:prSet presAssocID="{B3C8F7DF-9E8E-4022-A68B-4D71EEF627A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68402729-1315-4740-B421-BC22E63967BD}" type="pres">
      <dgm:prSet presAssocID="{B3C8F7DF-9E8E-4022-A68B-4D71EEF627A5}" presName="spaceRect" presStyleCnt="0"/>
      <dgm:spPr/>
    </dgm:pt>
    <dgm:pt modelId="{686EDB06-52F0-4A42-AD57-6A7D87E3E961}" type="pres">
      <dgm:prSet presAssocID="{B3C8F7DF-9E8E-4022-A68B-4D71EEF627A5}" presName="parTx" presStyleLbl="revTx" presStyleIdx="3" presStyleCnt="5">
        <dgm:presLayoutVars>
          <dgm:chMax val="0"/>
          <dgm:chPref val="0"/>
        </dgm:presLayoutVars>
      </dgm:prSet>
      <dgm:spPr/>
    </dgm:pt>
    <dgm:pt modelId="{5DE85E5A-2427-6442-9D88-0F9A8232832B}" type="pres">
      <dgm:prSet presAssocID="{D63310EA-F4A7-4C64-8DAE-77B4B5FDF5B4}" presName="sibTrans" presStyleCnt="0"/>
      <dgm:spPr/>
    </dgm:pt>
    <dgm:pt modelId="{A2A9CCB4-2B25-944B-B8BB-1EDBD12150C7}" type="pres">
      <dgm:prSet presAssocID="{1EAC71E2-58F5-844B-AD37-FADA31C02588}" presName="compNode" presStyleCnt="0"/>
      <dgm:spPr/>
    </dgm:pt>
    <dgm:pt modelId="{A254B0A4-405A-D945-A57D-201E0CCB6105}" type="pres">
      <dgm:prSet presAssocID="{1EAC71E2-58F5-844B-AD37-FADA31C02588}" presName="bgRect" presStyleLbl="bgShp" presStyleIdx="4" presStyleCnt="5"/>
      <dgm:spPr/>
    </dgm:pt>
    <dgm:pt modelId="{E6807B14-773F-3849-8A5E-ED93BFEC4C70}" type="pres">
      <dgm:prSet presAssocID="{1EAC71E2-58F5-844B-AD37-FADA31C02588}" presName="iconRect" presStyleLbl="node1" presStyleIdx="4" presStyleCnt="5"/>
      <dgm:spPr/>
    </dgm:pt>
    <dgm:pt modelId="{75019ED3-3884-4643-AD42-BA1B086A204D}" type="pres">
      <dgm:prSet presAssocID="{1EAC71E2-58F5-844B-AD37-FADA31C02588}" presName="spaceRect" presStyleCnt="0"/>
      <dgm:spPr/>
    </dgm:pt>
    <dgm:pt modelId="{3624FE90-5CFB-7F47-B5A0-6D10FBADBEDD}" type="pres">
      <dgm:prSet presAssocID="{1EAC71E2-58F5-844B-AD37-FADA31C02588}" presName="parTx" presStyleLbl="revTx" presStyleIdx="4" presStyleCnt="5">
        <dgm:presLayoutVars>
          <dgm:chMax val="0"/>
          <dgm:chPref val="0"/>
        </dgm:presLayoutVars>
      </dgm:prSet>
      <dgm:spPr/>
    </dgm:pt>
  </dgm:ptLst>
  <dgm:cxnLst>
    <dgm:cxn modelId="{4191921B-0308-46B5-BDA9-24604CB0F417}" type="presOf" srcId="{D002EDF5-37C6-4A92-A078-FBA418BA022C}" destId="{6F70DB5C-4FA5-495A-80A5-DD3EDA361605}" srcOrd="0" destOrd="0" presId="urn:microsoft.com/office/officeart/2018/2/layout/IconVerticalSolidList"/>
    <dgm:cxn modelId="{B4A2FD3C-5A49-435B-8057-78A2E98BC936}" type="presOf" srcId="{5D1175DC-4885-4FE9-B3F7-73E15136CE2C}" destId="{A4FFB1C4-E5E7-4483-8A28-27303FD7C9EC}" srcOrd="0" destOrd="0" presId="urn:microsoft.com/office/officeart/2018/2/layout/IconVerticalSolidList"/>
    <dgm:cxn modelId="{6B894640-BA9B-A749-8C6E-A80768F0CFFD}" type="presOf" srcId="{1EAC71E2-58F5-844B-AD37-FADA31C02588}" destId="{3624FE90-5CFB-7F47-B5A0-6D10FBADBEDD}" srcOrd="0" destOrd="0" presId="urn:microsoft.com/office/officeart/2018/2/layout/IconVerticalSolidList"/>
    <dgm:cxn modelId="{0E820B4B-C824-4263-B7F9-D77B92B906EA}" srcId="{6BEE342B-7DCC-4C90-8853-C3757E714C21}" destId="{D8A855B9-52F3-4B1F-9FEE-182203F9EFC3}" srcOrd="1" destOrd="0" parTransId="{1E432392-50E2-419F-B041-574ED78F3B59}" sibTransId="{81F64191-6926-4C6F-95E5-7FA11A32CDBF}"/>
    <dgm:cxn modelId="{4C561B52-1D60-44E4-A187-F82EFEFB98CE}" type="presOf" srcId="{D8A855B9-52F3-4B1F-9FEE-182203F9EFC3}" destId="{240D0A23-80CD-4DB9-A544-4DA2934AC25E}" srcOrd="0" destOrd="0" presId="urn:microsoft.com/office/officeart/2018/2/layout/IconVerticalSolidList"/>
    <dgm:cxn modelId="{0DE2B961-6F1A-9940-B303-7B961A243F80}" srcId="{6BEE342B-7DCC-4C90-8853-C3757E714C21}" destId="{1EAC71E2-58F5-844B-AD37-FADA31C02588}" srcOrd="4" destOrd="0" parTransId="{A337213D-A5A9-6B49-A384-3479F3ED760E}" sibTransId="{8B13CCD5-B453-4140-A22D-F22D8685CC56}"/>
    <dgm:cxn modelId="{71BA149F-8CB4-4DD1-86AF-C1862BA1F6AE}" srcId="{6BEE342B-7DCC-4C90-8853-C3757E714C21}" destId="{B3C8F7DF-9E8E-4022-A68B-4D71EEF627A5}" srcOrd="3" destOrd="0" parTransId="{87554AE9-76D2-4919-9168-7D7BDE5D1E6D}" sibTransId="{D63310EA-F4A7-4C64-8DAE-77B4B5FDF5B4}"/>
    <dgm:cxn modelId="{2E3CDEA4-7F8A-4E94-AE1A-745638F1BCFC}" srcId="{6BEE342B-7DCC-4C90-8853-C3757E714C21}" destId="{D002EDF5-37C6-4A92-A078-FBA418BA022C}" srcOrd="0" destOrd="0" parTransId="{7675F20B-7BC2-43DD-8704-35708960DEEA}" sibTransId="{526E01B1-D987-44AB-A41E-446673C27058}"/>
    <dgm:cxn modelId="{C13D4DB7-700B-47EC-A788-CF44C198438F}" srcId="{6BEE342B-7DCC-4C90-8853-C3757E714C21}" destId="{5D1175DC-4885-4FE9-B3F7-73E15136CE2C}" srcOrd="2" destOrd="0" parTransId="{9AD46874-F294-4E07-A024-476981091026}" sibTransId="{68B2F0AD-AD48-43D9-A4D8-73A9B8FD678A}"/>
    <dgm:cxn modelId="{A9FF51BA-F436-449D-86DF-E3B4D435CE83}" type="presOf" srcId="{B3C8F7DF-9E8E-4022-A68B-4D71EEF627A5}" destId="{686EDB06-52F0-4A42-AD57-6A7D87E3E961}" srcOrd="0" destOrd="0" presId="urn:microsoft.com/office/officeart/2018/2/layout/IconVerticalSolidList"/>
    <dgm:cxn modelId="{D68386E7-24A0-47A5-8909-B4BAECB8A99D}" type="presOf" srcId="{6BEE342B-7DCC-4C90-8853-C3757E714C21}" destId="{49CDB87D-A474-46FF-9D97-73CDFB474212}" srcOrd="0" destOrd="0" presId="urn:microsoft.com/office/officeart/2018/2/layout/IconVerticalSolidList"/>
    <dgm:cxn modelId="{A6578566-8B11-496D-AAFE-81197F1CF0FB}" type="presParOf" srcId="{49CDB87D-A474-46FF-9D97-73CDFB474212}" destId="{9D03AAA0-3FC2-45EB-A6AD-387B5823DEEC}" srcOrd="0" destOrd="0" presId="urn:microsoft.com/office/officeart/2018/2/layout/IconVerticalSolidList"/>
    <dgm:cxn modelId="{C3E1A7A8-4168-432F-932E-3CCE26C39798}" type="presParOf" srcId="{9D03AAA0-3FC2-45EB-A6AD-387B5823DEEC}" destId="{4C84BD5B-7BE7-453A-AA9F-AEF13C47D2F3}" srcOrd="0" destOrd="0" presId="urn:microsoft.com/office/officeart/2018/2/layout/IconVerticalSolidList"/>
    <dgm:cxn modelId="{09FFDCE9-AA36-4CF0-9E82-81A04D621CC6}" type="presParOf" srcId="{9D03AAA0-3FC2-45EB-A6AD-387B5823DEEC}" destId="{C1D51010-99A0-4163-8806-48FCED6DB2CC}" srcOrd="1" destOrd="0" presId="urn:microsoft.com/office/officeart/2018/2/layout/IconVerticalSolidList"/>
    <dgm:cxn modelId="{49CBAECE-813C-475E-A48F-6E66606DD3C6}" type="presParOf" srcId="{9D03AAA0-3FC2-45EB-A6AD-387B5823DEEC}" destId="{BCF02D7E-0A03-4B1A-ACCF-103718813831}" srcOrd="2" destOrd="0" presId="urn:microsoft.com/office/officeart/2018/2/layout/IconVerticalSolidList"/>
    <dgm:cxn modelId="{89D7D61C-5892-49F3-BEC6-3D39E2ADF94F}" type="presParOf" srcId="{9D03AAA0-3FC2-45EB-A6AD-387B5823DEEC}" destId="{6F70DB5C-4FA5-495A-80A5-DD3EDA361605}" srcOrd="3" destOrd="0" presId="urn:microsoft.com/office/officeart/2018/2/layout/IconVerticalSolidList"/>
    <dgm:cxn modelId="{77F2E6F4-FD79-4A6E-B3C1-A12B6B80DCBC}" type="presParOf" srcId="{49CDB87D-A474-46FF-9D97-73CDFB474212}" destId="{ABA4F220-9C99-4BCC-9343-E1FBF7DF1892}" srcOrd="1" destOrd="0" presId="urn:microsoft.com/office/officeart/2018/2/layout/IconVerticalSolidList"/>
    <dgm:cxn modelId="{D5437FCE-E416-484A-8A95-6AAE418A0111}" type="presParOf" srcId="{49CDB87D-A474-46FF-9D97-73CDFB474212}" destId="{B6467CAF-0133-4214-ACC2-1B86465B2BEA}" srcOrd="2" destOrd="0" presId="urn:microsoft.com/office/officeart/2018/2/layout/IconVerticalSolidList"/>
    <dgm:cxn modelId="{B425BB7C-BC72-43A3-B313-C88996595165}" type="presParOf" srcId="{B6467CAF-0133-4214-ACC2-1B86465B2BEA}" destId="{A04AA1D7-78BB-4C23-9149-62B808D605A5}" srcOrd="0" destOrd="0" presId="urn:microsoft.com/office/officeart/2018/2/layout/IconVerticalSolidList"/>
    <dgm:cxn modelId="{E19C109A-2507-49B4-AF60-702D5F8FC75B}" type="presParOf" srcId="{B6467CAF-0133-4214-ACC2-1B86465B2BEA}" destId="{21BCB958-865A-4F4C-B2C5-409AD1A83F09}" srcOrd="1" destOrd="0" presId="urn:microsoft.com/office/officeart/2018/2/layout/IconVerticalSolidList"/>
    <dgm:cxn modelId="{087BA3B0-E4B8-4856-A45E-3EC50239656E}" type="presParOf" srcId="{B6467CAF-0133-4214-ACC2-1B86465B2BEA}" destId="{35B9B13F-608D-4D5A-95A6-6D6FEAB19A3A}" srcOrd="2" destOrd="0" presId="urn:microsoft.com/office/officeart/2018/2/layout/IconVerticalSolidList"/>
    <dgm:cxn modelId="{D4AF2D91-5DC4-44E8-A239-3C7781E0A698}" type="presParOf" srcId="{B6467CAF-0133-4214-ACC2-1B86465B2BEA}" destId="{240D0A23-80CD-4DB9-A544-4DA2934AC25E}" srcOrd="3" destOrd="0" presId="urn:microsoft.com/office/officeart/2018/2/layout/IconVerticalSolidList"/>
    <dgm:cxn modelId="{DD09A591-17D7-49E3-AD09-C7CC846ADDB2}" type="presParOf" srcId="{49CDB87D-A474-46FF-9D97-73CDFB474212}" destId="{B3B89600-7BFE-4D59-9417-770DAEE733A3}" srcOrd="3" destOrd="0" presId="urn:microsoft.com/office/officeart/2018/2/layout/IconVerticalSolidList"/>
    <dgm:cxn modelId="{4C913715-0AAD-49BA-B085-4BFDA67863D6}" type="presParOf" srcId="{49CDB87D-A474-46FF-9D97-73CDFB474212}" destId="{80782817-185E-4138-81EB-8366489B014C}" srcOrd="4" destOrd="0" presId="urn:microsoft.com/office/officeart/2018/2/layout/IconVerticalSolidList"/>
    <dgm:cxn modelId="{63A5EBAB-FE92-4AAA-8D64-B33630A95C78}" type="presParOf" srcId="{80782817-185E-4138-81EB-8366489B014C}" destId="{8FC9F15D-6BF3-4FC5-BB63-A2D48019E6E9}" srcOrd="0" destOrd="0" presId="urn:microsoft.com/office/officeart/2018/2/layout/IconVerticalSolidList"/>
    <dgm:cxn modelId="{F9B9751A-6571-493B-8515-AC5F7925768A}" type="presParOf" srcId="{80782817-185E-4138-81EB-8366489B014C}" destId="{7244AAA2-549A-4ECC-8512-CDFA33ECE5B1}" srcOrd="1" destOrd="0" presId="urn:microsoft.com/office/officeart/2018/2/layout/IconVerticalSolidList"/>
    <dgm:cxn modelId="{90BF6431-A5CA-4AA5-8D9F-12C0F9ABDC77}" type="presParOf" srcId="{80782817-185E-4138-81EB-8366489B014C}" destId="{E51DE865-F636-4397-9F98-04CE0DA701F0}" srcOrd="2" destOrd="0" presId="urn:microsoft.com/office/officeart/2018/2/layout/IconVerticalSolidList"/>
    <dgm:cxn modelId="{0FE0EF87-45C2-48EE-948F-BD8D7E0B97CC}" type="presParOf" srcId="{80782817-185E-4138-81EB-8366489B014C}" destId="{A4FFB1C4-E5E7-4483-8A28-27303FD7C9EC}" srcOrd="3" destOrd="0" presId="urn:microsoft.com/office/officeart/2018/2/layout/IconVerticalSolidList"/>
    <dgm:cxn modelId="{8E9266FC-E78A-44F8-BA6D-A158CF06FD54}" type="presParOf" srcId="{49CDB87D-A474-46FF-9D97-73CDFB474212}" destId="{88B1227F-9DB3-4F69-89A1-03E459A5BA8B}" srcOrd="5" destOrd="0" presId="urn:microsoft.com/office/officeart/2018/2/layout/IconVerticalSolidList"/>
    <dgm:cxn modelId="{57469256-F68A-474D-8133-08C9C07DAB59}" type="presParOf" srcId="{49CDB87D-A474-46FF-9D97-73CDFB474212}" destId="{7DF06BDE-2C77-48DC-9AD4-EC0069CBBF78}" srcOrd="6" destOrd="0" presId="urn:microsoft.com/office/officeart/2018/2/layout/IconVerticalSolidList"/>
    <dgm:cxn modelId="{1E01A4F1-3BC0-456F-845B-A67DDDE1761A}" type="presParOf" srcId="{7DF06BDE-2C77-48DC-9AD4-EC0069CBBF78}" destId="{C4888523-71BB-41A8-BF96-FC5A29923B4A}" srcOrd="0" destOrd="0" presId="urn:microsoft.com/office/officeart/2018/2/layout/IconVerticalSolidList"/>
    <dgm:cxn modelId="{58089150-8E92-49BF-B171-A64650CD47E3}" type="presParOf" srcId="{7DF06BDE-2C77-48DC-9AD4-EC0069CBBF78}" destId="{F0350EE3-DC8C-46D5-8B01-DB10851C9FB2}" srcOrd="1" destOrd="0" presId="urn:microsoft.com/office/officeart/2018/2/layout/IconVerticalSolidList"/>
    <dgm:cxn modelId="{7FD645EC-88A3-415D-8074-04B083424D8F}" type="presParOf" srcId="{7DF06BDE-2C77-48DC-9AD4-EC0069CBBF78}" destId="{68402729-1315-4740-B421-BC22E63967BD}" srcOrd="2" destOrd="0" presId="urn:microsoft.com/office/officeart/2018/2/layout/IconVerticalSolidList"/>
    <dgm:cxn modelId="{C77317CC-FE3E-4130-91B8-900D78038B62}" type="presParOf" srcId="{7DF06BDE-2C77-48DC-9AD4-EC0069CBBF78}" destId="{686EDB06-52F0-4A42-AD57-6A7D87E3E961}" srcOrd="3" destOrd="0" presId="urn:microsoft.com/office/officeart/2018/2/layout/IconVerticalSolidList"/>
    <dgm:cxn modelId="{BCBDD5AE-EDAA-A348-84BB-633C61A86166}" type="presParOf" srcId="{49CDB87D-A474-46FF-9D97-73CDFB474212}" destId="{5DE85E5A-2427-6442-9D88-0F9A8232832B}" srcOrd="7" destOrd="0" presId="urn:microsoft.com/office/officeart/2018/2/layout/IconVerticalSolidList"/>
    <dgm:cxn modelId="{69FE4A2E-2408-F442-82A9-D9588FA31297}" type="presParOf" srcId="{49CDB87D-A474-46FF-9D97-73CDFB474212}" destId="{A2A9CCB4-2B25-944B-B8BB-1EDBD12150C7}" srcOrd="8" destOrd="0" presId="urn:microsoft.com/office/officeart/2018/2/layout/IconVerticalSolidList"/>
    <dgm:cxn modelId="{1EDF72CA-48EC-684F-828E-31C7255619A4}" type="presParOf" srcId="{A2A9CCB4-2B25-944B-B8BB-1EDBD12150C7}" destId="{A254B0A4-405A-D945-A57D-201E0CCB6105}" srcOrd="0" destOrd="0" presId="urn:microsoft.com/office/officeart/2018/2/layout/IconVerticalSolidList"/>
    <dgm:cxn modelId="{306C6CA4-07D0-8E46-8660-C493F1B87E6D}" type="presParOf" srcId="{A2A9CCB4-2B25-944B-B8BB-1EDBD12150C7}" destId="{E6807B14-773F-3849-8A5E-ED93BFEC4C70}" srcOrd="1" destOrd="0" presId="urn:microsoft.com/office/officeart/2018/2/layout/IconVerticalSolidList"/>
    <dgm:cxn modelId="{94257890-38A4-924E-A6C0-6D2CC476C097}" type="presParOf" srcId="{A2A9CCB4-2B25-944B-B8BB-1EDBD12150C7}" destId="{75019ED3-3884-4643-AD42-BA1B086A204D}" srcOrd="2" destOrd="0" presId="urn:microsoft.com/office/officeart/2018/2/layout/IconVerticalSolidList"/>
    <dgm:cxn modelId="{D066C3AF-186B-A444-9B2D-5F04BDE7C78D}" type="presParOf" srcId="{A2A9CCB4-2B25-944B-B8BB-1EDBD12150C7}" destId="{3624FE90-5CFB-7F47-B5A0-6D10FBADBED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EA787-999D-4AAC-91CC-D8A7A6B17E5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C4351447-7B6E-42B2-81E6-C7FEE55E36AD}">
      <dgm:prSet/>
      <dgm:spPr/>
      <dgm:t>
        <a:bodyPr/>
        <a:lstStyle/>
        <a:p>
          <a:r>
            <a:rPr lang="en-US" dirty="0"/>
            <a:t>What are some of the questions Ada had?</a:t>
          </a:r>
        </a:p>
      </dgm:t>
    </dgm:pt>
    <dgm:pt modelId="{AFEF1D69-8C6C-4483-8AD3-9E60F3F5BD7C}" type="parTrans" cxnId="{33949693-C4BD-4920-B9F0-7B9C409D623C}">
      <dgm:prSet/>
      <dgm:spPr/>
      <dgm:t>
        <a:bodyPr/>
        <a:lstStyle/>
        <a:p>
          <a:endParaRPr lang="en-US"/>
        </a:p>
      </dgm:t>
    </dgm:pt>
    <dgm:pt modelId="{2779B869-5577-440E-8372-8E1102B010E9}" type="sibTrans" cxnId="{33949693-C4BD-4920-B9F0-7B9C409D623C}">
      <dgm:prSet/>
      <dgm:spPr/>
      <dgm:t>
        <a:bodyPr/>
        <a:lstStyle/>
        <a:p>
          <a:endParaRPr lang="en-US"/>
        </a:p>
      </dgm:t>
    </dgm:pt>
    <dgm:pt modelId="{E652EEA0-3E37-481E-9CD8-A9EE97B1C789}">
      <dgm:prSet/>
      <dgm:spPr/>
      <dgm:t>
        <a:bodyPr/>
        <a:lstStyle/>
        <a:p>
          <a:r>
            <a:rPr lang="en-US" dirty="0"/>
            <a:t>What kind of traits does Ada have that make her a good scientist?</a:t>
          </a:r>
        </a:p>
      </dgm:t>
    </dgm:pt>
    <dgm:pt modelId="{A1E05B4A-B573-4AD3-B628-E99220289CDF}" type="parTrans" cxnId="{A1782D2D-3CFE-4148-B25D-3181C55A289E}">
      <dgm:prSet/>
      <dgm:spPr/>
      <dgm:t>
        <a:bodyPr/>
        <a:lstStyle/>
        <a:p>
          <a:endParaRPr lang="en-US"/>
        </a:p>
      </dgm:t>
    </dgm:pt>
    <dgm:pt modelId="{1802D361-DE54-4FB1-90C6-651FE4CCB3ED}" type="sibTrans" cxnId="{A1782D2D-3CFE-4148-B25D-3181C55A289E}">
      <dgm:prSet/>
      <dgm:spPr/>
      <dgm:t>
        <a:bodyPr/>
        <a:lstStyle/>
        <a:p>
          <a:endParaRPr lang="en-US"/>
        </a:p>
      </dgm:t>
    </dgm:pt>
    <dgm:pt modelId="{3AC22CF7-0BF5-45E7-AB06-152A0612F75F}">
      <dgm:prSet/>
      <dgm:spPr/>
      <dgm:t>
        <a:bodyPr/>
        <a:lstStyle/>
        <a:p>
          <a:r>
            <a:rPr lang="en-US" dirty="0"/>
            <a:t>What was the question Ada was trying to figure out the answer to?</a:t>
          </a:r>
        </a:p>
      </dgm:t>
    </dgm:pt>
    <dgm:pt modelId="{A30C122D-2BC9-41D9-9400-2142DE3D1D25}" type="parTrans" cxnId="{2EDF511D-E032-452C-952A-4E7FF9112DC5}">
      <dgm:prSet/>
      <dgm:spPr/>
      <dgm:t>
        <a:bodyPr/>
        <a:lstStyle/>
        <a:p>
          <a:endParaRPr lang="en-US"/>
        </a:p>
      </dgm:t>
    </dgm:pt>
    <dgm:pt modelId="{7CCACC1A-E104-4617-BFD2-1EA2E9263E2A}" type="sibTrans" cxnId="{2EDF511D-E032-452C-952A-4E7FF9112DC5}">
      <dgm:prSet/>
      <dgm:spPr/>
      <dgm:t>
        <a:bodyPr/>
        <a:lstStyle/>
        <a:p>
          <a:endParaRPr lang="en-US"/>
        </a:p>
      </dgm:t>
    </dgm:pt>
    <dgm:pt modelId="{79AB31CD-7ABE-448C-9EF5-F13A480B1A2B}">
      <dgm:prSet/>
      <dgm:spPr/>
      <dgm:t>
        <a:bodyPr/>
        <a:lstStyle/>
        <a:p>
          <a:r>
            <a:rPr lang="en-US" dirty="0"/>
            <a:t>What were some of the mistakes Ada made?</a:t>
          </a:r>
        </a:p>
      </dgm:t>
    </dgm:pt>
    <dgm:pt modelId="{6A359CC4-3F81-4DAD-A8FE-68B461C6205A}" type="parTrans" cxnId="{9EFFAD4C-20C7-4514-A24C-232841AA146E}">
      <dgm:prSet/>
      <dgm:spPr/>
      <dgm:t>
        <a:bodyPr/>
        <a:lstStyle/>
        <a:p>
          <a:endParaRPr lang="en-US"/>
        </a:p>
      </dgm:t>
    </dgm:pt>
    <dgm:pt modelId="{834C4F6F-580C-4B56-B3A4-284028DDAD06}" type="sibTrans" cxnId="{9EFFAD4C-20C7-4514-A24C-232841AA146E}">
      <dgm:prSet/>
      <dgm:spPr/>
      <dgm:t>
        <a:bodyPr/>
        <a:lstStyle/>
        <a:p>
          <a:endParaRPr lang="en-US"/>
        </a:p>
      </dgm:t>
    </dgm:pt>
    <dgm:pt modelId="{1A1898B9-6EF3-434A-B630-C3D8587D35E1}">
      <dgm:prSet/>
      <dgm:spPr/>
      <dgm:t>
        <a:bodyPr/>
        <a:lstStyle/>
        <a:p>
          <a:r>
            <a:rPr lang="en-US" dirty="0"/>
            <a:t>Did Ada find a final answer to her question? </a:t>
          </a:r>
        </a:p>
      </dgm:t>
    </dgm:pt>
    <dgm:pt modelId="{134BABB7-E12F-409A-8797-40CBCF7DD50D}" type="parTrans" cxnId="{ED65E5EA-70F5-4EDB-82C8-8B286A5204CE}">
      <dgm:prSet/>
      <dgm:spPr/>
      <dgm:t>
        <a:bodyPr/>
        <a:lstStyle/>
        <a:p>
          <a:endParaRPr lang="en-US"/>
        </a:p>
      </dgm:t>
    </dgm:pt>
    <dgm:pt modelId="{A3E51826-7BFC-42F0-9801-F5D9A8C26A8C}" type="sibTrans" cxnId="{ED65E5EA-70F5-4EDB-82C8-8B286A5204CE}">
      <dgm:prSet/>
      <dgm:spPr/>
      <dgm:t>
        <a:bodyPr/>
        <a:lstStyle/>
        <a:p>
          <a:endParaRPr lang="en-US"/>
        </a:p>
      </dgm:t>
    </dgm:pt>
    <dgm:pt modelId="{ACEE5D9F-C398-47C8-B9E5-4BB1B0C07850}">
      <dgm:prSet/>
      <dgm:spPr/>
      <dgm:t>
        <a:bodyPr/>
        <a:lstStyle/>
        <a:p>
          <a:r>
            <a:rPr lang="en-US" dirty="0"/>
            <a:t>Does that mean she failed?</a:t>
          </a:r>
        </a:p>
      </dgm:t>
    </dgm:pt>
    <dgm:pt modelId="{ECD81363-539C-4F36-A925-2B0E5878D6E0}" type="parTrans" cxnId="{52E01F46-DA79-4EA2-93E8-B1E89868D6E6}">
      <dgm:prSet/>
      <dgm:spPr/>
      <dgm:t>
        <a:bodyPr/>
        <a:lstStyle/>
        <a:p>
          <a:endParaRPr lang="en-US"/>
        </a:p>
      </dgm:t>
    </dgm:pt>
    <dgm:pt modelId="{B219AAB1-8C3D-417D-BA72-6D1BA0AEFCFE}" type="sibTrans" cxnId="{52E01F46-DA79-4EA2-93E8-B1E89868D6E6}">
      <dgm:prSet/>
      <dgm:spPr/>
      <dgm:t>
        <a:bodyPr/>
        <a:lstStyle/>
        <a:p>
          <a:endParaRPr lang="en-US"/>
        </a:p>
      </dgm:t>
    </dgm:pt>
    <dgm:pt modelId="{3A426AF1-48CD-4A16-A9C0-B6F2E9873513}">
      <dgm:prSet/>
      <dgm:spPr/>
      <dgm:t>
        <a:bodyPr/>
        <a:lstStyle/>
        <a:p>
          <a:r>
            <a:rPr lang="en-US" dirty="0"/>
            <a:t>How did Ada fail well?</a:t>
          </a:r>
        </a:p>
      </dgm:t>
    </dgm:pt>
    <dgm:pt modelId="{62840005-BC43-4DB6-BF88-C39B8A9A2625}" type="parTrans" cxnId="{E3391F22-52C4-429D-B96D-E15EC6A3591B}">
      <dgm:prSet/>
      <dgm:spPr/>
      <dgm:t>
        <a:bodyPr/>
        <a:lstStyle/>
        <a:p>
          <a:endParaRPr lang="en-US"/>
        </a:p>
      </dgm:t>
    </dgm:pt>
    <dgm:pt modelId="{B77EEF43-45DB-45FF-B4F4-2449B8902744}" type="sibTrans" cxnId="{E3391F22-52C4-429D-B96D-E15EC6A3591B}">
      <dgm:prSet/>
      <dgm:spPr/>
      <dgm:t>
        <a:bodyPr/>
        <a:lstStyle/>
        <a:p>
          <a:endParaRPr lang="en-US"/>
        </a:p>
      </dgm:t>
    </dgm:pt>
    <dgm:pt modelId="{D5319BB3-ADFF-4489-85FF-2D27ECD2E6C1}">
      <dgm:prSet/>
      <dgm:spPr/>
      <dgm:t>
        <a:bodyPr/>
        <a:lstStyle/>
        <a:p>
          <a:r>
            <a:rPr lang="en-US" dirty="0"/>
            <a:t>How did Ada try and answer her question?</a:t>
          </a:r>
        </a:p>
      </dgm:t>
    </dgm:pt>
    <dgm:pt modelId="{902A254D-2A47-496A-A38E-60008FF5FF72}" type="parTrans" cxnId="{0F2B1AF0-22B6-4D1B-AB09-D32945FD4338}">
      <dgm:prSet/>
      <dgm:spPr/>
      <dgm:t>
        <a:bodyPr/>
        <a:lstStyle/>
        <a:p>
          <a:endParaRPr lang="en-US"/>
        </a:p>
      </dgm:t>
    </dgm:pt>
    <dgm:pt modelId="{52B780C4-2EBE-49F2-AD3D-4574A90F02D2}" type="sibTrans" cxnId="{0F2B1AF0-22B6-4D1B-AB09-D32945FD4338}">
      <dgm:prSet/>
      <dgm:spPr/>
      <dgm:t>
        <a:bodyPr/>
        <a:lstStyle/>
        <a:p>
          <a:endParaRPr lang="en-US"/>
        </a:p>
      </dgm:t>
    </dgm:pt>
    <dgm:pt modelId="{45733F39-A488-4009-859C-CB4F5CF7A427}">
      <dgm:prSet/>
      <dgm:spPr/>
      <dgm:t>
        <a:bodyPr/>
        <a:lstStyle/>
        <a:p>
          <a:r>
            <a:rPr lang="en-US" dirty="0"/>
            <a:t>Was trying to answer Ada’s question easy or difficult? </a:t>
          </a:r>
        </a:p>
      </dgm:t>
    </dgm:pt>
    <dgm:pt modelId="{B27AE67A-9131-4FC0-BA5A-4E960CA54F31}" type="parTrans" cxnId="{1D5085CA-16EE-43C6-B0E3-1FB0BE3E93C9}">
      <dgm:prSet/>
      <dgm:spPr/>
      <dgm:t>
        <a:bodyPr/>
        <a:lstStyle/>
        <a:p>
          <a:endParaRPr lang="en-US"/>
        </a:p>
      </dgm:t>
    </dgm:pt>
    <dgm:pt modelId="{80B5CDB4-8AB5-4734-A466-0E7F1F10731D}" type="sibTrans" cxnId="{1D5085CA-16EE-43C6-B0E3-1FB0BE3E93C9}">
      <dgm:prSet/>
      <dgm:spPr/>
      <dgm:t>
        <a:bodyPr/>
        <a:lstStyle/>
        <a:p>
          <a:endParaRPr lang="en-US"/>
        </a:p>
      </dgm:t>
    </dgm:pt>
    <dgm:pt modelId="{BD3575E5-6FE0-461D-9542-5098B2E52BD8}">
      <dgm:prSet/>
      <dgm:spPr/>
      <dgm:t>
        <a:bodyPr/>
        <a:lstStyle/>
        <a:p>
          <a:r>
            <a:rPr lang="en-US" dirty="0"/>
            <a:t>Do scientists need to fail well to find results? </a:t>
          </a:r>
        </a:p>
      </dgm:t>
    </dgm:pt>
    <dgm:pt modelId="{7B0CCA5D-952E-4D54-8801-C8B38E26CF27}" type="parTrans" cxnId="{C907B3B3-3093-4872-A43F-D71559BC6F9B}">
      <dgm:prSet/>
      <dgm:spPr/>
      <dgm:t>
        <a:bodyPr/>
        <a:lstStyle/>
        <a:p>
          <a:endParaRPr lang="en-US"/>
        </a:p>
      </dgm:t>
    </dgm:pt>
    <dgm:pt modelId="{F1E3F242-B0A8-4179-AC3C-B9646F4E8E35}" type="sibTrans" cxnId="{C907B3B3-3093-4872-A43F-D71559BC6F9B}">
      <dgm:prSet/>
      <dgm:spPr/>
      <dgm:t>
        <a:bodyPr/>
        <a:lstStyle/>
        <a:p>
          <a:endParaRPr lang="en-US"/>
        </a:p>
      </dgm:t>
    </dgm:pt>
    <dgm:pt modelId="{0BE22A72-0902-40D4-B931-3C649F34437C}" type="pres">
      <dgm:prSet presAssocID="{83DEA787-999D-4AAC-91CC-D8A7A6B17E55}" presName="diagram" presStyleCnt="0">
        <dgm:presLayoutVars>
          <dgm:dir/>
          <dgm:resizeHandles val="exact"/>
        </dgm:presLayoutVars>
      </dgm:prSet>
      <dgm:spPr/>
    </dgm:pt>
    <dgm:pt modelId="{8EEC245F-19C8-42BB-B131-79C6D994C6F4}" type="pres">
      <dgm:prSet presAssocID="{C4351447-7B6E-42B2-81E6-C7FEE55E36AD}" presName="node" presStyleLbl="node1" presStyleIdx="0" presStyleCnt="10">
        <dgm:presLayoutVars>
          <dgm:bulletEnabled val="1"/>
        </dgm:presLayoutVars>
      </dgm:prSet>
      <dgm:spPr/>
    </dgm:pt>
    <dgm:pt modelId="{6742F16D-8329-40B2-9BD1-7465ED4E12B9}" type="pres">
      <dgm:prSet presAssocID="{2779B869-5577-440E-8372-8E1102B010E9}" presName="sibTrans" presStyleCnt="0"/>
      <dgm:spPr/>
    </dgm:pt>
    <dgm:pt modelId="{AB309244-898A-4B06-99BD-877CA25E74F6}" type="pres">
      <dgm:prSet presAssocID="{E652EEA0-3E37-481E-9CD8-A9EE97B1C789}" presName="node" presStyleLbl="node1" presStyleIdx="1" presStyleCnt="10">
        <dgm:presLayoutVars>
          <dgm:bulletEnabled val="1"/>
        </dgm:presLayoutVars>
      </dgm:prSet>
      <dgm:spPr/>
    </dgm:pt>
    <dgm:pt modelId="{A771C5F5-2A29-40C6-B78E-BC3516010E95}" type="pres">
      <dgm:prSet presAssocID="{1802D361-DE54-4FB1-90C6-651FE4CCB3ED}" presName="sibTrans" presStyleCnt="0"/>
      <dgm:spPr/>
    </dgm:pt>
    <dgm:pt modelId="{67887B6C-35FC-4115-853B-B48484D7E541}" type="pres">
      <dgm:prSet presAssocID="{3AC22CF7-0BF5-45E7-AB06-152A0612F75F}" presName="node" presStyleLbl="node1" presStyleIdx="2" presStyleCnt="10">
        <dgm:presLayoutVars>
          <dgm:bulletEnabled val="1"/>
        </dgm:presLayoutVars>
      </dgm:prSet>
      <dgm:spPr/>
    </dgm:pt>
    <dgm:pt modelId="{1F2EF8E9-3F0F-42C7-8EA6-5A4B409F9353}" type="pres">
      <dgm:prSet presAssocID="{7CCACC1A-E104-4617-BFD2-1EA2E9263E2A}" presName="sibTrans" presStyleCnt="0"/>
      <dgm:spPr/>
    </dgm:pt>
    <dgm:pt modelId="{3F6345C4-E452-4785-8F56-7AF48906A406}" type="pres">
      <dgm:prSet presAssocID="{D5319BB3-ADFF-4489-85FF-2D27ECD2E6C1}" presName="node" presStyleLbl="node1" presStyleIdx="3" presStyleCnt="10">
        <dgm:presLayoutVars>
          <dgm:bulletEnabled val="1"/>
        </dgm:presLayoutVars>
      </dgm:prSet>
      <dgm:spPr/>
    </dgm:pt>
    <dgm:pt modelId="{6D37B7F4-CA83-402B-9372-DB04F9E52F2D}" type="pres">
      <dgm:prSet presAssocID="{52B780C4-2EBE-49F2-AD3D-4574A90F02D2}" presName="sibTrans" presStyleCnt="0"/>
      <dgm:spPr/>
    </dgm:pt>
    <dgm:pt modelId="{6794B0E0-CCCE-4CB7-AAD2-0099F3E580DC}" type="pres">
      <dgm:prSet presAssocID="{45733F39-A488-4009-859C-CB4F5CF7A427}" presName="node" presStyleLbl="node1" presStyleIdx="4" presStyleCnt="10">
        <dgm:presLayoutVars>
          <dgm:bulletEnabled val="1"/>
        </dgm:presLayoutVars>
      </dgm:prSet>
      <dgm:spPr/>
    </dgm:pt>
    <dgm:pt modelId="{B01A8D58-E645-4C07-8B37-C12AF5C24814}" type="pres">
      <dgm:prSet presAssocID="{80B5CDB4-8AB5-4734-A466-0E7F1F10731D}" presName="sibTrans" presStyleCnt="0"/>
      <dgm:spPr/>
    </dgm:pt>
    <dgm:pt modelId="{464A3B2F-B070-4D30-9E2F-2832BAB9848B}" type="pres">
      <dgm:prSet presAssocID="{79AB31CD-7ABE-448C-9EF5-F13A480B1A2B}" presName="node" presStyleLbl="node1" presStyleIdx="5" presStyleCnt="10">
        <dgm:presLayoutVars>
          <dgm:bulletEnabled val="1"/>
        </dgm:presLayoutVars>
      </dgm:prSet>
      <dgm:spPr/>
    </dgm:pt>
    <dgm:pt modelId="{0A9B8506-4608-4394-B31D-BD333ECFFBEC}" type="pres">
      <dgm:prSet presAssocID="{834C4F6F-580C-4B56-B3A4-284028DDAD06}" presName="sibTrans" presStyleCnt="0"/>
      <dgm:spPr/>
    </dgm:pt>
    <dgm:pt modelId="{859A837F-56B0-4317-A98A-C22970936C56}" type="pres">
      <dgm:prSet presAssocID="{1A1898B9-6EF3-434A-B630-C3D8587D35E1}" presName="node" presStyleLbl="node1" presStyleIdx="6" presStyleCnt="10">
        <dgm:presLayoutVars>
          <dgm:bulletEnabled val="1"/>
        </dgm:presLayoutVars>
      </dgm:prSet>
      <dgm:spPr/>
    </dgm:pt>
    <dgm:pt modelId="{CAD0ABCB-31B2-404B-8E09-093BFCFDBC67}" type="pres">
      <dgm:prSet presAssocID="{A3E51826-7BFC-42F0-9801-F5D9A8C26A8C}" presName="sibTrans" presStyleCnt="0"/>
      <dgm:spPr/>
    </dgm:pt>
    <dgm:pt modelId="{ADE249DA-E9DE-4726-83B7-7D7D9C2DB2E8}" type="pres">
      <dgm:prSet presAssocID="{ACEE5D9F-C398-47C8-B9E5-4BB1B0C07850}" presName="node" presStyleLbl="node1" presStyleIdx="7" presStyleCnt="10">
        <dgm:presLayoutVars>
          <dgm:bulletEnabled val="1"/>
        </dgm:presLayoutVars>
      </dgm:prSet>
      <dgm:spPr/>
    </dgm:pt>
    <dgm:pt modelId="{B95FAE13-E534-415C-89ED-42FBCAFD1F52}" type="pres">
      <dgm:prSet presAssocID="{B219AAB1-8C3D-417D-BA72-6D1BA0AEFCFE}" presName="sibTrans" presStyleCnt="0"/>
      <dgm:spPr/>
    </dgm:pt>
    <dgm:pt modelId="{7498B193-2228-45A0-8878-3C4BB96DAEE1}" type="pres">
      <dgm:prSet presAssocID="{3A426AF1-48CD-4A16-A9C0-B6F2E9873513}" presName="node" presStyleLbl="node1" presStyleIdx="8" presStyleCnt="10">
        <dgm:presLayoutVars>
          <dgm:bulletEnabled val="1"/>
        </dgm:presLayoutVars>
      </dgm:prSet>
      <dgm:spPr/>
    </dgm:pt>
    <dgm:pt modelId="{9116797E-600B-4533-AE92-5ECCC6EA499E}" type="pres">
      <dgm:prSet presAssocID="{B77EEF43-45DB-45FF-B4F4-2449B8902744}" presName="sibTrans" presStyleCnt="0"/>
      <dgm:spPr/>
    </dgm:pt>
    <dgm:pt modelId="{23812FB3-6B16-4FDB-AB42-9CBB0EE6A7B4}" type="pres">
      <dgm:prSet presAssocID="{BD3575E5-6FE0-461D-9542-5098B2E52BD8}" presName="node" presStyleLbl="node1" presStyleIdx="9" presStyleCnt="10">
        <dgm:presLayoutVars>
          <dgm:bulletEnabled val="1"/>
        </dgm:presLayoutVars>
      </dgm:prSet>
      <dgm:spPr/>
    </dgm:pt>
  </dgm:ptLst>
  <dgm:cxnLst>
    <dgm:cxn modelId="{EC9C5209-EB35-45C1-928C-0C71CCC2C598}" type="presOf" srcId="{3AC22CF7-0BF5-45E7-AB06-152A0612F75F}" destId="{67887B6C-35FC-4115-853B-B48484D7E541}" srcOrd="0" destOrd="0" presId="urn:microsoft.com/office/officeart/2005/8/layout/default"/>
    <dgm:cxn modelId="{A74A390B-441D-427F-AA83-29193EF1CD17}" type="presOf" srcId="{C4351447-7B6E-42B2-81E6-C7FEE55E36AD}" destId="{8EEC245F-19C8-42BB-B131-79C6D994C6F4}" srcOrd="0" destOrd="0" presId="urn:microsoft.com/office/officeart/2005/8/layout/default"/>
    <dgm:cxn modelId="{2EDF511D-E032-452C-952A-4E7FF9112DC5}" srcId="{83DEA787-999D-4AAC-91CC-D8A7A6B17E55}" destId="{3AC22CF7-0BF5-45E7-AB06-152A0612F75F}" srcOrd="2" destOrd="0" parTransId="{A30C122D-2BC9-41D9-9400-2142DE3D1D25}" sibTransId="{7CCACC1A-E104-4617-BFD2-1EA2E9263E2A}"/>
    <dgm:cxn modelId="{E3391F22-52C4-429D-B96D-E15EC6A3591B}" srcId="{83DEA787-999D-4AAC-91CC-D8A7A6B17E55}" destId="{3A426AF1-48CD-4A16-A9C0-B6F2E9873513}" srcOrd="8" destOrd="0" parTransId="{62840005-BC43-4DB6-BF88-C39B8A9A2625}" sibTransId="{B77EEF43-45DB-45FF-B4F4-2449B8902744}"/>
    <dgm:cxn modelId="{6F8F112D-C208-46E4-BC72-B41466A33D2D}" type="presOf" srcId="{D5319BB3-ADFF-4489-85FF-2D27ECD2E6C1}" destId="{3F6345C4-E452-4785-8F56-7AF48906A406}" srcOrd="0" destOrd="0" presId="urn:microsoft.com/office/officeart/2005/8/layout/default"/>
    <dgm:cxn modelId="{A1782D2D-3CFE-4148-B25D-3181C55A289E}" srcId="{83DEA787-999D-4AAC-91CC-D8A7A6B17E55}" destId="{E652EEA0-3E37-481E-9CD8-A9EE97B1C789}" srcOrd="1" destOrd="0" parTransId="{A1E05B4A-B573-4AD3-B628-E99220289CDF}" sibTransId="{1802D361-DE54-4FB1-90C6-651FE4CCB3ED}"/>
    <dgm:cxn modelId="{EB2ED633-C009-49E8-B323-13FEAD192E05}" type="presOf" srcId="{79AB31CD-7ABE-448C-9EF5-F13A480B1A2B}" destId="{464A3B2F-B070-4D30-9E2F-2832BAB9848B}" srcOrd="0" destOrd="0" presId="urn:microsoft.com/office/officeart/2005/8/layout/default"/>
    <dgm:cxn modelId="{52E01F46-DA79-4EA2-93E8-B1E89868D6E6}" srcId="{83DEA787-999D-4AAC-91CC-D8A7A6B17E55}" destId="{ACEE5D9F-C398-47C8-B9E5-4BB1B0C07850}" srcOrd="7" destOrd="0" parTransId="{ECD81363-539C-4F36-A925-2B0E5878D6E0}" sibTransId="{B219AAB1-8C3D-417D-BA72-6D1BA0AEFCFE}"/>
    <dgm:cxn modelId="{9EFFAD4C-20C7-4514-A24C-232841AA146E}" srcId="{83DEA787-999D-4AAC-91CC-D8A7A6B17E55}" destId="{79AB31CD-7ABE-448C-9EF5-F13A480B1A2B}" srcOrd="5" destOrd="0" parTransId="{6A359CC4-3F81-4DAD-A8FE-68B461C6205A}" sibTransId="{834C4F6F-580C-4B56-B3A4-284028DDAD06}"/>
    <dgm:cxn modelId="{25CC114E-454A-42B5-972B-7F64B0C39822}" type="presOf" srcId="{45733F39-A488-4009-859C-CB4F5CF7A427}" destId="{6794B0E0-CCCE-4CB7-AAD2-0099F3E580DC}" srcOrd="0" destOrd="0" presId="urn:microsoft.com/office/officeart/2005/8/layout/default"/>
    <dgm:cxn modelId="{646D457D-FB19-429E-A262-6EE5CA3CF2B4}" type="presOf" srcId="{3A426AF1-48CD-4A16-A9C0-B6F2E9873513}" destId="{7498B193-2228-45A0-8878-3C4BB96DAEE1}" srcOrd="0" destOrd="0" presId="urn:microsoft.com/office/officeart/2005/8/layout/default"/>
    <dgm:cxn modelId="{33949693-C4BD-4920-B9F0-7B9C409D623C}" srcId="{83DEA787-999D-4AAC-91CC-D8A7A6B17E55}" destId="{C4351447-7B6E-42B2-81E6-C7FEE55E36AD}" srcOrd="0" destOrd="0" parTransId="{AFEF1D69-8C6C-4483-8AD3-9E60F3F5BD7C}" sibTransId="{2779B869-5577-440E-8372-8E1102B010E9}"/>
    <dgm:cxn modelId="{E6664FA3-3ACF-47CB-A405-59C13FF33E2C}" type="presOf" srcId="{83DEA787-999D-4AAC-91CC-D8A7A6B17E55}" destId="{0BE22A72-0902-40D4-B931-3C649F34437C}" srcOrd="0" destOrd="0" presId="urn:microsoft.com/office/officeart/2005/8/layout/default"/>
    <dgm:cxn modelId="{C907B3B3-3093-4872-A43F-D71559BC6F9B}" srcId="{83DEA787-999D-4AAC-91CC-D8A7A6B17E55}" destId="{BD3575E5-6FE0-461D-9542-5098B2E52BD8}" srcOrd="9" destOrd="0" parTransId="{7B0CCA5D-952E-4D54-8801-C8B38E26CF27}" sibTransId="{F1E3F242-B0A8-4179-AC3C-B9646F4E8E35}"/>
    <dgm:cxn modelId="{1D5085CA-16EE-43C6-B0E3-1FB0BE3E93C9}" srcId="{83DEA787-999D-4AAC-91CC-D8A7A6B17E55}" destId="{45733F39-A488-4009-859C-CB4F5CF7A427}" srcOrd="4" destOrd="0" parTransId="{B27AE67A-9131-4FC0-BA5A-4E960CA54F31}" sibTransId="{80B5CDB4-8AB5-4734-A466-0E7F1F10731D}"/>
    <dgm:cxn modelId="{17ACE6CC-C71F-4899-8AF0-EF3E0E5A483B}" type="presOf" srcId="{BD3575E5-6FE0-461D-9542-5098B2E52BD8}" destId="{23812FB3-6B16-4FDB-AB42-9CBB0EE6A7B4}" srcOrd="0" destOrd="0" presId="urn:microsoft.com/office/officeart/2005/8/layout/default"/>
    <dgm:cxn modelId="{F36B3DE6-6429-4665-ACCB-85F636F4C863}" type="presOf" srcId="{1A1898B9-6EF3-434A-B630-C3D8587D35E1}" destId="{859A837F-56B0-4317-A98A-C22970936C56}" srcOrd="0" destOrd="0" presId="urn:microsoft.com/office/officeart/2005/8/layout/default"/>
    <dgm:cxn modelId="{ED65E5EA-70F5-4EDB-82C8-8B286A5204CE}" srcId="{83DEA787-999D-4AAC-91CC-D8A7A6B17E55}" destId="{1A1898B9-6EF3-434A-B630-C3D8587D35E1}" srcOrd="6" destOrd="0" parTransId="{134BABB7-E12F-409A-8797-40CBCF7DD50D}" sibTransId="{A3E51826-7BFC-42F0-9801-F5D9A8C26A8C}"/>
    <dgm:cxn modelId="{3460A5ED-49DE-4D97-A8F6-4446C15F1509}" type="presOf" srcId="{E652EEA0-3E37-481E-9CD8-A9EE97B1C789}" destId="{AB309244-898A-4B06-99BD-877CA25E74F6}" srcOrd="0" destOrd="0" presId="urn:microsoft.com/office/officeart/2005/8/layout/default"/>
    <dgm:cxn modelId="{0F2B1AF0-22B6-4D1B-AB09-D32945FD4338}" srcId="{83DEA787-999D-4AAC-91CC-D8A7A6B17E55}" destId="{D5319BB3-ADFF-4489-85FF-2D27ECD2E6C1}" srcOrd="3" destOrd="0" parTransId="{902A254D-2A47-496A-A38E-60008FF5FF72}" sibTransId="{52B780C4-2EBE-49F2-AD3D-4574A90F02D2}"/>
    <dgm:cxn modelId="{C76779FE-B97D-4C64-8C63-FAEA331A03C2}" type="presOf" srcId="{ACEE5D9F-C398-47C8-B9E5-4BB1B0C07850}" destId="{ADE249DA-E9DE-4726-83B7-7D7D9C2DB2E8}" srcOrd="0" destOrd="0" presId="urn:microsoft.com/office/officeart/2005/8/layout/default"/>
    <dgm:cxn modelId="{A2283910-CC5F-4B3E-912F-75672051D644}" type="presParOf" srcId="{0BE22A72-0902-40D4-B931-3C649F34437C}" destId="{8EEC245F-19C8-42BB-B131-79C6D994C6F4}" srcOrd="0" destOrd="0" presId="urn:microsoft.com/office/officeart/2005/8/layout/default"/>
    <dgm:cxn modelId="{B22E1150-9B38-4E59-B552-597A0088A4CA}" type="presParOf" srcId="{0BE22A72-0902-40D4-B931-3C649F34437C}" destId="{6742F16D-8329-40B2-9BD1-7465ED4E12B9}" srcOrd="1" destOrd="0" presId="urn:microsoft.com/office/officeart/2005/8/layout/default"/>
    <dgm:cxn modelId="{DAC05A8B-E916-48DF-82F3-D9CDE03B900B}" type="presParOf" srcId="{0BE22A72-0902-40D4-B931-3C649F34437C}" destId="{AB309244-898A-4B06-99BD-877CA25E74F6}" srcOrd="2" destOrd="0" presId="urn:microsoft.com/office/officeart/2005/8/layout/default"/>
    <dgm:cxn modelId="{A8DF3D4C-1749-4044-9795-1E5B1DB664AF}" type="presParOf" srcId="{0BE22A72-0902-40D4-B931-3C649F34437C}" destId="{A771C5F5-2A29-40C6-B78E-BC3516010E95}" srcOrd="3" destOrd="0" presId="urn:microsoft.com/office/officeart/2005/8/layout/default"/>
    <dgm:cxn modelId="{9D811B24-A818-46BF-A889-CCAFACC1B6DC}" type="presParOf" srcId="{0BE22A72-0902-40D4-B931-3C649F34437C}" destId="{67887B6C-35FC-4115-853B-B48484D7E541}" srcOrd="4" destOrd="0" presId="urn:microsoft.com/office/officeart/2005/8/layout/default"/>
    <dgm:cxn modelId="{8108FC4C-F109-423E-BC4B-BF08D5722DF5}" type="presParOf" srcId="{0BE22A72-0902-40D4-B931-3C649F34437C}" destId="{1F2EF8E9-3F0F-42C7-8EA6-5A4B409F9353}" srcOrd="5" destOrd="0" presId="urn:microsoft.com/office/officeart/2005/8/layout/default"/>
    <dgm:cxn modelId="{FA2FDBF4-6D7E-4CFE-8DB6-8A0220234AEA}" type="presParOf" srcId="{0BE22A72-0902-40D4-B931-3C649F34437C}" destId="{3F6345C4-E452-4785-8F56-7AF48906A406}" srcOrd="6" destOrd="0" presId="urn:microsoft.com/office/officeart/2005/8/layout/default"/>
    <dgm:cxn modelId="{803BC73F-1572-4CED-AEFD-E643D79F3417}" type="presParOf" srcId="{0BE22A72-0902-40D4-B931-3C649F34437C}" destId="{6D37B7F4-CA83-402B-9372-DB04F9E52F2D}" srcOrd="7" destOrd="0" presId="urn:microsoft.com/office/officeart/2005/8/layout/default"/>
    <dgm:cxn modelId="{937475E0-6D62-4E5A-B258-FC70481E17B9}" type="presParOf" srcId="{0BE22A72-0902-40D4-B931-3C649F34437C}" destId="{6794B0E0-CCCE-4CB7-AAD2-0099F3E580DC}" srcOrd="8" destOrd="0" presId="urn:microsoft.com/office/officeart/2005/8/layout/default"/>
    <dgm:cxn modelId="{9F462519-1F3B-410E-8A24-97AB7FA69244}" type="presParOf" srcId="{0BE22A72-0902-40D4-B931-3C649F34437C}" destId="{B01A8D58-E645-4C07-8B37-C12AF5C24814}" srcOrd="9" destOrd="0" presId="urn:microsoft.com/office/officeart/2005/8/layout/default"/>
    <dgm:cxn modelId="{836B7AD0-C780-4369-AF40-BB4AED43DEB3}" type="presParOf" srcId="{0BE22A72-0902-40D4-B931-3C649F34437C}" destId="{464A3B2F-B070-4D30-9E2F-2832BAB9848B}" srcOrd="10" destOrd="0" presId="urn:microsoft.com/office/officeart/2005/8/layout/default"/>
    <dgm:cxn modelId="{0F0BAA7A-34B4-4AFB-9AAD-456C375BFABB}" type="presParOf" srcId="{0BE22A72-0902-40D4-B931-3C649F34437C}" destId="{0A9B8506-4608-4394-B31D-BD333ECFFBEC}" srcOrd="11" destOrd="0" presId="urn:microsoft.com/office/officeart/2005/8/layout/default"/>
    <dgm:cxn modelId="{4AA82C07-A2A6-411A-B65A-94F7FB5015A3}" type="presParOf" srcId="{0BE22A72-0902-40D4-B931-3C649F34437C}" destId="{859A837F-56B0-4317-A98A-C22970936C56}" srcOrd="12" destOrd="0" presId="urn:microsoft.com/office/officeart/2005/8/layout/default"/>
    <dgm:cxn modelId="{C85F6955-E76B-40E9-B559-A52E341FB92F}" type="presParOf" srcId="{0BE22A72-0902-40D4-B931-3C649F34437C}" destId="{CAD0ABCB-31B2-404B-8E09-093BFCFDBC67}" srcOrd="13" destOrd="0" presId="urn:microsoft.com/office/officeart/2005/8/layout/default"/>
    <dgm:cxn modelId="{2838F041-ED49-45D4-964B-E38A6BD7AF1B}" type="presParOf" srcId="{0BE22A72-0902-40D4-B931-3C649F34437C}" destId="{ADE249DA-E9DE-4726-83B7-7D7D9C2DB2E8}" srcOrd="14" destOrd="0" presId="urn:microsoft.com/office/officeart/2005/8/layout/default"/>
    <dgm:cxn modelId="{4F4B5A52-72D6-42FB-9B4F-29B5BD4495EE}" type="presParOf" srcId="{0BE22A72-0902-40D4-B931-3C649F34437C}" destId="{B95FAE13-E534-415C-89ED-42FBCAFD1F52}" srcOrd="15" destOrd="0" presId="urn:microsoft.com/office/officeart/2005/8/layout/default"/>
    <dgm:cxn modelId="{CF0F7744-3666-4392-89CF-BBEA25595C90}" type="presParOf" srcId="{0BE22A72-0902-40D4-B931-3C649F34437C}" destId="{7498B193-2228-45A0-8878-3C4BB96DAEE1}" srcOrd="16" destOrd="0" presId="urn:microsoft.com/office/officeart/2005/8/layout/default"/>
    <dgm:cxn modelId="{C73F9430-2152-4640-A738-5AD0B5F7D334}" type="presParOf" srcId="{0BE22A72-0902-40D4-B931-3C649F34437C}" destId="{9116797E-600B-4533-AE92-5ECCC6EA499E}" srcOrd="17" destOrd="0" presId="urn:microsoft.com/office/officeart/2005/8/layout/default"/>
    <dgm:cxn modelId="{ADC9CB42-AEF2-4030-8D89-466C24B36CD5}" type="presParOf" srcId="{0BE22A72-0902-40D4-B931-3C649F34437C}" destId="{23812FB3-6B16-4FDB-AB42-9CBB0EE6A7B4}"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4BD5B-7BE7-453A-AA9F-AEF13C47D2F3}">
      <dsp:nvSpPr>
        <dsp:cNvPr id="0" name=""/>
        <dsp:cNvSpPr/>
      </dsp:nvSpPr>
      <dsp:spPr>
        <a:xfrm>
          <a:off x="0" y="4325"/>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51010-99A0-4163-8806-48FCED6DB2CC}">
      <dsp:nvSpPr>
        <dsp:cNvPr id="0" name=""/>
        <dsp:cNvSpPr/>
      </dsp:nvSpPr>
      <dsp:spPr>
        <a:xfrm>
          <a:off x="278677" y="211606"/>
          <a:ext cx="506686" cy="506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70DB5C-4FA5-495A-80A5-DD3EDA361605}">
      <dsp:nvSpPr>
        <dsp:cNvPr id="0" name=""/>
        <dsp:cNvSpPr/>
      </dsp:nvSpPr>
      <dsp:spPr>
        <a:xfrm>
          <a:off x="1064041" y="4325"/>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844550">
            <a:lnSpc>
              <a:spcPct val="100000"/>
            </a:lnSpc>
            <a:spcBef>
              <a:spcPct val="0"/>
            </a:spcBef>
            <a:spcAft>
              <a:spcPct val="35000"/>
            </a:spcAft>
            <a:buNone/>
          </a:pPr>
          <a:r>
            <a:rPr lang="en-US" sz="1900" kern="1200" dirty="0"/>
            <a:t>Based on the video, what do engineers do?</a:t>
          </a:r>
        </a:p>
      </dsp:txBody>
      <dsp:txXfrm>
        <a:off x="1064041" y="4325"/>
        <a:ext cx="5836470" cy="921248"/>
      </dsp:txXfrm>
    </dsp:sp>
    <dsp:sp modelId="{A04AA1D7-78BB-4C23-9149-62B808D605A5}">
      <dsp:nvSpPr>
        <dsp:cNvPr id="0" name=""/>
        <dsp:cNvSpPr/>
      </dsp:nvSpPr>
      <dsp:spPr>
        <a:xfrm>
          <a:off x="0" y="1155885"/>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CB958-865A-4F4C-B2C5-409AD1A83F09}">
      <dsp:nvSpPr>
        <dsp:cNvPr id="0" name=""/>
        <dsp:cNvSpPr/>
      </dsp:nvSpPr>
      <dsp:spPr>
        <a:xfrm>
          <a:off x="278677" y="1363166"/>
          <a:ext cx="506686" cy="506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0D0A23-80CD-4DB9-A544-4DA2934AC25E}">
      <dsp:nvSpPr>
        <dsp:cNvPr id="0" name=""/>
        <dsp:cNvSpPr/>
      </dsp:nvSpPr>
      <dsp:spPr>
        <a:xfrm>
          <a:off x="1064041" y="1155885"/>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844550">
            <a:lnSpc>
              <a:spcPct val="100000"/>
            </a:lnSpc>
            <a:spcBef>
              <a:spcPct val="0"/>
            </a:spcBef>
            <a:spcAft>
              <a:spcPct val="35000"/>
            </a:spcAft>
            <a:buNone/>
          </a:pPr>
          <a:r>
            <a:rPr lang="en-US" sz="1900" kern="1200" dirty="0"/>
            <a:t>Do you think engineers get things right the very </a:t>
          </a:r>
        </a:p>
        <a:p>
          <a:pPr marL="0" lvl="0" indent="0" algn="l" defTabSz="844550">
            <a:lnSpc>
              <a:spcPct val="100000"/>
            </a:lnSpc>
            <a:spcBef>
              <a:spcPct val="0"/>
            </a:spcBef>
            <a:spcAft>
              <a:spcPct val="35000"/>
            </a:spcAft>
            <a:buNone/>
          </a:pPr>
          <a:r>
            <a:rPr lang="en-US" sz="1900" kern="1200" dirty="0"/>
            <a:t>first time?</a:t>
          </a:r>
        </a:p>
      </dsp:txBody>
      <dsp:txXfrm>
        <a:off x="1064041" y="1155885"/>
        <a:ext cx="5836470" cy="921248"/>
      </dsp:txXfrm>
    </dsp:sp>
    <dsp:sp modelId="{8FC9F15D-6BF3-4FC5-BB63-A2D48019E6E9}">
      <dsp:nvSpPr>
        <dsp:cNvPr id="0" name=""/>
        <dsp:cNvSpPr/>
      </dsp:nvSpPr>
      <dsp:spPr>
        <a:xfrm>
          <a:off x="0" y="2307446"/>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4AAA2-549A-4ECC-8512-CDFA33ECE5B1}">
      <dsp:nvSpPr>
        <dsp:cNvPr id="0" name=""/>
        <dsp:cNvSpPr/>
      </dsp:nvSpPr>
      <dsp:spPr>
        <a:xfrm>
          <a:off x="278677" y="2514727"/>
          <a:ext cx="506686" cy="5066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FFB1C4-E5E7-4483-8A28-27303FD7C9EC}">
      <dsp:nvSpPr>
        <dsp:cNvPr id="0" name=""/>
        <dsp:cNvSpPr/>
      </dsp:nvSpPr>
      <dsp:spPr>
        <a:xfrm>
          <a:off x="1064041" y="2307446"/>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844550">
            <a:lnSpc>
              <a:spcPct val="100000"/>
            </a:lnSpc>
            <a:spcBef>
              <a:spcPct val="0"/>
            </a:spcBef>
            <a:spcAft>
              <a:spcPct val="35000"/>
            </a:spcAft>
            <a:buNone/>
          </a:pPr>
          <a:r>
            <a:rPr lang="en-US" sz="1900" kern="1200" dirty="0"/>
            <a:t>Does an engineer need to fail well?</a:t>
          </a:r>
        </a:p>
      </dsp:txBody>
      <dsp:txXfrm>
        <a:off x="1064041" y="2307446"/>
        <a:ext cx="5836470" cy="921248"/>
      </dsp:txXfrm>
    </dsp:sp>
    <dsp:sp modelId="{C4888523-71BB-41A8-BF96-FC5A29923B4A}">
      <dsp:nvSpPr>
        <dsp:cNvPr id="0" name=""/>
        <dsp:cNvSpPr/>
      </dsp:nvSpPr>
      <dsp:spPr>
        <a:xfrm>
          <a:off x="0" y="3459006"/>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50EE3-DC8C-46D5-8B01-DB10851C9FB2}">
      <dsp:nvSpPr>
        <dsp:cNvPr id="0" name=""/>
        <dsp:cNvSpPr/>
      </dsp:nvSpPr>
      <dsp:spPr>
        <a:xfrm>
          <a:off x="278677" y="3666287"/>
          <a:ext cx="506686" cy="5066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6EDB06-52F0-4A42-AD57-6A7D87E3E961}">
      <dsp:nvSpPr>
        <dsp:cNvPr id="0" name=""/>
        <dsp:cNvSpPr/>
      </dsp:nvSpPr>
      <dsp:spPr>
        <a:xfrm>
          <a:off x="1064041" y="3459006"/>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844550">
            <a:lnSpc>
              <a:spcPct val="100000"/>
            </a:lnSpc>
            <a:spcBef>
              <a:spcPct val="0"/>
            </a:spcBef>
            <a:spcAft>
              <a:spcPct val="35000"/>
            </a:spcAft>
            <a:buNone/>
          </a:pPr>
          <a:r>
            <a:rPr lang="en-US" sz="1900" kern="1200" dirty="0"/>
            <a:t>Can success stories start out as failures? Think of an example.</a:t>
          </a:r>
        </a:p>
      </dsp:txBody>
      <dsp:txXfrm>
        <a:off x="1064041" y="3459006"/>
        <a:ext cx="5836470" cy="921248"/>
      </dsp:txXfrm>
    </dsp:sp>
    <dsp:sp modelId="{A254B0A4-405A-D945-A57D-201E0CCB6105}">
      <dsp:nvSpPr>
        <dsp:cNvPr id="0" name=""/>
        <dsp:cNvSpPr/>
      </dsp:nvSpPr>
      <dsp:spPr>
        <a:xfrm>
          <a:off x="0" y="4610567"/>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07B14-773F-3849-8A5E-ED93BFEC4C70}">
      <dsp:nvSpPr>
        <dsp:cNvPr id="0" name=""/>
        <dsp:cNvSpPr/>
      </dsp:nvSpPr>
      <dsp:spPr>
        <a:xfrm>
          <a:off x="278677" y="4817848"/>
          <a:ext cx="506686" cy="506686"/>
        </a:xfrm>
        <a:prstGeom prst="rect">
          <a:avLst/>
        </a:prstGeom>
        <a:solidFill>
          <a:schemeClr val="accent6">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4FE90-5CFB-7F47-B5A0-6D10FBADBEDD}">
      <dsp:nvSpPr>
        <dsp:cNvPr id="0" name=""/>
        <dsp:cNvSpPr/>
      </dsp:nvSpPr>
      <dsp:spPr>
        <a:xfrm>
          <a:off x="1064041" y="4610567"/>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844550">
            <a:lnSpc>
              <a:spcPct val="100000"/>
            </a:lnSpc>
            <a:spcBef>
              <a:spcPct val="0"/>
            </a:spcBef>
            <a:spcAft>
              <a:spcPct val="35000"/>
            </a:spcAft>
            <a:buNone/>
          </a:pPr>
          <a:r>
            <a:rPr lang="en-US" sz="1900" kern="1200" dirty="0"/>
            <a:t>Would you like to be an engineer?</a:t>
          </a:r>
        </a:p>
      </dsp:txBody>
      <dsp:txXfrm>
        <a:off x="1064041" y="4610567"/>
        <a:ext cx="5836470" cy="921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C245F-19C8-42BB-B131-79C6D994C6F4}">
      <dsp:nvSpPr>
        <dsp:cNvPr id="0" name=""/>
        <dsp:cNvSpPr/>
      </dsp:nvSpPr>
      <dsp:spPr>
        <a:xfrm>
          <a:off x="3770" y="696120"/>
          <a:ext cx="2041187" cy="122471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 are some of the questions Ada had?</a:t>
          </a:r>
        </a:p>
      </dsp:txBody>
      <dsp:txXfrm>
        <a:off x="3770" y="696120"/>
        <a:ext cx="2041187" cy="1224712"/>
      </dsp:txXfrm>
    </dsp:sp>
    <dsp:sp modelId="{AB309244-898A-4B06-99BD-877CA25E74F6}">
      <dsp:nvSpPr>
        <dsp:cNvPr id="0" name=""/>
        <dsp:cNvSpPr/>
      </dsp:nvSpPr>
      <dsp:spPr>
        <a:xfrm>
          <a:off x="2249075" y="696120"/>
          <a:ext cx="2041187" cy="122471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 kind of traits does Ada have that make her a good scientist?</a:t>
          </a:r>
        </a:p>
      </dsp:txBody>
      <dsp:txXfrm>
        <a:off x="2249075" y="696120"/>
        <a:ext cx="2041187" cy="1224712"/>
      </dsp:txXfrm>
    </dsp:sp>
    <dsp:sp modelId="{67887B6C-35FC-4115-853B-B48484D7E541}">
      <dsp:nvSpPr>
        <dsp:cNvPr id="0" name=""/>
        <dsp:cNvSpPr/>
      </dsp:nvSpPr>
      <dsp:spPr>
        <a:xfrm>
          <a:off x="4494381" y="696120"/>
          <a:ext cx="2041187" cy="122471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 was the question Ada was trying to figure out the answer to?</a:t>
          </a:r>
        </a:p>
      </dsp:txBody>
      <dsp:txXfrm>
        <a:off x="4494381" y="696120"/>
        <a:ext cx="2041187" cy="1224712"/>
      </dsp:txXfrm>
    </dsp:sp>
    <dsp:sp modelId="{3F6345C4-E452-4785-8F56-7AF48906A406}">
      <dsp:nvSpPr>
        <dsp:cNvPr id="0" name=""/>
        <dsp:cNvSpPr/>
      </dsp:nvSpPr>
      <dsp:spPr>
        <a:xfrm>
          <a:off x="6739687" y="696120"/>
          <a:ext cx="2041187" cy="122471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How did Ada try and answer her question?</a:t>
          </a:r>
        </a:p>
      </dsp:txBody>
      <dsp:txXfrm>
        <a:off x="6739687" y="696120"/>
        <a:ext cx="2041187" cy="1224712"/>
      </dsp:txXfrm>
    </dsp:sp>
    <dsp:sp modelId="{6794B0E0-CCCE-4CB7-AAD2-0099F3E580DC}">
      <dsp:nvSpPr>
        <dsp:cNvPr id="0" name=""/>
        <dsp:cNvSpPr/>
      </dsp:nvSpPr>
      <dsp:spPr>
        <a:xfrm>
          <a:off x="8984992" y="696120"/>
          <a:ext cx="2041187" cy="122471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Was trying to answer Ada’s question easy or difficult? </a:t>
          </a:r>
        </a:p>
      </dsp:txBody>
      <dsp:txXfrm>
        <a:off x="8984992" y="696120"/>
        <a:ext cx="2041187" cy="1224712"/>
      </dsp:txXfrm>
    </dsp:sp>
    <dsp:sp modelId="{464A3B2F-B070-4D30-9E2F-2832BAB9848B}">
      <dsp:nvSpPr>
        <dsp:cNvPr id="0" name=""/>
        <dsp:cNvSpPr/>
      </dsp:nvSpPr>
      <dsp:spPr>
        <a:xfrm>
          <a:off x="3770" y="2124951"/>
          <a:ext cx="2041187" cy="122471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 were some of the mistakes Ada made?</a:t>
          </a:r>
        </a:p>
      </dsp:txBody>
      <dsp:txXfrm>
        <a:off x="3770" y="2124951"/>
        <a:ext cx="2041187" cy="1224712"/>
      </dsp:txXfrm>
    </dsp:sp>
    <dsp:sp modelId="{859A837F-56B0-4317-A98A-C22970936C56}">
      <dsp:nvSpPr>
        <dsp:cNvPr id="0" name=""/>
        <dsp:cNvSpPr/>
      </dsp:nvSpPr>
      <dsp:spPr>
        <a:xfrm>
          <a:off x="2249075" y="2124951"/>
          <a:ext cx="2041187" cy="122471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Did Ada find a final answer to her question? </a:t>
          </a:r>
        </a:p>
      </dsp:txBody>
      <dsp:txXfrm>
        <a:off x="2249075" y="2124951"/>
        <a:ext cx="2041187" cy="1224712"/>
      </dsp:txXfrm>
    </dsp:sp>
    <dsp:sp modelId="{ADE249DA-E9DE-4726-83B7-7D7D9C2DB2E8}">
      <dsp:nvSpPr>
        <dsp:cNvPr id="0" name=""/>
        <dsp:cNvSpPr/>
      </dsp:nvSpPr>
      <dsp:spPr>
        <a:xfrm>
          <a:off x="4494381" y="2124951"/>
          <a:ext cx="2041187" cy="122471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Does that mean she failed?</a:t>
          </a:r>
        </a:p>
      </dsp:txBody>
      <dsp:txXfrm>
        <a:off x="4494381" y="2124951"/>
        <a:ext cx="2041187" cy="1224712"/>
      </dsp:txXfrm>
    </dsp:sp>
    <dsp:sp modelId="{7498B193-2228-45A0-8878-3C4BB96DAEE1}">
      <dsp:nvSpPr>
        <dsp:cNvPr id="0" name=""/>
        <dsp:cNvSpPr/>
      </dsp:nvSpPr>
      <dsp:spPr>
        <a:xfrm>
          <a:off x="6739687" y="2124951"/>
          <a:ext cx="2041187" cy="122471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How did Ada fail well?</a:t>
          </a:r>
        </a:p>
      </dsp:txBody>
      <dsp:txXfrm>
        <a:off x="6739687" y="2124951"/>
        <a:ext cx="2041187" cy="1224712"/>
      </dsp:txXfrm>
    </dsp:sp>
    <dsp:sp modelId="{23812FB3-6B16-4FDB-AB42-9CBB0EE6A7B4}">
      <dsp:nvSpPr>
        <dsp:cNvPr id="0" name=""/>
        <dsp:cNvSpPr/>
      </dsp:nvSpPr>
      <dsp:spPr>
        <a:xfrm>
          <a:off x="8984992" y="2124951"/>
          <a:ext cx="2041187" cy="122471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Do scientists need to fail well to find results? </a:t>
          </a:r>
        </a:p>
      </dsp:txBody>
      <dsp:txXfrm>
        <a:off x="8984992" y="2124951"/>
        <a:ext cx="2041187" cy="12247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5B026-C92A-BF45-BBCB-A68963CD2222}" type="datetimeFigureOut">
              <a:rPr lang="en-US" smtClean="0"/>
              <a:t>6/22/20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74F41-78D7-7F4A-A447-980DEB32B0C8}" type="slidenum">
              <a:rPr lang="en-US" smtClean="0"/>
              <a:t>‹#›</a:t>
            </a:fld>
            <a:endParaRPr lang="en-US"/>
          </a:p>
        </p:txBody>
      </p:sp>
    </p:spTree>
    <p:extLst>
      <p:ext uri="{BB962C8B-B14F-4D97-AF65-F5344CB8AC3E}">
        <p14:creationId xmlns:p14="http://schemas.microsoft.com/office/powerpoint/2010/main" val="300950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2fa57929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2fa57929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26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7acaffa2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7acaffa2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38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75bb7dd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75bb7dd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0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75bb7dd3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75bb7dd3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4806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75bb7dd31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75bb7dd3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762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2fa57929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2fa57929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710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2fa57929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2fa57929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60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7503e672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7503e672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91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71e9c950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71e9c95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53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71e9c950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71e9c950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56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52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75bb7dd3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75bb7dd3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2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75bb7dd3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75bb7dd3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201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BAEB8-0C73-4549-A17B-4F86F1D2CD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8AC790-FECA-C34E-910C-89A2D7028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009602-40E5-CC41-9CBE-4F7F47B04AC0}"/>
              </a:ext>
            </a:extLst>
          </p:cNvPr>
          <p:cNvSpPr>
            <a:spLocks noGrp="1"/>
          </p:cNvSpPr>
          <p:nvPr>
            <p:ph type="dt" sz="half" idx="10"/>
          </p:nvPr>
        </p:nvSpPr>
        <p:spPr/>
        <p:txBody>
          <a:bodyPr/>
          <a:lstStyle/>
          <a:p>
            <a:fld id="{57C74A59-B28F-0740-B0A6-40AF47B72F69}" type="datetimeFigureOut">
              <a:rPr lang="en-US" smtClean="0"/>
              <a:t>6/22/20</a:t>
            </a:fld>
            <a:endParaRPr lang="en-US"/>
          </a:p>
        </p:txBody>
      </p:sp>
      <p:sp>
        <p:nvSpPr>
          <p:cNvPr id="5" name="Footer Placeholder 4">
            <a:extLst>
              <a:ext uri="{FF2B5EF4-FFF2-40B4-BE49-F238E27FC236}">
                <a16:creationId xmlns:a16="http://schemas.microsoft.com/office/drawing/2014/main" id="{36225165-FA77-0240-9F37-97B1F2A26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D833E-4AE6-1743-BDE7-340F1EED1E5D}"/>
              </a:ext>
            </a:extLst>
          </p:cNvPr>
          <p:cNvSpPr>
            <a:spLocks noGrp="1"/>
          </p:cNvSpPr>
          <p:nvPr>
            <p:ph type="sldNum" sz="quarter" idx="12"/>
          </p:nvPr>
        </p:nvSpPr>
        <p:spPr/>
        <p:txBody>
          <a:bodyPr/>
          <a:lstStyle/>
          <a:p>
            <a:fld id="{E7FD7347-9DB1-8240-9000-534C77EED761}" type="slidenum">
              <a:rPr lang="en-US" smtClean="0"/>
              <a:t>‹#›</a:t>
            </a:fld>
            <a:endParaRPr lang="en-US"/>
          </a:p>
        </p:txBody>
      </p:sp>
    </p:spTree>
    <p:extLst>
      <p:ext uri="{BB962C8B-B14F-4D97-AF65-F5344CB8AC3E}">
        <p14:creationId xmlns:p14="http://schemas.microsoft.com/office/powerpoint/2010/main" val="294605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A20B-AEDD-DA41-BFEF-D28C3C6836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4798DE-7B57-A34E-9C67-22BDD57E3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61293-BF84-1B47-9EF4-9DDB886E5F2A}"/>
              </a:ext>
            </a:extLst>
          </p:cNvPr>
          <p:cNvSpPr>
            <a:spLocks noGrp="1"/>
          </p:cNvSpPr>
          <p:nvPr>
            <p:ph type="dt" sz="half" idx="10"/>
          </p:nvPr>
        </p:nvSpPr>
        <p:spPr/>
        <p:txBody>
          <a:bodyPr/>
          <a:lstStyle/>
          <a:p>
            <a:fld id="{57C74A59-B28F-0740-B0A6-40AF47B72F69}" type="datetimeFigureOut">
              <a:rPr lang="en-US" smtClean="0"/>
              <a:t>6/22/20</a:t>
            </a:fld>
            <a:endParaRPr lang="en-US"/>
          </a:p>
        </p:txBody>
      </p:sp>
      <p:sp>
        <p:nvSpPr>
          <p:cNvPr id="5" name="Footer Placeholder 4">
            <a:extLst>
              <a:ext uri="{FF2B5EF4-FFF2-40B4-BE49-F238E27FC236}">
                <a16:creationId xmlns:a16="http://schemas.microsoft.com/office/drawing/2014/main" id="{D2CB523D-7788-7742-AD34-3927C509F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6733-6F89-8F48-A529-94B50E4DEC43}"/>
              </a:ext>
            </a:extLst>
          </p:cNvPr>
          <p:cNvSpPr>
            <a:spLocks noGrp="1"/>
          </p:cNvSpPr>
          <p:nvPr>
            <p:ph type="sldNum" sz="quarter" idx="12"/>
          </p:nvPr>
        </p:nvSpPr>
        <p:spPr/>
        <p:txBody>
          <a:bodyPr/>
          <a:lstStyle/>
          <a:p>
            <a:fld id="{E7FD7347-9DB1-8240-9000-534C77EED761}" type="slidenum">
              <a:rPr lang="en-US" smtClean="0"/>
              <a:t>‹#›</a:t>
            </a:fld>
            <a:endParaRPr lang="en-US"/>
          </a:p>
        </p:txBody>
      </p:sp>
    </p:spTree>
    <p:extLst>
      <p:ext uri="{BB962C8B-B14F-4D97-AF65-F5344CB8AC3E}">
        <p14:creationId xmlns:p14="http://schemas.microsoft.com/office/powerpoint/2010/main" val="216128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6647F8-3402-5940-A43E-9F775DFB21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8FAEB2-C462-EE41-8E64-CE02085306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8E32B-1942-2048-9043-651ADA779085}"/>
              </a:ext>
            </a:extLst>
          </p:cNvPr>
          <p:cNvSpPr>
            <a:spLocks noGrp="1"/>
          </p:cNvSpPr>
          <p:nvPr>
            <p:ph type="dt" sz="half" idx="10"/>
          </p:nvPr>
        </p:nvSpPr>
        <p:spPr/>
        <p:txBody>
          <a:bodyPr/>
          <a:lstStyle/>
          <a:p>
            <a:fld id="{57C74A59-B28F-0740-B0A6-40AF47B72F69}" type="datetimeFigureOut">
              <a:rPr lang="en-US" smtClean="0"/>
              <a:t>6/22/20</a:t>
            </a:fld>
            <a:endParaRPr lang="en-US"/>
          </a:p>
        </p:txBody>
      </p:sp>
      <p:sp>
        <p:nvSpPr>
          <p:cNvPr id="5" name="Footer Placeholder 4">
            <a:extLst>
              <a:ext uri="{FF2B5EF4-FFF2-40B4-BE49-F238E27FC236}">
                <a16:creationId xmlns:a16="http://schemas.microsoft.com/office/drawing/2014/main" id="{DEF4666D-FBE2-344E-845D-7A57D9C39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1EC82-333B-D94A-BC7E-46E639BFD435}"/>
              </a:ext>
            </a:extLst>
          </p:cNvPr>
          <p:cNvSpPr>
            <a:spLocks noGrp="1"/>
          </p:cNvSpPr>
          <p:nvPr>
            <p:ph type="sldNum" sz="quarter" idx="12"/>
          </p:nvPr>
        </p:nvSpPr>
        <p:spPr/>
        <p:txBody>
          <a:bodyPr/>
          <a:lstStyle/>
          <a:p>
            <a:fld id="{E7FD7347-9DB1-8240-9000-534C77EED761}" type="slidenum">
              <a:rPr lang="en-US" smtClean="0"/>
              <a:t>‹#›</a:t>
            </a:fld>
            <a:endParaRPr lang="en-US"/>
          </a:p>
        </p:txBody>
      </p:sp>
    </p:spTree>
    <p:extLst>
      <p:ext uri="{BB962C8B-B14F-4D97-AF65-F5344CB8AC3E}">
        <p14:creationId xmlns:p14="http://schemas.microsoft.com/office/powerpoint/2010/main" val="428555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69330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6/22/20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35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6/22/20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8998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6/22/20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2815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7289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2749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1166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015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FA61-F944-F44D-B8EB-BCD5D1827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CD21F-F4A1-1F47-850E-7B2952927B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0E06A-D360-2E4D-B8C0-61E4937ADF42}"/>
              </a:ext>
            </a:extLst>
          </p:cNvPr>
          <p:cNvSpPr>
            <a:spLocks noGrp="1"/>
          </p:cNvSpPr>
          <p:nvPr>
            <p:ph type="dt" sz="half" idx="10"/>
          </p:nvPr>
        </p:nvSpPr>
        <p:spPr/>
        <p:txBody>
          <a:bodyPr/>
          <a:lstStyle/>
          <a:p>
            <a:fld id="{57C74A59-B28F-0740-B0A6-40AF47B72F69}" type="datetimeFigureOut">
              <a:rPr lang="en-US" smtClean="0"/>
              <a:t>6/22/20</a:t>
            </a:fld>
            <a:endParaRPr lang="en-US"/>
          </a:p>
        </p:txBody>
      </p:sp>
      <p:sp>
        <p:nvSpPr>
          <p:cNvPr id="5" name="Footer Placeholder 4">
            <a:extLst>
              <a:ext uri="{FF2B5EF4-FFF2-40B4-BE49-F238E27FC236}">
                <a16:creationId xmlns:a16="http://schemas.microsoft.com/office/drawing/2014/main" id="{FB3FAAD8-FBAA-B045-BF0D-1CD034141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4C740-AB0E-264A-BD47-EA6BD18B2AE8}"/>
              </a:ext>
            </a:extLst>
          </p:cNvPr>
          <p:cNvSpPr>
            <a:spLocks noGrp="1"/>
          </p:cNvSpPr>
          <p:nvPr>
            <p:ph type="sldNum" sz="quarter" idx="12"/>
          </p:nvPr>
        </p:nvSpPr>
        <p:spPr/>
        <p:txBody>
          <a:bodyPr/>
          <a:lstStyle/>
          <a:p>
            <a:fld id="{E7FD7347-9DB1-8240-9000-534C77EED761}" type="slidenum">
              <a:rPr lang="en-US" smtClean="0"/>
              <a:t>‹#›</a:t>
            </a:fld>
            <a:endParaRPr lang="en-US"/>
          </a:p>
        </p:txBody>
      </p:sp>
    </p:spTree>
    <p:extLst>
      <p:ext uri="{BB962C8B-B14F-4D97-AF65-F5344CB8AC3E}">
        <p14:creationId xmlns:p14="http://schemas.microsoft.com/office/powerpoint/2010/main" val="1390181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6/22/20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20420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6/22/20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60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0908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6/22/20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011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11C7-47DA-8848-B233-88E5D42EF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2CECB2-3B83-3A46-BBF1-09003AECBA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DA3969-4A98-1D43-A35F-28C961544B54}"/>
              </a:ext>
            </a:extLst>
          </p:cNvPr>
          <p:cNvSpPr>
            <a:spLocks noGrp="1"/>
          </p:cNvSpPr>
          <p:nvPr>
            <p:ph type="dt" sz="half" idx="10"/>
          </p:nvPr>
        </p:nvSpPr>
        <p:spPr/>
        <p:txBody>
          <a:bodyPr/>
          <a:lstStyle/>
          <a:p>
            <a:fld id="{57C74A59-B28F-0740-B0A6-40AF47B72F69}" type="datetimeFigureOut">
              <a:rPr lang="en-US" smtClean="0"/>
              <a:t>6/22/20</a:t>
            </a:fld>
            <a:endParaRPr lang="en-US"/>
          </a:p>
        </p:txBody>
      </p:sp>
      <p:sp>
        <p:nvSpPr>
          <p:cNvPr id="5" name="Footer Placeholder 4">
            <a:extLst>
              <a:ext uri="{FF2B5EF4-FFF2-40B4-BE49-F238E27FC236}">
                <a16:creationId xmlns:a16="http://schemas.microsoft.com/office/drawing/2014/main" id="{163C11AD-B329-8B47-AD24-20FABFD7B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44A8-CA9F-1B40-AC53-81F6C8B319FE}"/>
              </a:ext>
            </a:extLst>
          </p:cNvPr>
          <p:cNvSpPr>
            <a:spLocks noGrp="1"/>
          </p:cNvSpPr>
          <p:nvPr>
            <p:ph type="sldNum" sz="quarter" idx="12"/>
          </p:nvPr>
        </p:nvSpPr>
        <p:spPr/>
        <p:txBody>
          <a:bodyPr/>
          <a:lstStyle/>
          <a:p>
            <a:fld id="{E7FD7347-9DB1-8240-9000-534C77EED761}" type="slidenum">
              <a:rPr lang="en-US" smtClean="0"/>
              <a:t>‹#›</a:t>
            </a:fld>
            <a:endParaRPr lang="en-US"/>
          </a:p>
        </p:txBody>
      </p:sp>
    </p:spTree>
    <p:extLst>
      <p:ext uri="{BB962C8B-B14F-4D97-AF65-F5344CB8AC3E}">
        <p14:creationId xmlns:p14="http://schemas.microsoft.com/office/powerpoint/2010/main" val="248559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2A73-01B7-2D4D-B961-BECAE677D7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EF226-A9AB-9746-A796-D3ED438553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25CC4E-F12E-2144-8260-D840E1E103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E4D593-8324-4C49-A3F9-DA48928BF62D}"/>
              </a:ext>
            </a:extLst>
          </p:cNvPr>
          <p:cNvSpPr>
            <a:spLocks noGrp="1"/>
          </p:cNvSpPr>
          <p:nvPr>
            <p:ph type="dt" sz="half" idx="10"/>
          </p:nvPr>
        </p:nvSpPr>
        <p:spPr/>
        <p:txBody>
          <a:bodyPr/>
          <a:lstStyle/>
          <a:p>
            <a:fld id="{57C74A59-B28F-0740-B0A6-40AF47B72F69}" type="datetimeFigureOut">
              <a:rPr lang="en-US" smtClean="0"/>
              <a:t>6/22/20</a:t>
            </a:fld>
            <a:endParaRPr lang="en-US"/>
          </a:p>
        </p:txBody>
      </p:sp>
      <p:sp>
        <p:nvSpPr>
          <p:cNvPr id="6" name="Footer Placeholder 5">
            <a:extLst>
              <a:ext uri="{FF2B5EF4-FFF2-40B4-BE49-F238E27FC236}">
                <a16:creationId xmlns:a16="http://schemas.microsoft.com/office/drawing/2014/main" id="{28012928-6ED9-BB45-B7C5-85EF565C9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B480-768C-2546-9C10-F590F2C52EED}"/>
              </a:ext>
            </a:extLst>
          </p:cNvPr>
          <p:cNvSpPr>
            <a:spLocks noGrp="1"/>
          </p:cNvSpPr>
          <p:nvPr>
            <p:ph type="sldNum" sz="quarter" idx="12"/>
          </p:nvPr>
        </p:nvSpPr>
        <p:spPr/>
        <p:txBody>
          <a:bodyPr/>
          <a:lstStyle/>
          <a:p>
            <a:fld id="{E7FD7347-9DB1-8240-9000-534C77EED761}" type="slidenum">
              <a:rPr lang="en-US" smtClean="0"/>
              <a:t>‹#›</a:t>
            </a:fld>
            <a:endParaRPr lang="en-US"/>
          </a:p>
        </p:txBody>
      </p:sp>
    </p:spTree>
    <p:extLst>
      <p:ext uri="{BB962C8B-B14F-4D97-AF65-F5344CB8AC3E}">
        <p14:creationId xmlns:p14="http://schemas.microsoft.com/office/powerpoint/2010/main" val="277221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7150-23D8-5045-88A2-A2427C0A01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D6CDCF-4858-DC47-BBD4-24E0EBB4C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E8E983-18BD-9841-A001-011FFC382E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CA8302-7B3F-8140-ACDF-639F4D2A0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281B4-28BC-0345-98DC-11413D578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355BA2-72D8-2B45-8B36-D97B15FFEA5E}"/>
              </a:ext>
            </a:extLst>
          </p:cNvPr>
          <p:cNvSpPr>
            <a:spLocks noGrp="1"/>
          </p:cNvSpPr>
          <p:nvPr>
            <p:ph type="dt" sz="half" idx="10"/>
          </p:nvPr>
        </p:nvSpPr>
        <p:spPr/>
        <p:txBody>
          <a:bodyPr/>
          <a:lstStyle/>
          <a:p>
            <a:fld id="{57C74A59-B28F-0740-B0A6-40AF47B72F69}" type="datetimeFigureOut">
              <a:rPr lang="en-US" smtClean="0"/>
              <a:t>6/22/20</a:t>
            </a:fld>
            <a:endParaRPr lang="en-US"/>
          </a:p>
        </p:txBody>
      </p:sp>
      <p:sp>
        <p:nvSpPr>
          <p:cNvPr id="8" name="Footer Placeholder 7">
            <a:extLst>
              <a:ext uri="{FF2B5EF4-FFF2-40B4-BE49-F238E27FC236}">
                <a16:creationId xmlns:a16="http://schemas.microsoft.com/office/drawing/2014/main" id="{E61414A4-DFDE-2A4B-A95A-124D80CE22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9DC9CF-C18A-4649-9F68-71C71073A5A4}"/>
              </a:ext>
            </a:extLst>
          </p:cNvPr>
          <p:cNvSpPr>
            <a:spLocks noGrp="1"/>
          </p:cNvSpPr>
          <p:nvPr>
            <p:ph type="sldNum" sz="quarter" idx="12"/>
          </p:nvPr>
        </p:nvSpPr>
        <p:spPr/>
        <p:txBody>
          <a:bodyPr/>
          <a:lstStyle/>
          <a:p>
            <a:fld id="{E7FD7347-9DB1-8240-9000-534C77EED761}" type="slidenum">
              <a:rPr lang="en-US" smtClean="0"/>
              <a:t>‹#›</a:t>
            </a:fld>
            <a:endParaRPr lang="en-US"/>
          </a:p>
        </p:txBody>
      </p:sp>
    </p:spTree>
    <p:extLst>
      <p:ext uri="{BB962C8B-B14F-4D97-AF65-F5344CB8AC3E}">
        <p14:creationId xmlns:p14="http://schemas.microsoft.com/office/powerpoint/2010/main" val="130099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2D60-CE78-1C4C-BDE7-5363DD4C64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C9876C-B5C7-8F41-AB3F-BB26117BF52C}"/>
              </a:ext>
            </a:extLst>
          </p:cNvPr>
          <p:cNvSpPr>
            <a:spLocks noGrp="1"/>
          </p:cNvSpPr>
          <p:nvPr>
            <p:ph type="dt" sz="half" idx="10"/>
          </p:nvPr>
        </p:nvSpPr>
        <p:spPr/>
        <p:txBody>
          <a:bodyPr/>
          <a:lstStyle/>
          <a:p>
            <a:fld id="{57C74A59-B28F-0740-B0A6-40AF47B72F69}" type="datetimeFigureOut">
              <a:rPr lang="en-US" smtClean="0"/>
              <a:t>6/22/20</a:t>
            </a:fld>
            <a:endParaRPr lang="en-US"/>
          </a:p>
        </p:txBody>
      </p:sp>
      <p:sp>
        <p:nvSpPr>
          <p:cNvPr id="4" name="Footer Placeholder 3">
            <a:extLst>
              <a:ext uri="{FF2B5EF4-FFF2-40B4-BE49-F238E27FC236}">
                <a16:creationId xmlns:a16="http://schemas.microsoft.com/office/drawing/2014/main" id="{7C8481CC-75C7-3A44-8674-02219A87A6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67994B-7439-9A42-A954-F9A9337C7DD4}"/>
              </a:ext>
            </a:extLst>
          </p:cNvPr>
          <p:cNvSpPr>
            <a:spLocks noGrp="1"/>
          </p:cNvSpPr>
          <p:nvPr>
            <p:ph type="sldNum" sz="quarter" idx="12"/>
          </p:nvPr>
        </p:nvSpPr>
        <p:spPr/>
        <p:txBody>
          <a:bodyPr/>
          <a:lstStyle/>
          <a:p>
            <a:fld id="{E7FD7347-9DB1-8240-9000-534C77EED761}" type="slidenum">
              <a:rPr lang="en-US" smtClean="0"/>
              <a:t>‹#›</a:t>
            </a:fld>
            <a:endParaRPr lang="en-US"/>
          </a:p>
        </p:txBody>
      </p:sp>
    </p:spTree>
    <p:extLst>
      <p:ext uri="{BB962C8B-B14F-4D97-AF65-F5344CB8AC3E}">
        <p14:creationId xmlns:p14="http://schemas.microsoft.com/office/powerpoint/2010/main" val="378047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211CE-EA2C-DA4D-99AD-4566F1219B73}"/>
              </a:ext>
            </a:extLst>
          </p:cNvPr>
          <p:cNvSpPr>
            <a:spLocks noGrp="1"/>
          </p:cNvSpPr>
          <p:nvPr>
            <p:ph type="dt" sz="half" idx="10"/>
          </p:nvPr>
        </p:nvSpPr>
        <p:spPr/>
        <p:txBody>
          <a:bodyPr/>
          <a:lstStyle/>
          <a:p>
            <a:fld id="{57C74A59-B28F-0740-B0A6-40AF47B72F69}" type="datetimeFigureOut">
              <a:rPr lang="en-US" smtClean="0"/>
              <a:t>6/22/20</a:t>
            </a:fld>
            <a:endParaRPr lang="en-US"/>
          </a:p>
        </p:txBody>
      </p:sp>
      <p:sp>
        <p:nvSpPr>
          <p:cNvPr id="3" name="Footer Placeholder 2">
            <a:extLst>
              <a:ext uri="{FF2B5EF4-FFF2-40B4-BE49-F238E27FC236}">
                <a16:creationId xmlns:a16="http://schemas.microsoft.com/office/drawing/2014/main" id="{82EDC920-05E0-CC4D-84F6-7F1958B8EF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A0B0A-D502-7A49-BC3D-FB83B3E02056}"/>
              </a:ext>
            </a:extLst>
          </p:cNvPr>
          <p:cNvSpPr>
            <a:spLocks noGrp="1"/>
          </p:cNvSpPr>
          <p:nvPr>
            <p:ph type="sldNum" sz="quarter" idx="12"/>
          </p:nvPr>
        </p:nvSpPr>
        <p:spPr/>
        <p:txBody>
          <a:bodyPr/>
          <a:lstStyle/>
          <a:p>
            <a:fld id="{E7FD7347-9DB1-8240-9000-534C77EED761}" type="slidenum">
              <a:rPr lang="en-US" smtClean="0"/>
              <a:t>‹#›</a:t>
            </a:fld>
            <a:endParaRPr lang="en-US"/>
          </a:p>
        </p:txBody>
      </p:sp>
    </p:spTree>
    <p:extLst>
      <p:ext uri="{BB962C8B-B14F-4D97-AF65-F5344CB8AC3E}">
        <p14:creationId xmlns:p14="http://schemas.microsoft.com/office/powerpoint/2010/main" val="381606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C0B5-93E6-EB4B-96D6-85C7FAC40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F72877-341F-084A-9531-75B80FFEF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D376CF-CF42-C143-B846-B6386BF97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F549EF-BADA-204B-AE3D-48C4EFC947A4}"/>
              </a:ext>
            </a:extLst>
          </p:cNvPr>
          <p:cNvSpPr>
            <a:spLocks noGrp="1"/>
          </p:cNvSpPr>
          <p:nvPr>
            <p:ph type="dt" sz="half" idx="10"/>
          </p:nvPr>
        </p:nvSpPr>
        <p:spPr/>
        <p:txBody>
          <a:bodyPr/>
          <a:lstStyle/>
          <a:p>
            <a:fld id="{57C74A59-B28F-0740-B0A6-40AF47B72F69}" type="datetimeFigureOut">
              <a:rPr lang="en-US" smtClean="0"/>
              <a:t>6/22/20</a:t>
            </a:fld>
            <a:endParaRPr lang="en-US"/>
          </a:p>
        </p:txBody>
      </p:sp>
      <p:sp>
        <p:nvSpPr>
          <p:cNvPr id="6" name="Footer Placeholder 5">
            <a:extLst>
              <a:ext uri="{FF2B5EF4-FFF2-40B4-BE49-F238E27FC236}">
                <a16:creationId xmlns:a16="http://schemas.microsoft.com/office/drawing/2014/main" id="{3593CF91-0EDA-974E-9247-A2F2BCD4D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4609C-98B2-A54D-BF72-FD9662E6FD77}"/>
              </a:ext>
            </a:extLst>
          </p:cNvPr>
          <p:cNvSpPr>
            <a:spLocks noGrp="1"/>
          </p:cNvSpPr>
          <p:nvPr>
            <p:ph type="sldNum" sz="quarter" idx="12"/>
          </p:nvPr>
        </p:nvSpPr>
        <p:spPr/>
        <p:txBody>
          <a:bodyPr/>
          <a:lstStyle/>
          <a:p>
            <a:fld id="{E7FD7347-9DB1-8240-9000-534C77EED761}" type="slidenum">
              <a:rPr lang="en-US" smtClean="0"/>
              <a:t>‹#›</a:t>
            </a:fld>
            <a:endParaRPr lang="en-US"/>
          </a:p>
        </p:txBody>
      </p:sp>
    </p:spTree>
    <p:extLst>
      <p:ext uri="{BB962C8B-B14F-4D97-AF65-F5344CB8AC3E}">
        <p14:creationId xmlns:p14="http://schemas.microsoft.com/office/powerpoint/2010/main" val="193940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9DC6-9ED4-A249-AC54-833C18B3B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D108D5-87A3-E84D-8B40-DEE1C01E55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5EF79-2F13-2A44-8A59-C42720215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04C27-23BA-E54B-B084-EEB6D4170F75}"/>
              </a:ext>
            </a:extLst>
          </p:cNvPr>
          <p:cNvSpPr>
            <a:spLocks noGrp="1"/>
          </p:cNvSpPr>
          <p:nvPr>
            <p:ph type="dt" sz="half" idx="10"/>
          </p:nvPr>
        </p:nvSpPr>
        <p:spPr/>
        <p:txBody>
          <a:bodyPr/>
          <a:lstStyle/>
          <a:p>
            <a:fld id="{57C74A59-B28F-0740-B0A6-40AF47B72F69}" type="datetimeFigureOut">
              <a:rPr lang="en-US" smtClean="0"/>
              <a:t>6/22/20</a:t>
            </a:fld>
            <a:endParaRPr lang="en-US"/>
          </a:p>
        </p:txBody>
      </p:sp>
      <p:sp>
        <p:nvSpPr>
          <p:cNvPr id="6" name="Footer Placeholder 5">
            <a:extLst>
              <a:ext uri="{FF2B5EF4-FFF2-40B4-BE49-F238E27FC236}">
                <a16:creationId xmlns:a16="http://schemas.microsoft.com/office/drawing/2014/main" id="{A1AB6076-E9DA-8142-A501-6D3B921FDD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5043C-1A96-1446-B9FB-64A7325A7570}"/>
              </a:ext>
            </a:extLst>
          </p:cNvPr>
          <p:cNvSpPr>
            <a:spLocks noGrp="1"/>
          </p:cNvSpPr>
          <p:nvPr>
            <p:ph type="sldNum" sz="quarter" idx="12"/>
          </p:nvPr>
        </p:nvSpPr>
        <p:spPr/>
        <p:txBody>
          <a:bodyPr/>
          <a:lstStyle/>
          <a:p>
            <a:fld id="{E7FD7347-9DB1-8240-9000-534C77EED761}" type="slidenum">
              <a:rPr lang="en-US" smtClean="0"/>
              <a:t>‹#›</a:t>
            </a:fld>
            <a:endParaRPr lang="en-US"/>
          </a:p>
        </p:txBody>
      </p:sp>
    </p:spTree>
    <p:extLst>
      <p:ext uri="{BB962C8B-B14F-4D97-AF65-F5344CB8AC3E}">
        <p14:creationId xmlns:p14="http://schemas.microsoft.com/office/powerpoint/2010/main" val="159565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D961BC-D2D5-FF4B-8B65-05FA8D374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F88BE-DEF1-BA40-AF3C-457257672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CDF12-9743-144A-B8BC-F4F148B5A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74A59-B28F-0740-B0A6-40AF47B72F69}" type="datetimeFigureOut">
              <a:rPr lang="en-US" smtClean="0"/>
              <a:t>6/22/20</a:t>
            </a:fld>
            <a:endParaRPr lang="en-US"/>
          </a:p>
        </p:txBody>
      </p:sp>
      <p:sp>
        <p:nvSpPr>
          <p:cNvPr id="5" name="Footer Placeholder 4">
            <a:extLst>
              <a:ext uri="{FF2B5EF4-FFF2-40B4-BE49-F238E27FC236}">
                <a16:creationId xmlns:a16="http://schemas.microsoft.com/office/drawing/2014/main" id="{EC6DD042-B609-8E4F-99B4-D2E4CF95A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2FBD28-DE92-5F4B-AFE4-EAD8C0035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D7347-9DB1-8240-9000-534C77EED761}" type="slidenum">
              <a:rPr lang="en-US" smtClean="0"/>
              <a:t>‹#›</a:t>
            </a:fld>
            <a:endParaRPr lang="en-US"/>
          </a:p>
        </p:txBody>
      </p:sp>
    </p:spTree>
    <p:extLst>
      <p:ext uri="{BB962C8B-B14F-4D97-AF65-F5344CB8AC3E}">
        <p14:creationId xmlns:p14="http://schemas.microsoft.com/office/powerpoint/2010/main" val="268281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6/22/20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09927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quizizz.com/join/quiz/5ecdbe6870cf85001bf00752/start?from=soloLinkShare&amp;referrer=5c951c65788e78001c146443"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quizizz.com/join/quiz/5ed1688992786c001bcfbc8f/start?referrer=56aff21460149dad0524106b"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adlet.com/aleonardi1/4nya0jwh3lcoij7"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owHF9iLyxic?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U8EvgP7EGk"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flipgrid.com/leonardi9962" TargetMode="External"/><Relationship Id="rId1" Type="http://schemas.openxmlformats.org/officeDocument/2006/relationships/slideLayout" Target="../slideLayouts/slideLayout2.xml"/><Relationship Id="rId5" Type="http://schemas.openxmlformats.org/officeDocument/2006/relationships/image" Target="../media/image29.tiff"/><Relationship Id="rId4" Type="http://schemas.openxmlformats.org/officeDocument/2006/relationships/hyperlink" Target="https://briancookeducator.wordpress.com/2016/10/17/mystery-flip-gri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adlet.com/aleonardi1/n8fkmzw1ctg40skv"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video" Target="https://www.youtube.com/embed/5tQcSKH37AY?feature=oembed" TargetMode="Externa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3.jpe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hyperlink" Target="https://sustainable-nano.com/2013/06/25/teamwork-wins-why-science-is-not-an-individual-sport/" TargetMode="External"/><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hyperlink" Target="https://briancookeducator.wordpress.com/2016/10/17/mystery-flip-gri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oQG4vFGd6e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flipgrid.com/mistakes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UNAMrZr9OW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93333" y="279900"/>
            <a:ext cx="6826800" cy="763600"/>
          </a:xfrm>
          <a:prstGeom prst="rect">
            <a:avLst/>
          </a:prstGeom>
        </p:spPr>
        <p:txBody>
          <a:bodyPr spcFirstLastPara="1" vert="horz" wrap="square" lIns="121900" tIns="121900" rIns="121900" bIns="121900" rtlCol="0" anchor="t" anchorCtr="0">
            <a:noAutofit/>
          </a:bodyPr>
          <a:lstStyle/>
          <a:p>
            <a:pPr algn="ctr"/>
            <a:r>
              <a:rPr lang="en" sz="6800">
                <a:solidFill>
                  <a:srgbClr val="FFFFFF"/>
                </a:solidFill>
                <a:highlight>
                  <a:srgbClr val="000000"/>
                </a:highlight>
                <a:latin typeface="Comfortaa"/>
                <a:ea typeface="Comfortaa"/>
                <a:cs typeface="Comfortaa"/>
                <a:sym typeface="Comfortaa"/>
              </a:rPr>
              <a:t>MISTAKES</a:t>
            </a:r>
            <a:endParaRPr sz="6800">
              <a:solidFill>
                <a:srgbClr val="FFFFFF"/>
              </a:solidFill>
              <a:highlight>
                <a:srgbClr val="000000"/>
              </a:highlight>
              <a:latin typeface="Comfortaa"/>
              <a:ea typeface="Comfortaa"/>
              <a:cs typeface="Comfortaa"/>
              <a:sym typeface="Comfortaa"/>
            </a:endParaRPr>
          </a:p>
        </p:txBody>
      </p:sp>
      <p:sp>
        <p:nvSpPr>
          <p:cNvPr id="55" name="Google Shape;55;p13"/>
          <p:cNvSpPr txBox="1">
            <a:spLocks noGrp="1"/>
          </p:cNvSpPr>
          <p:nvPr>
            <p:ph type="body" idx="1"/>
          </p:nvPr>
        </p:nvSpPr>
        <p:spPr>
          <a:xfrm>
            <a:off x="5893800" y="199233"/>
            <a:ext cx="5411600" cy="14180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5867">
                <a:solidFill>
                  <a:srgbClr val="000000"/>
                </a:solidFill>
              </a:rPr>
              <a:t>= </a:t>
            </a:r>
            <a:r>
              <a:rPr lang="en" sz="6800">
                <a:solidFill>
                  <a:srgbClr val="000000"/>
                </a:solidFill>
                <a:latin typeface="Impact"/>
                <a:ea typeface="Impact"/>
                <a:cs typeface="Impact"/>
                <a:sym typeface="Impact"/>
              </a:rPr>
              <a:t>Failing</a:t>
            </a:r>
            <a:r>
              <a:rPr lang="en" sz="7066">
                <a:solidFill>
                  <a:srgbClr val="000000"/>
                </a:solidFill>
                <a:latin typeface="Caveat"/>
                <a:ea typeface="Caveat"/>
                <a:cs typeface="Caveat"/>
                <a:sym typeface="Caveat"/>
              </a:rPr>
              <a:t> </a:t>
            </a:r>
            <a:r>
              <a:rPr lang="en" sz="8000">
                <a:solidFill>
                  <a:srgbClr val="000000"/>
                </a:solidFill>
                <a:latin typeface="Caveat"/>
                <a:ea typeface="Caveat"/>
                <a:cs typeface="Caveat"/>
                <a:sym typeface="Caveat"/>
              </a:rPr>
              <a:t>well</a:t>
            </a:r>
            <a:endParaRPr sz="8000">
              <a:solidFill>
                <a:srgbClr val="000000"/>
              </a:solidFill>
              <a:latin typeface="Caveat"/>
              <a:ea typeface="Caveat"/>
              <a:cs typeface="Caveat"/>
              <a:sym typeface="Caveat"/>
            </a:endParaRPr>
          </a:p>
        </p:txBody>
      </p:sp>
      <p:pic>
        <p:nvPicPr>
          <p:cNvPr id="56" name="Google Shape;56;p13"/>
          <p:cNvPicPr preferRelativeResize="0"/>
          <p:nvPr/>
        </p:nvPicPr>
        <p:blipFill rotWithShape="1">
          <a:blip r:embed="rId3">
            <a:alphaModFix/>
          </a:blip>
          <a:srcRect b="7578"/>
          <a:stretch/>
        </p:blipFill>
        <p:spPr>
          <a:xfrm>
            <a:off x="363867" y="4390934"/>
            <a:ext cx="3530600" cy="2124567"/>
          </a:xfrm>
          <a:prstGeom prst="rect">
            <a:avLst/>
          </a:prstGeom>
          <a:noFill/>
          <a:ln>
            <a:noFill/>
          </a:ln>
        </p:spPr>
      </p:pic>
      <p:pic>
        <p:nvPicPr>
          <p:cNvPr id="57" name="Google Shape;57;p13"/>
          <p:cNvPicPr preferRelativeResize="0"/>
          <p:nvPr/>
        </p:nvPicPr>
        <p:blipFill rotWithShape="1">
          <a:blip r:embed="rId4">
            <a:alphaModFix/>
          </a:blip>
          <a:srcRect b="7749"/>
          <a:stretch/>
        </p:blipFill>
        <p:spPr>
          <a:xfrm>
            <a:off x="3696067" y="1879318"/>
            <a:ext cx="3327400" cy="2249533"/>
          </a:xfrm>
          <a:prstGeom prst="rect">
            <a:avLst/>
          </a:prstGeom>
          <a:noFill/>
          <a:ln>
            <a:noFill/>
          </a:ln>
        </p:spPr>
      </p:pic>
      <p:sp>
        <p:nvSpPr>
          <p:cNvPr id="58" name="Google Shape;58;p13"/>
          <p:cNvSpPr txBox="1"/>
          <p:nvPr/>
        </p:nvSpPr>
        <p:spPr>
          <a:xfrm>
            <a:off x="217733" y="2071067"/>
            <a:ext cx="3188000" cy="763600"/>
          </a:xfrm>
          <a:prstGeom prst="rect">
            <a:avLst/>
          </a:prstGeom>
          <a:noFill/>
          <a:ln>
            <a:noFill/>
          </a:ln>
        </p:spPr>
        <p:txBody>
          <a:bodyPr spcFirstLastPara="1" wrap="square" lIns="121900" tIns="121900" rIns="121900" bIns="121900" anchor="t" anchorCtr="0">
            <a:noAutofit/>
          </a:bodyPr>
          <a:lstStyle/>
          <a:p>
            <a:pPr algn="ctr"/>
            <a:r>
              <a:rPr lang="en" sz="2533"/>
              <a:t>Have you ever made any of these mistakes?</a:t>
            </a:r>
            <a:endParaRPr sz="2533"/>
          </a:p>
        </p:txBody>
      </p:sp>
      <p:pic>
        <p:nvPicPr>
          <p:cNvPr id="59" name="Google Shape;59;p13"/>
          <p:cNvPicPr preferRelativeResize="0"/>
          <p:nvPr/>
        </p:nvPicPr>
        <p:blipFill>
          <a:blip r:embed="rId5">
            <a:alphaModFix/>
          </a:blip>
          <a:stretch>
            <a:fillRect/>
          </a:stretch>
        </p:blipFill>
        <p:spPr>
          <a:xfrm>
            <a:off x="8053133" y="3966317"/>
            <a:ext cx="3556000" cy="2286000"/>
          </a:xfrm>
          <a:prstGeom prst="rect">
            <a:avLst/>
          </a:prstGeom>
          <a:noFill/>
          <a:ln>
            <a:noFill/>
          </a:ln>
        </p:spPr>
      </p:pic>
      <p:sp>
        <p:nvSpPr>
          <p:cNvPr id="60" name="Google Shape;60;p13"/>
          <p:cNvSpPr txBox="1"/>
          <p:nvPr/>
        </p:nvSpPr>
        <p:spPr>
          <a:xfrm>
            <a:off x="4582000" y="4650733"/>
            <a:ext cx="2783600" cy="917200"/>
          </a:xfrm>
          <a:prstGeom prst="rect">
            <a:avLst/>
          </a:prstGeom>
          <a:noFill/>
          <a:ln>
            <a:noFill/>
          </a:ln>
        </p:spPr>
        <p:txBody>
          <a:bodyPr spcFirstLastPara="1" wrap="square" lIns="121900" tIns="121900" rIns="121900" bIns="121900" anchor="t" anchorCtr="0">
            <a:noAutofit/>
          </a:bodyPr>
          <a:lstStyle/>
          <a:p>
            <a:pPr algn="ctr"/>
            <a:r>
              <a:rPr lang="en" sz="2133"/>
              <a:t>Did you try again after you made these mistakes?</a:t>
            </a:r>
            <a:endParaRPr sz="2133"/>
          </a:p>
        </p:txBody>
      </p:sp>
      <p:sp>
        <p:nvSpPr>
          <p:cNvPr id="61" name="Google Shape;61;p13"/>
          <p:cNvSpPr txBox="1"/>
          <p:nvPr/>
        </p:nvSpPr>
        <p:spPr>
          <a:xfrm>
            <a:off x="7651100" y="2512100"/>
            <a:ext cx="3872000" cy="984000"/>
          </a:xfrm>
          <a:prstGeom prst="rect">
            <a:avLst/>
          </a:prstGeom>
          <a:noFill/>
          <a:ln>
            <a:noFill/>
          </a:ln>
        </p:spPr>
        <p:txBody>
          <a:bodyPr spcFirstLastPara="1" wrap="square" lIns="121900" tIns="121900" rIns="121900" bIns="121900" anchor="t" anchorCtr="0">
            <a:noAutofit/>
          </a:bodyPr>
          <a:lstStyle/>
          <a:p>
            <a:pPr algn="ctr"/>
            <a:r>
              <a:rPr lang="en" sz="2133"/>
              <a:t>What did you learn from these mistakes?</a:t>
            </a:r>
            <a:endParaRPr sz="2133"/>
          </a:p>
        </p:txBody>
      </p:sp>
    </p:spTree>
    <p:extLst>
      <p:ext uri="{BB962C8B-B14F-4D97-AF65-F5344CB8AC3E}">
        <p14:creationId xmlns:p14="http://schemas.microsoft.com/office/powerpoint/2010/main" val="118692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subTitle" idx="1"/>
          </p:nvPr>
        </p:nvSpPr>
        <p:spPr>
          <a:xfrm>
            <a:off x="486433" y="143300"/>
            <a:ext cx="11360800" cy="1734800"/>
          </a:xfrm>
          <a:prstGeom prst="rect">
            <a:avLst/>
          </a:prstGeom>
        </p:spPr>
        <p:txBody>
          <a:bodyPr spcFirstLastPara="1" vert="horz" wrap="square" lIns="121900" tIns="121900" rIns="121900" bIns="121900" rtlCol="0" anchor="t" anchorCtr="0">
            <a:noAutofit/>
          </a:bodyPr>
          <a:lstStyle/>
          <a:p>
            <a:pPr>
              <a:spcBef>
                <a:spcPts val="0"/>
              </a:spcBef>
            </a:pPr>
            <a:r>
              <a:rPr lang="en" sz="3200">
                <a:solidFill>
                  <a:srgbClr val="000000"/>
                </a:solidFill>
              </a:rPr>
              <a:t>Making a mistake is a part of life. It is important that we help our students learn that making a mistake is okay and can help us learn something new!</a:t>
            </a:r>
            <a:endParaRPr sz="3200">
              <a:solidFill>
                <a:srgbClr val="000000"/>
              </a:solidFill>
            </a:endParaRPr>
          </a:p>
        </p:txBody>
      </p:sp>
      <p:pic>
        <p:nvPicPr>
          <p:cNvPr id="73" name="Google Shape;73;p16"/>
          <p:cNvPicPr preferRelativeResize="0"/>
          <p:nvPr/>
        </p:nvPicPr>
        <p:blipFill rotWithShape="1">
          <a:blip r:embed="rId3">
            <a:alphaModFix/>
          </a:blip>
          <a:srcRect l="7381" t="20429" b="4461"/>
          <a:stretch/>
        </p:blipFill>
        <p:spPr>
          <a:xfrm>
            <a:off x="2279500" y="1736767"/>
            <a:ext cx="7892667" cy="4650235"/>
          </a:xfrm>
          <a:prstGeom prst="rect">
            <a:avLst/>
          </a:prstGeom>
          <a:noFill/>
          <a:ln>
            <a:noFill/>
          </a:ln>
        </p:spPr>
      </p:pic>
    </p:spTree>
    <p:extLst>
      <p:ext uri="{BB962C8B-B14F-4D97-AF65-F5344CB8AC3E}">
        <p14:creationId xmlns:p14="http://schemas.microsoft.com/office/powerpoint/2010/main" val="369182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5600" y="391200"/>
            <a:ext cx="11360800" cy="763600"/>
          </a:xfrm>
          <a:prstGeom prst="rect">
            <a:avLst/>
          </a:prstGeom>
        </p:spPr>
        <p:txBody>
          <a:bodyPr spcFirstLastPara="1" vert="horz" wrap="square" lIns="121900" tIns="121900" rIns="121900" bIns="121900" rtlCol="0" anchor="t" anchorCtr="0">
            <a:noAutofit/>
          </a:bodyPr>
          <a:lstStyle/>
          <a:p>
            <a:pPr algn="ctr"/>
            <a:r>
              <a:rPr lang="en" sz="3200" dirty="0"/>
              <a:t>Here is a chart of the difference between “Failing well” &amp; “Failing badly”</a:t>
            </a:r>
            <a:endParaRPr sz="3200" dirty="0"/>
          </a:p>
        </p:txBody>
      </p:sp>
      <p:sp>
        <p:nvSpPr>
          <p:cNvPr id="3" name="Text Placeholder 2">
            <a:extLst>
              <a:ext uri="{FF2B5EF4-FFF2-40B4-BE49-F238E27FC236}">
                <a16:creationId xmlns:a16="http://schemas.microsoft.com/office/drawing/2014/main" id="{ADBE9BE3-D070-B545-B6E7-90222E54002E}"/>
              </a:ext>
            </a:extLst>
          </p:cNvPr>
          <p:cNvSpPr>
            <a:spLocks noGrp="1"/>
          </p:cNvSpPr>
          <p:nvPr>
            <p:ph type="body" idx="1"/>
          </p:nvPr>
        </p:nvSpPr>
        <p:spPr/>
        <p:txBody>
          <a:bodyPr/>
          <a:lstStyle/>
          <a:p>
            <a:pPr marL="152396" indent="0">
              <a:buNone/>
            </a:pPr>
            <a:r>
              <a:rPr lang="en-US" dirty="0"/>
              <a:t>   </a:t>
            </a:r>
            <a:r>
              <a:rPr lang="en-US" dirty="0">
                <a:solidFill>
                  <a:schemeClr val="tx1"/>
                </a:solidFill>
              </a:rPr>
              <a:t> 	</a:t>
            </a:r>
            <a:r>
              <a:rPr lang="en-US" sz="1600" b="1" u="sng" dirty="0"/>
              <a:t> Failing Well </a:t>
            </a:r>
            <a:r>
              <a:rPr lang="en-US" sz="1600" b="1" dirty="0"/>
              <a:t>                                           		</a:t>
            </a:r>
            <a:r>
              <a:rPr lang="en-US" sz="1600" b="1" u="sng" dirty="0"/>
              <a:t> Failing Badly</a:t>
            </a:r>
          </a:p>
          <a:p>
            <a:pPr marL="152396" indent="0">
              <a:buNone/>
            </a:pPr>
            <a:br>
              <a:rPr lang="en-US" sz="1600" dirty="0"/>
            </a:br>
            <a:r>
              <a:rPr lang="en-US" sz="1600" dirty="0"/>
              <a:t>        Taking Responsibility for Failure: Blaming 			Blaming Others or Circumstances: Not</a:t>
            </a:r>
          </a:p>
          <a:p>
            <a:pPr marL="152396" indent="0">
              <a:buNone/>
            </a:pPr>
            <a:r>
              <a:rPr lang="en-US" sz="1600" dirty="0"/>
              <a:t>          No One            					 taking Responsibility for Failure:</a:t>
            </a:r>
          </a:p>
          <a:p>
            <a:pPr marL="152396" indent="0">
              <a:buNone/>
            </a:pPr>
            <a:br>
              <a:rPr lang="en-US" sz="1600" dirty="0"/>
            </a:br>
            <a:br>
              <a:rPr lang="en-US" sz="1600" dirty="0"/>
            </a:br>
            <a:r>
              <a:rPr lang="en-US" sz="1600" dirty="0"/>
              <a:t>       Learning Valuable Lessons 				Not Learning Valuable Lessons</a:t>
            </a:r>
          </a:p>
          <a:p>
            <a:pPr marL="152396" indent="0">
              <a:buNone/>
            </a:pPr>
            <a:r>
              <a:rPr lang="en-US" sz="1600" dirty="0"/>
              <a:t>       From Failure     					From Failure: Repeating the</a:t>
            </a:r>
          </a:p>
          <a:p>
            <a:pPr marL="152396" indent="0">
              <a:buNone/>
            </a:pPr>
            <a:r>
              <a:rPr lang="en-US" sz="1600" dirty="0"/>
              <a:t>            						Same Mistake Over and Over</a:t>
            </a:r>
          </a:p>
          <a:p>
            <a:pPr marL="152396" indent="0">
              <a:buNone/>
            </a:pPr>
            <a:br>
              <a:rPr lang="en-US" sz="1600" dirty="0"/>
            </a:br>
            <a:r>
              <a:rPr lang="en-US" sz="1600" dirty="0"/>
              <a:t>	</a:t>
            </a:r>
            <a:br>
              <a:rPr lang="en-US" sz="1600" dirty="0"/>
            </a:br>
            <a:r>
              <a:rPr lang="en-US" sz="1600" dirty="0"/>
              <a:t>       Having a Positive Attitude on Failure 				Having a Negative Attitude on Failure</a:t>
            </a:r>
          </a:p>
          <a:p>
            <a:pPr marL="152396" indent="0">
              <a:buNone/>
            </a:pPr>
            <a:r>
              <a:rPr lang="en-US" sz="1600" dirty="0"/>
              <a:t>       (Growth Mindset) 					(Fixed Mindset)</a:t>
            </a:r>
          </a:p>
        </p:txBody>
      </p:sp>
    </p:spTree>
    <p:extLst>
      <p:ext uri="{BB962C8B-B14F-4D97-AF65-F5344CB8AC3E}">
        <p14:creationId xmlns:p14="http://schemas.microsoft.com/office/powerpoint/2010/main" val="85530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a:hlinkClick r:id="rId3"/>
          </p:cNvPr>
          <p:cNvSpPr txBox="1"/>
          <p:nvPr/>
        </p:nvSpPr>
        <p:spPr>
          <a:xfrm>
            <a:off x="352900" y="865233"/>
            <a:ext cx="11212400" cy="2156000"/>
          </a:xfrm>
          <a:prstGeom prst="rect">
            <a:avLst/>
          </a:prstGeom>
          <a:noFill/>
          <a:ln>
            <a:noFill/>
          </a:ln>
        </p:spPr>
        <p:txBody>
          <a:bodyPr spcFirstLastPara="1" wrap="square" lIns="121900" tIns="121900" rIns="121900" bIns="121900" anchor="t" anchorCtr="0">
            <a:noAutofit/>
          </a:bodyPr>
          <a:lstStyle/>
          <a:p>
            <a:pPr marL="609585" algn="ctr"/>
            <a:r>
              <a:rPr lang="en" sz="2533" b="1" dirty="0"/>
              <a:t>Growth Mindset Mystery </a:t>
            </a:r>
            <a:endParaRPr sz="2533" b="1" dirty="0"/>
          </a:p>
          <a:p>
            <a:pPr marL="1219170" lvl="1" indent="-465655">
              <a:buSzPts val="1900"/>
              <a:buChar char="➢"/>
            </a:pPr>
            <a:r>
              <a:rPr lang="en" sz="2533" b="1" dirty="0"/>
              <a:t>Click on the picture and play this fun Quizizz</a:t>
            </a:r>
            <a:r>
              <a:rPr lang="en" sz="2533" b="1" dirty="0">
                <a:solidFill>
                  <a:srgbClr val="FF0000"/>
                </a:solidFill>
              </a:rPr>
              <a:t>*</a:t>
            </a:r>
            <a:r>
              <a:rPr lang="en" sz="2533" b="1" dirty="0"/>
              <a:t> and understand the difference between failing well and failing badly!</a:t>
            </a:r>
            <a:endParaRPr sz="2533" b="1" dirty="0"/>
          </a:p>
        </p:txBody>
      </p:sp>
      <p:pic>
        <p:nvPicPr>
          <p:cNvPr id="85" name="Google Shape;85;p18">
            <a:hlinkClick r:id="rId4"/>
          </p:cNvPr>
          <p:cNvPicPr preferRelativeResize="0"/>
          <p:nvPr/>
        </p:nvPicPr>
        <p:blipFill>
          <a:blip r:embed="rId5">
            <a:alphaModFix/>
          </a:blip>
          <a:stretch>
            <a:fillRect/>
          </a:stretch>
        </p:blipFill>
        <p:spPr>
          <a:xfrm>
            <a:off x="4017262" y="4118067"/>
            <a:ext cx="4326667" cy="1517500"/>
          </a:xfrm>
          <a:prstGeom prst="rect">
            <a:avLst/>
          </a:prstGeom>
          <a:noFill/>
          <a:ln>
            <a:noFill/>
          </a:ln>
        </p:spPr>
      </p:pic>
      <p:sp>
        <p:nvSpPr>
          <p:cNvPr id="5" name="Arrow: Down 4">
            <a:extLst>
              <a:ext uri="{FF2B5EF4-FFF2-40B4-BE49-F238E27FC236}">
                <a16:creationId xmlns:a16="http://schemas.microsoft.com/office/drawing/2014/main" id="{E57314BB-445B-4448-9722-03524FC65FC1}"/>
              </a:ext>
            </a:extLst>
          </p:cNvPr>
          <p:cNvSpPr/>
          <p:nvPr/>
        </p:nvSpPr>
        <p:spPr>
          <a:xfrm>
            <a:off x="5703290" y="2226365"/>
            <a:ext cx="785419" cy="170953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133BBF5-6905-453D-97B5-CD5C280EEAAF}"/>
              </a:ext>
            </a:extLst>
          </p:cNvPr>
          <p:cNvSpPr/>
          <p:nvPr/>
        </p:nvSpPr>
        <p:spPr>
          <a:xfrm>
            <a:off x="85862" y="6106342"/>
            <a:ext cx="11479438" cy="646331"/>
          </a:xfrm>
          <a:prstGeom prst="rect">
            <a:avLst/>
          </a:prstGeom>
        </p:spPr>
        <p:txBody>
          <a:bodyPr wrap="square">
            <a:spAutoFit/>
          </a:bodyPr>
          <a:lstStyle/>
          <a:p>
            <a:r>
              <a:rPr lang="en-US" b="1" dirty="0">
                <a:solidFill>
                  <a:srgbClr val="FF0000"/>
                </a:solidFill>
                <a:latin typeface="Arial" panose="020B0604020202020204" pitchFamily="34" charset="0"/>
                <a:ea typeface="Arial" panose="020B0604020202020204" pitchFamily="34" charset="0"/>
                <a:cs typeface="Arial" panose="020B0604020202020204" pitchFamily="34" charset="0"/>
              </a:rPr>
              <a:t>*Quizizz is an online site that has self-paced, interactive quizzes to review, assess, and engage students</a:t>
            </a:r>
            <a:endParaRPr lang="en-US" dirty="0"/>
          </a:p>
          <a:p>
            <a:r>
              <a:rPr lang="en-US" b="1" dirty="0">
                <a:solidFill>
                  <a:srgbClr val="FF0000"/>
                </a:solidFill>
                <a:latin typeface="Arial" panose="020B0604020202020204" pitchFamily="34" charset="0"/>
                <a:ea typeface="Arial" panose="020B0604020202020204" pitchFamily="34" charset="0"/>
                <a:cs typeface="Arial" panose="020B0604020202020204" pitchFamily="34" charset="0"/>
              </a:rPr>
              <a:t>—in class and at home. </a:t>
            </a:r>
            <a:endParaRPr lang="en-US" dirty="0">
              <a:effectLst/>
            </a:endParaRPr>
          </a:p>
        </p:txBody>
      </p:sp>
    </p:spTree>
    <p:extLst>
      <p:ext uri="{BB962C8B-B14F-4D97-AF65-F5344CB8AC3E}">
        <p14:creationId xmlns:p14="http://schemas.microsoft.com/office/powerpoint/2010/main" val="66938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15600" y="593367"/>
            <a:ext cx="11360800" cy="3618000"/>
          </a:xfrm>
          <a:prstGeom prst="rect">
            <a:avLst/>
          </a:prstGeom>
        </p:spPr>
        <p:txBody>
          <a:bodyPr spcFirstLastPara="1" vert="horz" wrap="square" lIns="121900" tIns="121900" rIns="121900" bIns="121900" rtlCol="0" anchor="t" anchorCtr="0">
            <a:noAutofit/>
          </a:bodyPr>
          <a:lstStyle/>
          <a:p>
            <a:pPr>
              <a:lnSpc>
                <a:spcPct val="115000"/>
              </a:lnSpc>
            </a:pPr>
            <a:r>
              <a:rPr lang="en" sz="2400" b="1">
                <a:solidFill>
                  <a:srgbClr val="FFFFFF"/>
                </a:solidFill>
                <a:highlight>
                  <a:srgbClr val="000000"/>
                </a:highlight>
              </a:rPr>
              <a:t>Growth Mindset Challenge: </a:t>
            </a:r>
            <a:endParaRPr sz="2400" b="1">
              <a:solidFill>
                <a:srgbClr val="FFFFFF"/>
              </a:solidFill>
              <a:highlight>
                <a:srgbClr val="000000"/>
              </a:highlight>
            </a:endParaRPr>
          </a:p>
          <a:p>
            <a:pPr>
              <a:lnSpc>
                <a:spcPct val="115000"/>
              </a:lnSpc>
            </a:pPr>
            <a:endParaRPr sz="2000"/>
          </a:p>
          <a:p>
            <a:pPr>
              <a:lnSpc>
                <a:spcPct val="115000"/>
              </a:lnSpc>
              <a:buClr>
                <a:schemeClr val="dk1"/>
              </a:buClr>
              <a:buSzPts val="1100"/>
            </a:pPr>
            <a:r>
              <a:rPr lang="en" sz="2000"/>
              <a:t>In a box on our padlet, write some things that you are good at.  On another box, write the things that you are not good at now but would like to try.  Pick one activity that you are going to do over quarantine.</a:t>
            </a:r>
            <a:endParaRPr sz="2000"/>
          </a:p>
          <a:p>
            <a:pPr>
              <a:lnSpc>
                <a:spcPct val="115000"/>
              </a:lnSpc>
              <a:buClr>
                <a:schemeClr val="dk1"/>
              </a:buClr>
              <a:buSzPts val="1100"/>
            </a:pPr>
            <a:endParaRPr sz="2000"/>
          </a:p>
          <a:p>
            <a:pPr>
              <a:lnSpc>
                <a:spcPct val="115000"/>
              </a:lnSpc>
              <a:buClr>
                <a:schemeClr val="dk1"/>
              </a:buClr>
              <a:buSzPts val="1100"/>
            </a:pPr>
            <a:r>
              <a:rPr lang="en" sz="2000"/>
              <a:t>As a parent, In a box, write things that you are good at.  In another box, write the things that you are not good at but would like to try.  Pick one activity that you are going to do over quarantine, </a:t>
            </a:r>
            <a:endParaRPr sz="4267"/>
          </a:p>
        </p:txBody>
      </p:sp>
      <p:pic>
        <p:nvPicPr>
          <p:cNvPr id="92" name="Google Shape;92;p19">
            <a:hlinkClick r:id="rId3"/>
          </p:cNvPr>
          <p:cNvPicPr preferRelativeResize="0"/>
          <p:nvPr/>
        </p:nvPicPr>
        <p:blipFill rotWithShape="1">
          <a:blip r:embed="rId4">
            <a:alphaModFix/>
          </a:blip>
          <a:srcRect b="51916"/>
          <a:stretch/>
        </p:blipFill>
        <p:spPr>
          <a:xfrm>
            <a:off x="7094034" y="4555582"/>
            <a:ext cx="4682367" cy="1978151"/>
          </a:xfrm>
          <a:prstGeom prst="rect">
            <a:avLst/>
          </a:prstGeom>
          <a:noFill/>
          <a:ln>
            <a:noFill/>
          </a:ln>
        </p:spPr>
      </p:pic>
      <p:pic>
        <p:nvPicPr>
          <p:cNvPr id="93" name="Google Shape;93;p19"/>
          <p:cNvPicPr preferRelativeResize="0"/>
          <p:nvPr/>
        </p:nvPicPr>
        <p:blipFill>
          <a:blip r:embed="rId5">
            <a:alphaModFix/>
          </a:blip>
          <a:stretch>
            <a:fillRect/>
          </a:stretch>
        </p:blipFill>
        <p:spPr>
          <a:xfrm>
            <a:off x="2279134" y="4746568"/>
            <a:ext cx="3443965" cy="1393633"/>
          </a:xfrm>
          <a:prstGeom prst="rect">
            <a:avLst/>
          </a:prstGeom>
          <a:noFill/>
          <a:ln>
            <a:noFill/>
          </a:ln>
        </p:spPr>
      </p:pic>
      <p:sp>
        <p:nvSpPr>
          <p:cNvPr id="94" name="Google Shape;94;p19"/>
          <p:cNvSpPr txBox="1"/>
          <p:nvPr/>
        </p:nvSpPr>
        <p:spPr>
          <a:xfrm>
            <a:off x="2172500" y="4211367"/>
            <a:ext cx="3307200" cy="535200"/>
          </a:xfrm>
          <a:prstGeom prst="rect">
            <a:avLst/>
          </a:prstGeom>
          <a:noFill/>
          <a:ln>
            <a:noFill/>
          </a:ln>
        </p:spPr>
        <p:txBody>
          <a:bodyPr spcFirstLastPara="1" wrap="square" lIns="121900" tIns="121900" rIns="121900" bIns="121900" anchor="t" anchorCtr="0">
            <a:noAutofit/>
          </a:bodyPr>
          <a:lstStyle/>
          <a:p>
            <a:pPr algn="ctr"/>
            <a:r>
              <a:rPr lang="en" sz="2400"/>
              <a:t>Click the picture to get to padlet!</a:t>
            </a:r>
            <a:endParaRPr sz="2400"/>
          </a:p>
        </p:txBody>
      </p:sp>
    </p:spTree>
    <p:extLst>
      <p:ext uri="{BB962C8B-B14F-4D97-AF65-F5344CB8AC3E}">
        <p14:creationId xmlns:p14="http://schemas.microsoft.com/office/powerpoint/2010/main" val="3090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20380531-6FA0-4368-A2AF-E59113A67418}"/>
              </a:ext>
            </a:extLst>
          </p:cNvPr>
          <p:cNvPicPr>
            <a:picLocks noChangeAspect="1"/>
          </p:cNvPicPr>
          <p:nvPr/>
        </p:nvPicPr>
        <p:blipFill rotWithShape="1">
          <a:blip r:embed="rId2">
            <a:alphaModFix amt="55000"/>
          </a:blip>
          <a:srcRect t="14226" b="3384"/>
          <a:stretch/>
        </p:blipFill>
        <p:spPr>
          <a:xfrm>
            <a:off x="-25801" y="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a:extLst>
              <a:ext uri="{FF2B5EF4-FFF2-40B4-BE49-F238E27FC236}">
                <a16:creationId xmlns:a16="http://schemas.microsoft.com/office/drawing/2014/main" id="{1E5EC660-C84C-FD4D-A270-12D6ED4E7D28}"/>
              </a:ext>
            </a:extLst>
          </p:cNvPr>
          <p:cNvSpPr>
            <a:spLocks noGrp="1"/>
          </p:cNvSpPr>
          <p:nvPr>
            <p:ph type="ctrTitle"/>
          </p:nvPr>
        </p:nvSpPr>
        <p:spPr>
          <a:xfrm>
            <a:off x="1829657" y="2050515"/>
            <a:ext cx="8532685" cy="2408502"/>
          </a:xfrm>
        </p:spPr>
        <p:txBody>
          <a:bodyPr>
            <a:normAutofit/>
          </a:bodyPr>
          <a:lstStyle/>
          <a:p>
            <a:pPr algn="ctr">
              <a:lnSpc>
                <a:spcPct val="90000"/>
              </a:lnSpc>
            </a:pPr>
            <a:r>
              <a:rPr lang="en-US" sz="8000" dirty="0">
                <a:solidFill>
                  <a:schemeClr val="bg1"/>
                </a:solidFill>
                <a:highlight>
                  <a:srgbClr val="000000"/>
                </a:highlight>
              </a:rPr>
              <a:t>Success From Failing</a:t>
            </a:r>
          </a:p>
        </p:txBody>
      </p:sp>
    </p:spTree>
    <p:extLst>
      <p:ext uri="{BB962C8B-B14F-4D97-AF65-F5344CB8AC3E}">
        <p14:creationId xmlns:p14="http://schemas.microsoft.com/office/powerpoint/2010/main" val="387586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7F11-21ED-1B49-9BF6-878F7351792A}"/>
              </a:ext>
            </a:extLst>
          </p:cNvPr>
          <p:cNvSpPr>
            <a:spLocks noGrp="1"/>
          </p:cNvSpPr>
          <p:nvPr>
            <p:ph type="title"/>
          </p:nvPr>
        </p:nvSpPr>
        <p:spPr>
          <a:xfrm>
            <a:off x="640080" y="298896"/>
            <a:ext cx="7141464" cy="3913813"/>
          </a:xfrm>
        </p:spPr>
        <p:txBody>
          <a:bodyPr vert="horz" lIns="91440" tIns="45720" rIns="91440" bIns="45720" rtlCol="0" anchor="b">
            <a:normAutofit/>
          </a:bodyPr>
          <a:lstStyle/>
          <a:p>
            <a:pPr>
              <a:lnSpc>
                <a:spcPct val="90000"/>
              </a:lnSpc>
            </a:pPr>
            <a:r>
              <a:rPr lang="en-US" sz="6000" dirty="0"/>
              <a:t>Think about different examples of failing well and failing badly this past week.</a:t>
            </a:r>
          </a:p>
        </p:txBody>
      </p:sp>
      <p:pic>
        <p:nvPicPr>
          <p:cNvPr id="25" name="Graphic 24" descr="Robot">
            <a:extLst>
              <a:ext uri="{FF2B5EF4-FFF2-40B4-BE49-F238E27FC236}">
                <a16:creationId xmlns:a16="http://schemas.microsoft.com/office/drawing/2014/main" id="{D9A130A3-C690-4CC3-9E4B-E802D80708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1544" y="1371600"/>
            <a:ext cx="4087368" cy="4087368"/>
          </a:xfrm>
          <a:prstGeom prst="rect">
            <a:avLst/>
          </a:prstGeom>
        </p:spPr>
      </p:pic>
    </p:spTree>
    <p:extLst>
      <p:ext uri="{BB962C8B-B14F-4D97-AF65-F5344CB8AC3E}">
        <p14:creationId xmlns:p14="http://schemas.microsoft.com/office/powerpoint/2010/main" val="1950536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E4E1-3F48-7542-98F6-0A549339F71C}"/>
              </a:ext>
            </a:extLst>
          </p:cNvPr>
          <p:cNvSpPr>
            <a:spLocks noGrp="1"/>
          </p:cNvSpPr>
          <p:nvPr>
            <p:ph type="title"/>
          </p:nvPr>
        </p:nvSpPr>
        <p:spPr/>
        <p:txBody>
          <a:bodyPr>
            <a:normAutofit/>
          </a:bodyPr>
          <a:lstStyle/>
          <a:p>
            <a:r>
              <a:rPr lang="en-US" dirty="0"/>
              <a:t>Click to watch the video on engineers.</a:t>
            </a:r>
          </a:p>
        </p:txBody>
      </p:sp>
      <p:pic>
        <p:nvPicPr>
          <p:cNvPr id="4" name="Online Media 3" descr="What's an Engineer? Crash Course Kids #12.1">
            <a:hlinkClick r:id="" action="ppaction://media"/>
            <a:extLst>
              <a:ext uri="{FF2B5EF4-FFF2-40B4-BE49-F238E27FC236}">
                <a16:creationId xmlns:a16="http://schemas.microsoft.com/office/drawing/2014/main" id="{B2E0327B-932D-3847-8992-4C053DA134C4}"/>
              </a:ext>
            </a:extLst>
          </p:cNvPr>
          <p:cNvPicPr>
            <a:picLocks noGrp="1" noRot="1" noChangeAspect="1"/>
          </p:cNvPicPr>
          <p:nvPr>
            <p:ph idx="1"/>
            <a:videoFile r:link="rId1"/>
          </p:nvPr>
        </p:nvPicPr>
        <p:blipFill>
          <a:blip r:embed="rId3"/>
          <a:stretch>
            <a:fillRect/>
          </a:stretch>
        </p:blipFill>
        <p:spPr>
          <a:xfrm>
            <a:off x="2316163" y="1928813"/>
            <a:ext cx="7561262" cy="4252912"/>
          </a:xfrm>
          <a:prstGeom prst="rect">
            <a:avLst/>
          </a:prstGeom>
        </p:spPr>
      </p:pic>
    </p:spTree>
    <p:extLst>
      <p:ext uri="{BB962C8B-B14F-4D97-AF65-F5344CB8AC3E}">
        <p14:creationId xmlns:p14="http://schemas.microsoft.com/office/powerpoint/2010/main" val="126670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5413-B941-1C4C-ABAB-DC82A8D63F5E}"/>
              </a:ext>
            </a:extLst>
          </p:cNvPr>
          <p:cNvSpPr>
            <a:spLocks noGrp="1"/>
          </p:cNvSpPr>
          <p:nvPr>
            <p:ph type="title"/>
          </p:nvPr>
        </p:nvSpPr>
        <p:spPr>
          <a:xfrm>
            <a:off x="635000" y="640823"/>
            <a:ext cx="3418659" cy="5583148"/>
          </a:xfrm>
        </p:spPr>
        <p:txBody>
          <a:bodyPr anchor="ctr">
            <a:normAutofit/>
          </a:bodyPr>
          <a:lstStyle/>
          <a:p>
            <a:pPr>
              <a:lnSpc>
                <a:spcPct val="90000"/>
              </a:lnSpc>
            </a:pPr>
            <a:r>
              <a:rPr lang="en-US" sz="5600" dirty="0"/>
              <a:t>Think about these questions after watching the video.</a:t>
            </a:r>
          </a:p>
        </p:txBody>
      </p:sp>
      <p:graphicFrame>
        <p:nvGraphicFramePr>
          <p:cNvPr id="5" name="Content Placeholder 2">
            <a:extLst>
              <a:ext uri="{FF2B5EF4-FFF2-40B4-BE49-F238E27FC236}">
                <a16:creationId xmlns:a16="http://schemas.microsoft.com/office/drawing/2014/main" id="{6E1BE580-2DD1-4A26-AD9A-BEA6A08B3F17}"/>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46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at that is lit up at night&#10;&#10;Description automatically generated">
            <a:extLst>
              <a:ext uri="{FF2B5EF4-FFF2-40B4-BE49-F238E27FC236}">
                <a16:creationId xmlns:a16="http://schemas.microsoft.com/office/drawing/2014/main" id="{5EC7DFDF-17B9-C347-8596-C1EACD1296B3}"/>
              </a:ext>
            </a:extLst>
          </p:cNvPr>
          <p:cNvPicPr>
            <a:picLocks noChangeAspect="1"/>
          </p:cNvPicPr>
          <p:nvPr/>
        </p:nvPicPr>
        <p:blipFill rotWithShape="1">
          <a:blip r:embed="rId2">
            <a:alphaModFix amt="40000"/>
          </a:blip>
          <a:srcRect t="25000"/>
          <a:stretch/>
        </p:blipFill>
        <p:spPr>
          <a:xfrm>
            <a:off x="0" y="0"/>
            <a:ext cx="12191979" cy="6857990"/>
          </a:xfrm>
          <a:prstGeom prst="rect">
            <a:avLst/>
          </a:prstGeom>
        </p:spPr>
      </p:pic>
      <p:sp>
        <p:nvSpPr>
          <p:cNvPr id="2" name="Title 1">
            <a:extLst>
              <a:ext uri="{FF2B5EF4-FFF2-40B4-BE49-F238E27FC236}">
                <a16:creationId xmlns:a16="http://schemas.microsoft.com/office/drawing/2014/main" id="{63F8F24B-1FCF-3F41-A2B5-2051BE363067}"/>
              </a:ext>
            </a:extLst>
          </p:cNvPr>
          <p:cNvSpPr>
            <a:spLocks noGrp="1"/>
          </p:cNvSpPr>
          <p:nvPr>
            <p:ph type="title"/>
          </p:nvPr>
        </p:nvSpPr>
        <p:spPr>
          <a:xfrm>
            <a:off x="640080" y="853673"/>
            <a:ext cx="4023360" cy="5004794"/>
          </a:xfrm>
        </p:spPr>
        <p:txBody>
          <a:bodyPr>
            <a:normAutofit/>
          </a:bodyPr>
          <a:lstStyle/>
          <a:p>
            <a:pPr>
              <a:lnSpc>
                <a:spcPct val="90000"/>
              </a:lnSpc>
            </a:pPr>
            <a:r>
              <a:rPr lang="en-US" sz="4500" dirty="0"/>
              <a:t>The Marshmallow Challenge</a:t>
            </a:r>
          </a:p>
        </p:txBody>
      </p:sp>
      <p:sp>
        <p:nvSpPr>
          <p:cNvPr id="3" name="Content Placeholder 2">
            <a:extLst>
              <a:ext uri="{FF2B5EF4-FFF2-40B4-BE49-F238E27FC236}">
                <a16:creationId xmlns:a16="http://schemas.microsoft.com/office/drawing/2014/main" id="{9A5927C9-823B-CE45-B988-3D839EC48EDA}"/>
              </a:ext>
            </a:extLst>
          </p:cNvPr>
          <p:cNvSpPr>
            <a:spLocks noGrp="1"/>
          </p:cNvSpPr>
          <p:nvPr>
            <p:ph idx="1"/>
          </p:nvPr>
        </p:nvSpPr>
        <p:spPr>
          <a:xfrm>
            <a:off x="5599083" y="853673"/>
            <a:ext cx="5715000" cy="5004794"/>
          </a:xfrm>
        </p:spPr>
        <p:txBody>
          <a:bodyPr anchor="ctr">
            <a:normAutofit fontScale="92500" lnSpcReduction="10000"/>
          </a:bodyPr>
          <a:lstStyle/>
          <a:p>
            <a:r>
              <a:rPr lang="en-US" sz="3600" b="1" dirty="0"/>
              <a:t>Students will build the tallest free-standing structure </a:t>
            </a:r>
          </a:p>
          <a:p>
            <a:r>
              <a:rPr lang="en-US" sz="3200" b="1" dirty="0"/>
              <a:t>Materials needed: </a:t>
            </a:r>
            <a:r>
              <a:rPr lang="en-US" sz="2200" b="1" dirty="0"/>
              <a:t>20 sticks of spaghetti, </a:t>
            </a:r>
          </a:p>
          <a:p>
            <a:pPr marL="914400" lvl="2" indent="0">
              <a:buNone/>
            </a:pPr>
            <a:r>
              <a:rPr lang="en-US" sz="2400" b="1" dirty="0"/>
              <a:t>	one yard of tape, </a:t>
            </a:r>
          </a:p>
          <a:p>
            <a:pPr marL="914400" lvl="2" indent="0">
              <a:buNone/>
            </a:pPr>
            <a:r>
              <a:rPr lang="en-US" sz="2400" b="1" dirty="0"/>
              <a:t>	one yard of string, and </a:t>
            </a:r>
          </a:p>
          <a:p>
            <a:pPr marL="914400" lvl="2" indent="0">
              <a:buNone/>
            </a:pPr>
            <a:r>
              <a:rPr lang="en-US" sz="2400" b="1" dirty="0"/>
              <a:t>	giant marshmallows. </a:t>
            </a:r>
          </a:p>
          <a:p>
            <a:pPr lvl="2"/>
            <a:r>
              <a:rPr lang="en-US" sz="2600" b="1" dirty="0"/>
              <a:t>After their first attempt, the student can try a different pattern to see if they can make one higher than their first structure. </a:t>
            </a:r>
          </a:p>
          <a:p>
            <a:r>
              <a:rPr lang="en-US" sz="3200" b="1" dirty="0"/>
              <a:t>Here is a video for an example! </a:t>
            </a:r>
          </a:p>
          <a:p>
            <a:r>
              <a:rPr lang="en-US" b="1" dirty="0">
                <a:hlinkClick r:id="rId3"/>
              </a:rPr>
              <a:t>https://www.youtube.com/watch?v=WU8EvgP7EGk</a:t>
            </a:r>
            <a:endParaRPr lang="en-US" b="1" dirty="0"/>
          </a:p>
          <a:p>
            <a:pPr marL="0" indent="0">
              <a:buNone/>
            </a:pPr>
            <a:endParaRPr lang="en-US" dirty="0"/>
          </a:p>
        </p:txBody>
      </p:sp>
    </p:spTree>
    <p:extLst>
      <p:ext uri="{BB962C8B-B14F-4D97-AF65-F5344CB8AC3E}">
        <p14:creationId xmlns:p14="http://schemas.microsoft.com/office/powerpoint/2010/main" val="99915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A530-FACD-3B47-AAA5-95A100C31C39}"/>
              </a:ext>
            </a:extLst>
          </p:cNvPr>
          <p:cNvSpPr>
            <a:spLocks noGrp="1"/>
          </p:cNvSpPr>
          <p:nvPr>
            <p:ph type="title"/>
          </p:nvPr>
        </p:nvSpPr>
        <p:spPr>
          <a:xfrm>
            <a:off x="924232" y="3209507"/>
            <a:ext cx="4713720" cy="1831384"/>
          </a:xfrm>
        </p:spPr>
        <p:txBody>
          <a:bodyPr anchor="ctr">
            <a:normAutofit fontScale="90000"/>
          </a:bodyPr>
          <a:lstStyle/>
          <a:p>
            <a:r>
              <a:rPr lang="en-US" sz="2800" dirty="0"/>
              <a:t>Students will then share on FlipGrid what they learned from building the tower. </a:t>
            </a:r>
            <a:br>
              <a:rPr lang="en-US" sz="2800" dirty="0"/>
            </a:br>
            <a:br>
              <a:rPr lang="en-US" sz="2800" dirty="0"/>
            </a:br>
            <a:r>
              <a:rPr lang="en-US" sz="2800" dirty="0"/>
              <a:t> </a:t>
            </a:r>
            <a:br>
              <a:rPr lang="en-US" sz="2800" dirty="0"/>
            </a:br>
            <a:br>
              <a:rPr lang="en-US" sz="2800" dirty="0"/>
            </a:br>
            <a:endParaRPr lang="en-US" sz="2800" dirty="0">
              <a:solidFill>
                <a:srgbClr val="FFFFFF"/>
              </a:solidFill>
            </a:endParaRPr>
          </a:p>
        </p:txBody>
      </p:sp>
      <p:pic>
        <p:nvPicPr>
          <p:cNvPr id="4" name="Picture 3" descr="A close up of a sign&#10;&#10;Description automatically generated">
            <a:hlinkClick r:id="rId2"/>
            <a:extLst>
              <a:ext uri="{FF2B5EF4-FFF2-40B4-BE49-F238E27FC236}">
                <a16:creationId xmlns:a16="http://schemas.microsoft.com/office/drawing/2014/main" id="{1B340579-8234-F94C-85A3-756BBD0D5CF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40825" b="-32240"/>
          <a:stretch/>
        </p:blipFill>
        <p:spPr>
          <a:xfrm>
            <a:off x="2137133" y="1240405"/>
            <a:ext cx="2727997" cy="1586436"/>
          </a:xfrm>
          <a:prstGeom prst="rect">
            <a:avLst/>
          </a:prstGeom>
        </p:spPr>
      </p:pic>
      <p:sp>
        <p:nvSpPr>
          <p:cNvPr id="7" name="TextBox 6">
            <a:extLst>
              <a:ext uri="{FF2B5EF4-FFF2-40B4-BE49-F238E27FC236}">
                <a16:creationId xmlns:a16="http://schemas.microsoft.com/office/drawing/2014/main" id="{C9C41208-3957-6D42-9232-1B79E9BDA8B5}"/>
              </a:ext>
            </a:extLst>
          </p:cNvPr>
          <p:cNvSpPr txBox="1"/>
          <p:nvPr/>
        </p:nvSpPr>
        <p:spPr>
          <a:xfrm>
            <a:off x="6276975" y="1058418"/>
            <a:ext cx="5915025" cy="646331"/>
          </a:xfrm>
          <a:prstGeom prst="rect">
            <a:avLst/>
          </a:prstGeom>
          <a:noFill/>
        </p:spPr>
        <p:txBody>
          <a:bodyPr wrap="square" rtlCol="0">
            <a:spAutoFit/>
          </a:bodyPr>
          <a:lstStyle/>
          <a:p>
            <a:r>
              <a:rPr lang="en-US" sz="3600" dirty="0"/>
              <a:t>Scan QR code below to access the FlipGrid</a:t>
            </a:r>
          </a:p>
        </p:txBody>
      </p:sp>
      <p:pic>
        <p:nvPicPr>
          <p:cNvPr id="3" name="Picture 2">
            <a:extLst>
              <a:ext uri="{FF2B5EF4-FFF2-40B4-BE49-F238E27FC236}">
                <a16:creationId xmlns:a16="http://schemas.microsoft.com/office/drawing/2014/main" id="{DFE452F7-8B1D-D640-8B25-9847A83A57FE}"/>
              </a:ext>
            </a:extLst>
          </p:cNvPr>
          <p:cNvPicPr>
            <a:picLocks noChangeAspect="1"/>
          </p:cNvPicPr>
          <p:nvPr/>
        </p:nvPicPr>
        <p:blipFill>
          <a:blip r:embed="rId5"/>
          <a:stretch>
            <a:fillRect/>
          </a:stretch>
        </p:blipFill>
        <p:spPr>
          <a:xfrm>
            <a:off x="7169507" y="2686275"/>
            <a:ext cx="3252788" cy="3252788"/>
          </a:xfrm>
          <a:prstGeom prst="rect">
            <a:avLst/>
          </a:prstGeom>
        </p:spPr>
      </p:pic>
    </p:spTree>
    <p:extLst>
      <p:ext uri="{BB962C8B-B14F-4D97-AF65-F5344CB8AC3E}">
        <p14:creationId xmlns:p14="http://schemas.microsoft.com/office/powerpoint/2010/main" val="29475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415600" y="200633"/>
            <a:ext cx="11360800" cy="763600"/>
          </a:xfrm>
          <a:prstGeom prst="rect">
            <a:avLst/>
          </a:prstGeom>
        </p:spPr>
        <p:txBody>
          <a:bodyPr spcFirstLastPara="1" vert="horz" wrap="square" lIns="121900" tIns="121900" rIns="121900" bIns="121900" rtlCol="0" anchor="t" anchorCtr="0">
            <a:noAutofit/>
          </a:bodyPr>
          <a:lstStyle/>
          <a:p>
            <a:pPr algn="ctr"/>
            <a:r>
              <a:rPr lang="en" sz="4133">
                <a:solidFill>
                  <a:srgbClr val="FFFFFF"/>
                </a:solidFill>
                <a:highlight>
                  <a:srgbClr val="000000"/>
                </a:highlight>
                <a:latin typeface="Comic Sans MS"/>
                <a:ea typeface="Comic Sans MS"/>
                <a:cs typeface="Comic Sans MS"/>
                <a:sym typeface="Comic Sans MS"/>
              </a:rPr>
              <a:t>Have you ever made a mistake?</a:t>
            </a:r>
            <a:endParaRPr sz="4133">
              <a:solidFill>
                <a:srgbClr val="FFFFFF"/>
              </a:solidFill>
              <a:highlight>
                <a:srgbClr val="000000"/>
              </a:highlight>
              <a:latin typeface="Comic Sans MS"/>
              <a:ea typeface="Comic Sans MS"/>
              <a:cs typeface="Comic Sans MS"/>
              <a:sym typeface="Comic Sans MS"/>
            </a:endParaRPr>
          </a:p>
        </p:txBody>
      </p:sp>
      <p:sp>
        <p:nvSpPr>
          <p:cNvPr id="67" name="Google Shape;67;p14"/>
          <p:cNvSpPr txBox="1">
            <a:spLocks noGrp="1"/>
          </p:cNvSpPr>
          <p:nvPr>
            <p:ph type="body" idx="1"/>
          </p:nvPr>
        </p:nvSpPr>
        <p:spPr>
          <a:xfrm>
            <a:off x="415584" y="1151400"/>
            <a:ext cx="11360800" cy="4555200"/>
          </a:xfrm>
          <a:prstGeom prst="rect">
            <a:avLst/>
          </a:prstGeom>
        </p:spPr>
        <p:txBody>
          <a:bodyPr spcFirstLastPara="1" vert="horz" wrap="square" lIns="121900" tIns="121900" rIns="121900" bIns="121900" rtlCol="0" anchor="t" anchorCtr="0">
            <a:noAutofit/>
          </a:bodyPr>
          <a:lstStyle/>
          <a:p>
            <a:pPr indent="-524920">
              <a:buClr>
                <a:srgbClr val="000000"/>
              </a:buClr>
              <a:buSzPts val="2600"/>
              <a:buFont typeface="Comfortaa"/>
              <a:buAutoNum type="arabicPeriod"/>
            </a:pPr>
            <a:r>
              <a:rPr lang="en" sz="3467">
                <a:solidFill>
                  <a:srgbClr val="000000"/>
                </a:solidFill>
                <a:latin typeface="Comfortaa"/>
                <a:ea typeface="Comfortaa"/>
                <a:cs typeface="Comfortaa"/>
                <a:sym typeface="Comfortaa"/>
              </a:rPr>
              <a:t>Think about a time you have made a mistake.</a:t>
            </a:r>
            <a:endParaRPr sz="3467">
              <a:solidFill>
                <a:srgbClr val="000000"/>
              </a:solidFill>
              <a:latin typeface="Comfortaa"/>
              <a:ea typeface="Comfortaa"/>
              <a:cs typeface="Comfortaa"/>
              <a:sym typeface="Comfortaa"/>
            </a:endParaRPr>
          </a:p>
          <a:p>
            <a:pPr indent="0">
              <a:spcBef>
                <a:spcPts val="2133"/>
              </a:spcBef>
              <a:buNone/>
            </a:pPr>
            <a:endParaRPr sz="3467">
              <a:solidFill>
                <a:srgbClr val="000000"/>
              </a:solidFill>
              <a:latin typeface="Comfortaa"/>
              <a:ea typeface="Comfortaa"/>
              <a:cs typeface="Comfortaa"/>
              <a:sym typeface="Comfortaa"/>
            </a:endParaRPr>
          </a:p>
          <a:p>
            <a:pPr indent="-524920">
              <a:spcBef>
                <a:spcPts val="2133"/>
              </a:spcBef>
              <a:buClr>
                <a:srgbClr val="000000"/>
              </a:buClr>
              <a:buSzPts val="2600"/>
              <a:buFont typeface="Comfortaa"/>
              <a:buAutoNum type="arabicPeriod"/>
            </a:pPr>
            <a:r>
              <a:rPr lang="en" sz="3467">
                <a:solidFill>
                  <a:srgbClr val="000000"/>
                </a:solidFill>
                <a:latin typeface="Comfortaa"/>
                <a:ea typeface="Comfortaa"/>
                <a:cs typeface="Comfortaa"/>
                <a:sym typeface="Comfortaa"/>
              </a:rPr>
              <a:t>How did the mistake make you feel? </a:t>
            </a:r>
            <a:endParaRPr sz="3467">
              <a:solidFill>
                <a:srgbClr val="000000"/>
              </a:solidFill>
              <a:latin typeface="Comfortaa"/>
              <a:ea typeface="Comfortaa"/>
              <a:cs typeface="Comfortaa"/>
              <a:sym typeface="Comfortaa"/>
            </a:endParaRPr>
          </a:p>
          <a:p>
            <a:pPr marL="0" indent="0">
              <a:spcBef>
                <a:spcPts val="2133"/>
              </a:spcBef>
              <a:buNone/>
            </a:pPr>
            <a:endParaRPr sz="3467">
              <a:solidFill>
                <a:srgbClr val="000000"/>
              </a:solidFill>
              <a:latin typeface="Comfortaa"/>
              <a:ea typeface="Comfortaa"/>
              <a:cs typeface="Comfortaa"/>
              <a:sym typeface="Comfortaa"/>
            </a:endParaRPr>
          </a:p>
          <a:p>
            <a:pPr indent="-524920">
              <a:spcBef>
                <a:spcPts val="2133"/>
              </a:spcBef>
              <a:buClr>
                <a:srgbClr val="000000"/>
              </a:buClr>
              <a:buSzPts val="2600"/>
              <a:buFont typeface="Comfortaa"/>
              <a:buAutoNum type="arabicPeriod"/>
            </a:pPr>
            <a:r>
              <a:rPr lang="en" sz="3467">
                <a:solidFill>
                  <a:srgbClr val="000000"/>
                </a:solidFill>
                <a:latin typeface="Comfortaa"/>
                <a:ea typeface="Comfortaa"/>
                <a:cs typeface="Comfortaa"/>
                <a:sym typeface="Comfortaa"/>
              </a:rPr>
              <a:t>Go onto Padlet to post about your mistake</a:t>
            </a:r>
            <a:endParaRPr sz="3467">
              <a:solidFill>
                <a:srgbClr val="000000"/>
              </a:solidFill>
              <a:latin typeface="Comfortaa"/>
              <a:ea typeface="Comfortaa"/>
              <a:cs typeface="Comfortaa"/>
              <a:sym typeface="Comfortaa"/>
            </a:endParaRPr>
          </a:p>
          <a:p>
            <a:pPr marL="0" indent="0" algn="ctr">
              <a:spcBef>
                <a:spcPts val="2133"/>
              </a:spcBef>
              <a:spcAft>
                <a:spcPts val="2133"/>
              </a:spcAft>
              <a:buNone/>
            </a:pPr>
            <a:r>
              <a:rPr lang="en" u="sng">
                <a:solidFill>
                  <a:schemeClr val="hlink"/>
                </a:solidFill>
                <a:latin typeface="Comfortaa"/>
                <a:ea typeface="Comfortaa"/>
                <a:cs typeface="Comfortaa"/>
                <a:sym typeface="Comfortaa"/>
                <a:hlinkClick r:id="rId3"/>
              </a:rPr>
              <a:t>https://padlet.com/aleonardi1/n8fkmzw1ctg40skv</a:t>
            </a:r>
            <a:endParaRPr>
              <a:solidFill>
                <a:srgbClr val="000000"/>
              </a:solidFill>
              <a:latin typeface="Comfortaa"/>
              <a:ea typeface="Comfortaa"/>
              <a:cs typeface="Comfortaa"/>
              <a:sym typeface="Comfortaa"/>
            </a:endParaRPr>
          </a:p>
        </p:txBody>
      </p:sp>
      <p:pic>
        <p:nvPicPr>
          <p:cNvPr id="68" name="Google Shape;68;p14"/>
          <p:cNvPicPr preferRelativeResize="0"/>
          <p:nvPr/>
        </p:nvPicPr>
        <p:blipFill>
          <a:blip r:embed="rId4">
            <a:alphaModFix/>
          </a:blip>
          <a:stretch>
            <a:fillRect/>
          </a:stretch>
        </p:blipFill>
        <p:spPr>
          <a:xfrm>
            <a:off x="4960168" y="1819349"/>
            <a:ext cx="2006665" cy="1078600"/>
          </a:xfrm>
          <a:prstGeom prst="rect">
            <a:avLst/>
          </a:prstGeom>
          <a:noFill/>
          <a:ln>
            <a:noFill/>
          </a:ln>
        </p:spPr>
      </p:pic>
    </p:spTree>
    <p:extLst>
      <p:ext uri="{BB962C8B-B14F-4D97-AF65-F5344CB8AC3E}">
        <p14:creationId xmlns:p14="http://schemas.microsoft.com/office/powerpoint/2010/main" val="3715791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BFD1F1-934F-F04E-9096-EE4AE47DC01B}"/>
              </a:ext>
            </a:extLst>
          </p:cNvPr>
          <p:cNvSpPr>
            <a:spLocks noGrp="1"/>
          </p:cNvSpPr>
          <p:nvPr>
            <p:ph type="title"/>
          </p:nvPr>
        </p:nvSpPr>
        <p:spPr>
          <a:xfrm>
            <a:off x="640079" y="2053641"/>
            <a:ext cx="3669161" cy="2760098"/>
          </a:xfrm>
        </p:spPr>
        <p:txBody>
          <a:bodyPr>
            <a:normAutofit/>
          </a:bodyPr>
          <a:lstStyle/>
          <a:p>
            <a:r>
              <a:rPr lang="en-US">
                <a:solidFill>
                  <a:srgbClr val="FFFFFF"/>
                </a:solidFill>
              </a:rPr>
              <a:t>Independent Practice</a:t>
            </a:r>
          </a:p>
        </p:txBody>
      </p:sp>
      <p:sp>
        <p:nvSpPr>
          <p:cNvPr id="3" name="Content Placeholder 2">
            <a:extLst>
              <a:ext uri="{FF2B5EF4-FFF2-40B4-BE49-F238E27FC236}">
                <a16:creationId xmlns:a16="http://schemas.microsoft.com/office/drawing/2014/main" id="{9D76D661-D1E7-CB47-8346-A874318072ED}"/>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Students will watch the news this week and listen to the scientists as they talk about the current Pandemic.  Students will predict whether scientists need to fail well or not.</a:t>
            </a:r>
          </a:p>
          <a:p>
            <a:endParaRPr lang="en-US" sz="2400" b="1">
              <a:solidFill>
                <a:srgbClr val="000000"/>
              </a:solidFill>
            </a:endParaRPr>
          </a:p>
        </p:txBody>
      </p:sp>
    </p:spTree>
    <p:extLst>
      <p:ext uri="{BB962C8B-B14F-4D97-AF65-F5344CB8AC3E}">
        <p14:creationId xmlns:p14="http://schemas.microsoft.com/office/powerpoint/2010/main" val="329222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3354-9826-4B54-90B8-8598F0C722B4}"/>
              </a:ext>
            </a:extLst>
          </p:cNvPr>
          <p:cNvSpPr>
            <a:spLocks noGrp="1"/>
          </p:cNvSpPr>
          <p:nvPr>
            <p:ph type="ctrTitle"/>
          </p:nvPr>
        </p:nvSpPr>
        <p:spPr/>
        <p:txBody>
          <a:bodyPr>
            <a:normAutofit/>
          </a:bodyPr>
          <a:lstStyle/>
          <a:p>
            <a:r>
              <a:rPr lang="en-US" sz="4400" dirty="0"/>
              <a:t>What it's like having a </a:t>
            </a:r>
          </a:p>
        </p:txBody>
      </p:sp>
      <p:sp>
        <p:nvSpPr>
          <p:cNvPr id="4" name="TextBox 3">
            <a:extLst>
              <a:ext uri="{FF2B5EF4-FFF2-40B4-BE49-F238E27FC236}">
                <a16:creationId xmlns:a16="http://schemas.microsoft.com/office/drawing/2014/main" id="{BA9A0BE5-D061-4FF5-B8CC-32A10E0DA4C7}"/>
              </a:ext>
            </a:extLst>
          </p:cNvPr>
          <p:cNvSpPr txBox="1"/>
          <p:nvPr/>
        </p:nvSpPr>
        <p:spPr>
          <a:xfrm>
            <a:off x="3502182" y="3366380"/>
            <a:ext cx="663619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Arial Black"/>
                <a:ea typeface="+mn-ea"/>
                <a:cs typeface="+mn-cs"/>
              </a:rPr>
              <a:t>GROWTH MINDSET</a:t>
            </a:r>
          </a:p>
        </p:txBody>
      </p:sp>
    </p:spTree>
    <p:extLst>
      <p:ext uri="{BB962C8B-B14F-4D97-AF65-F5344CB8AC3E}">
        <p14:creationId xmlns:p14="http://schemas.microsoft.com/office/powerpoint/2010/main" val="134332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DA1F9665-930B-4237-8383-22264377AE7B}"/>
              </a:ext>
            </a:extLst>
          </p:cNvPr>
          <p:cNvSpPr>
            <a:spLocks noGrp="1"/>
          </p:cNvSpPr>
          <p:nvPr>
            <p:ph type="title"/>
          </p:nvPr>
        </p:nvSpPr>
        <p:spPr>
          <a:xfrm>
            <a:off x="581192" y="1124999"/>
            <a:ext cx="4076149" cy="4608003"/>
          </a:xfrm>
        </p:spPr>
        <p:txBody>
          <a:bodyPr anchor="ctr">
            <a:normAutofit fontScale="90000"/>
          </a:bodyPr>
          <a:lstStyle/>
          <a:p>
            <a:r>
              <a:rPr lang="en-US" sz="4000" dirty="0">
                <a:solidFill>
                  <a:schemeClr val="accent1"/>
                </a:solidFill>
              </a:rPr>
              <a:t>Having a growth mindset.</a:t>
            </a:r>
            <a:br>
              <a:rPr lang="en-US" sz="4000" dirty="0">
                <a:solidFill>
                  <a:schemeClr val="accent1"/>
                </a:solidFill>
              </a:rPr>
            </a:br>
            <a:br>
              <a:rPr lang="en-US" sz="4000" dirty="0">
                <a:solidFill>
                  <a:schemeClr val="accent1"/>
                </a:solidFill>
              </a:rPr>
            </a:br>
            <a:r>
              <a:rPr lang="en-US" sz="4000" dirty="0">
                <a:solidFill>
                  <a:schemeClr val="accent1"/>
                </a:solidFill>
              </a:rPr>
              <a:t>*Think and talk*</a:t>
            </a:r>
            <a:br>
              <a:rPr lang="en-US" sz="4000" dirty="0">
                <a:solidFill>
                  <a:schemeClr val="accent1"/>
                </a:solidFill>
              </a:rPr>
            </a:br>
            <a:br>
              <a:rPr lang="en-US" sz="4000" dirty="0">
                <a:solidFill>
                  <a:schemeClr val="accent1"/>
                </a:solidFill>
              </a:rPr>
            </a:br>
            <a:endParaRPr lang="en-US" sz="4000" dirty="0">
              <a:solidFill>
                <a:schemeClr val="accent1"/>
              </a:solidFill>
            </a:endParaRP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CF27349-EAFB-4E3E-A1A4-43174E7C3DD6}"/>
              </a:ext>
            </a:extLst>
          </p:cNvPr>
          <p:cNvSpPr>
            <a:spLocks noGrp="1"/>
          </p:cNvSpPr>
          <p:nvPr>
            <p:ph idx="1"/>
          </p:nvPr>
        </p:nvSpPr>
        <p:spPr>
          <a:xfrm>
            <a:off x="5117586" y="1124998"/>
            <a:ext cx="6143248" cy="4608003"/>
          </a:xfrm>
        </p:spPr>
        <p:txBody>
          <a:bodyPr>
            <a:normAutofit/>
          </a:bodyPr>
          <a:lstStyle/>
          <a:p>
            <a:r>
              <a:rPr lang="en-US" sz="2000" dirty="0"/>
              <a:t>Think and talk quick about when you built your marshmallow tower. </a:t>
            </a:r>
          </a:p>
          <a:p>
            <a:r>
              <a:rPr lang="en-US" sz="2000" dirty="0"/>
              <a:t>Share what you loved about it and what you struggled with. </a:t>
            </a:r>
          </a:p>
          <a:p>
            <a:r>
              <a:rPr lang="en-US" sz="2000" dirty="0"/>
              <a:t>Did you make any kind of mistakes while building your tower?</a:t>
            </a:r>
          </a:p>
          <a:p>
            <a:r>
              <a:rPr lang="en-US" sz="2000" dirty="0"/>
              <a:t>Did those mistakes help you grow in your </a:t>
            </a:r>
            <a:br>
              <a:rPr lang="en-US" sz="2000" dirty="0"/>
            </a:br>
            <a:r>
              <a:rPr lang="en-US" sz="2000" dirty="0"/>
              <a:t>success in building a new tower? </a:t>
            </a:r>
          </a:p>
          <a:p>
            <a:endParaRPr lang="en-US" sz="2000" dirty="0"/>
          </a:p>
        </p:txBody>
      </p:sp>
      <p:pic>
        <p:nvPicPr>
          <p:cNvPr id="2052" name="Picture 4" descr="Shapes, Letters, &amp; Towers: Building with Marshmallows | School age ...">
            <a:extLst>
              <a:ext uri="{FF2B5EF4-FFF2-40B4-BE49-F238E27FC236}">
                <a16:creationId xmlns:a16="http://schemas.microsoft.com/office/drawing/2014/main" id="{04F4C328-6EA1-4AEF-ACB6-3C11F47AF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6693" y="4097051"/>
            <a:ext cx="1273927" cy="23037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rshmallow Towers to build teamwork among students...spaghetti or ...">
            <a:extLst>
              <a:ext uri="{FF2B5EF4-FFF2-40B4-BE49-F238E27FC236}">
                <a16:creationId xmlns:a16="http://schemas.microsoft.com/office/drawing/2014/main" id="{18D353AF-9032-44F6-9D78-CE1D1A240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2" y="4793983"/>
            <a:ext cx="2504046" cy="187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46116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CD3944D7-D06D-D446-96AB-B5CFFBA298BD}"/>
              </a:ext>
            </a:extLst>
          </p:cNvPr>
          <p:cNvSpPr>
            <a:spLocks noGrp="1"/>
          </p:cNvSpPr>
          <p:nvPr>
            <p:ph type="ctrTitle"/>
          </p:nvPr>
        </p:nvSpPr>
        <p:spPr>
          <a:xfrm>
            <a:off x="596280" y="885968"/>
            <a:ext cx="10993549" cy="1760367"/>
          </a:xfrm>
        </p:spPr>
        <p:txBody>
          <a:bodyPr>
            <a:normAutofit fontScale="90000"/>
          </a:bodyPr>
          <a:lstStyle/>
          <a:p>
            <a:r>
              <a:rPr lang="en-US" dirty="0"/>
              <a:t>Today we will be reading a new book “Ada twist scientist.” Click on the picture to watch the video </a:t>
            </a:r>
            <a:br>
              <a:rPr lang="en-US" dirty="0"/>
            </a:br>
            <a:endParaRPr lang="en-US" dirty="0"/>
          </a:p>
        </p:txBody>
      </p:sp>
      <p:sp>
        <p:nvSpPr>
          <p:cNvPr id="32" name="Rectangle 31">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Online Media 5" descr="Ada Twist, Scientist by Andrea Beaty">
            <a:hlinkClick r:id="" action="ppaction://media"/>
            <a:extLst>
              <a:ext uri="{FF2B5EF4-FFF2-40B4-BE49-F238E27FC236}">
                <a16:creationId xmlns:a16="http://schemas.microsoft.com/office/drawing/2014/main" id="{EFA2BE10-84A9-C142-835D-20CBD37BFCF8}"/>
              </a:ext>
            </a:extLst>
          </p:cNvPr>
          <p:cNvPicPr>
            <a:picLocks noRot="1" noChangeAspect="1"/>
          </p:cNvPicPr>
          <p:nvPr>
            <a:videoFile r:link="rId1"/>
          </p:nvPr>
        </p:nvPicPr>
        <p:blipFill>
          <a:blip r:embed="rId3"/>
          <a:stretch>
            <a:fillRect/>
          </a:stretch>
        </p:blipFill>
        <p:spPr>
          <a:xfrm>
            <a:off x="645296" y="2245869"/>
            <a:ext cx="7299854" cy="4106165"/>
          </a:xfrm>
          <a:prstGeom prst="rect">
            <a:avLst/>
          </a:prstGeom>
        </p:spPr>
      </p:pic>
      <p:sp>
        <p:nvSpPr>
          <p:cNvPr id="8" name="Title 1">
            <a:extLst>
              <a:ext uri="{FF2B5EF4-FFF2-40B4-BE49-F238E27FC236}">
                <a16:creationId xmlns:a16="http://schemas.microsoft.com/office/drawing/2014/main" id="{C04D148E-F1BF-49F6-BC3E-A19784F2EC34}"/>
              </a:ext>
            </a:extLst>
          </p:cNvPr>
          <p:cNvSpPr txBox="1">
            <a:spLocks/>
          </p:cNvSpPr>
          <p:nvPr/>
        </p:nvSpPr>
        <p:spPr>
          <a:xfrm>
            <a:off x="8947052" y="3429000"/>
            <a:ext cx="2134459" cy="2748249"/>
          </a:xfrm>
          <a:prstGeom prst="rect">
            <a:avLst/>
          </a:prstGeom>
          <a:effectLst/>
        </p:spPr>
        <p:txBody>
          <a:bodyPr vert="horz" lIns="91440" tIns="45720" rIns="91440" bIns="45720" rtlCol="0" anchor="b">
            <a:normAutofit fontScale="52500" lnSpcReduction="20000"/>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prstClr val="black">
                    <a:lumMod val="75000"/>
                    <a:lumOff val="25000"/>
                  </a:prstClr>
                </a:solidFill>
                <a:effectLst/>
                <a:uLnTx/>
                <a:uFillTx/>
                <a:latin typeface="Century Schoolbook" panose="020B0502020104020203"/>
                <a:ea typeface="+mj-ea"/>
                <a:cs typeface="+mj-cs"/>
              </a:rPr>
              <a:t>Be sure to think about your experience building your tower while watching! </a:t>
            </a:r>
            <a:br>
              <a:rPr kumimoji="0" lang="en-US" sz="3600" b="0" i="0" u="none" strike="noStrike" kern="1200" cap="all" spc="0" normalizeH="0" baseline="0" noProof="0" dirty="0">
                <a:ln>
                  <a:noFill/>
                </a:ln>
                <a:solidFill>
                  <a:prstClr val="black">
                    <a:lumMod val="75000"/>
                    <a:lumOff val="25000"/>
                  </a:prstClr>
                </a:solidFill>
                <a:effectLst/>
                <a:uLnTx/>
                <a:uFillTx/>
                <a:latin typeface="Century Schoolbook" panose="020B0502020104020203"/>
                <a:ea typeface="+mj-ea"/>
                <a:cs typeface="+mj-cs"/>
              </a:rPr>
            </a:br>
            <a:endParaRPr kumimoji="0" lang="en-US" sz="3600" b="0" i="0" u="none" strike="noStrike" kern="1200" cap="all" spc="0" normalizeH="0" baseline="0" noProof="0" dirty="0">
              <a:ln>
                <a:noFill/>
              </a:ln>
              <a:solidFill>
                <a:prstClr val="black">
                  <a:lumMod val="75000"/>
                  <a:lumOff val="25000"/>
                </a:prstClr>
              </a:solidFill>
              <a:effectLst/>
              <a:uLnTx/>
              <a:uFillTx/>
              <a:latin typeface="Century Schoolbook" panose="020B0502020104020203"/>
              <a:ea typeface="+mj-ea"/>
              <a:cs typeface="+mj-cs"/>
            </a:endParaRPr>
          </a:p>
        </p:txBody>
      </p:sp>
      <p:pic>
        <p:nvPicPr>
          <p:cNvPr id="1026" name="Picture 2" descr="Science Scientist Chemistry - Chemistry Vector Clipart (#3432856 ...">
            <a:extLst>
              <a:ext uri="{FF2B5EF4-FFF2-40B4-BE49-F238E27FC236}">
                <a16:creationId xmlns:a16="http://schemas.microsoft.com/office/drawing/2014/main" id="{A3C6F65E-B579-4766-AA98-3D4D6AD17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2021" y="1770192"/>
            <a:ext cx="2107081" cy="213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4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E99E-7C32-374F-9CB9-C7D1AB15BA43}"/>
              </a:ext>
            </a:extLst>
          </p:cNvPr>
          <p:cNvSpPr>
            <a:spLocks noGrp="1"/>
          </p:cNvSpPr>
          <p:nvPr>
            <p:ph type="title"/>
          </p:nvPr>
        </p:nvSpPr>
        <p:spPr>
          <a:xfrm>
            <a:off x="468316" y="758333"/>
            <a:ext cx="11029616" cy="1609522"/>
          </a:xfrm>
        </p:spPr>
        <p:txBody>
          <a:bodyPr>
            <a:normAutofit fontScale="90000"/>
          </a:bodyPr>
          <a:lstStyle/>
          <a:p>
            <a:r>
              <a:rPr lang="en-US" dirty="0"/>
              <a:t>During the video read aloud, make sure you are discussing these questions with your child. Just briefly discuss and share your answers with one another. </a:t>
            </a:r>
            <a:br>
              <a:rPr lang="en-US" dirty="0"/>
            </a:br>
            <a:endParaRPr lang="en-US" dirty="0"/>
          </a:p>
        </p:txBody>
      </p:sp>
      <p:graphicFrame>
        <p:nvGraphicFramePr>
          <p:cNvPr id="5" name="Content Placeholder 2">
            <a:extLst>
              <a:ext uri="{FF2B5EF4-FFF2-40B4-BE49-F238E27FC236}">
                <a16:creationId xmlns:a16="http://schemas.microsoft.com/office/drawing/2014/main" id="{F80494CD-35BB-4FB3-9EF6-0ED65298BAC9}"/>
              </a:ext>
            </a:extLst>
          </p:cNvPr>
          <p:cNvGraphicFramePr>
            <a:graphicFrameLocks noGrp="1"/>
          </p:cNvGraphicFramePr>
          <p:nvPr>
            <p:ph idx="1"/>
          </p:nvPr>
        </p:nvGraphicFramePr>
        <p:xfrm>
          <a:off x="581025" y="1549027"/>
          <a:ext cx="11029950" cy="4045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descr="Read ALOUD! “Ada Twist Scientist” – Tuscaloosa Reads">
            <a:extLst>
              <a:ext uri="{FF2B5EF4-FFF2-40B4-BE49-F238E27FC236}">
                <a16:creationId xmlns:a16="http://schemas.microsoft.com/office/drawing/2014/main" id="{36D4925C-0763-471D-8EAD-3BADD82C25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088" y="5409298"/>
            <a:ext cx="5154635" cy="124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ad ALOUD! “Ada Twist Scientist” – Tuscaloosa Reads">
            <a:extLst>
              <a:ext uri="{FF2B5EF4-FFF2-40B4-BE49-F238E27FC236}">
                <a16:creationId xmlns:a16="http://schemas.microsoft.com/office/drawing/2014/main" id="{4713810C-9A43-4FC2-8CF4-C27ED3D44F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846277" y="5409297"/>
            <a:ext cx="5154635" cy="124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62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3" name="Rectangle 3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B1C1F18-A4D3-BC45-92B8-A2735206FA96}"/>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nSpc>
                <a:spcPct val="90000"/>
              </a:lnSpc>
            </a:pPr>
            <a:r>
              <a:rPr lang="en-US" sz="2500">
                <a:solidFill>
                  <a:schemeClr val="tx1"/>
                </a:solidFill>
              </a:rPr>
              <a:t>After going over the questions during the read aloud, come back to the  question of, </a:t>
            </a:r>
            <a:br>
              <a:rPr lang="en-US" sz="2500">
                <a:solidFill>
                  <a:schemeClr val="tx1"/>
                </a:solidFill>
              </a:rPr>
            </a:br>
            <a:r>
              <a:rPr lang="en-US" sz="2500">
                <a:solidFill>
                  <a:schemeClr val="tx1"/>
                </a:solidFill>
              </a:rPr>
              <a:t>“Do scientists need to fail well?”</a:t>
            </a:r>
          </a:p>
        </p:txBody>
      </p:sp>
      <p:sp>
        <p:nvSpPr>
          <p:cNvPr id="5" name="TextBox 4">
            <a:extLst>
              <a:ext uri="{FF2B5EF4-FFF2-40B4-BE49-F238E27FC236}">
                <a16:creationId xmlns:a16="http://schemas.microsoft.com/office/drawing/2014/main" id="{C1654CF3-BEF6-244C-B7F1-D38256821FF9}"/>
              </a:ext>
            </a:extLst>
          </p:cNvPr>
          <p:cNvSpPr txBox="1"/>
          <p:nvPr/>
        </p:nvSpPr>
        <p:spPr>
          <a:xfrm>
            <a:off x="638621" y="4739780"/>
            <a:ext cx="3511233" cy="114705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90000"/>
              </a:lnSpc>
              <a:spcBef>
                <a:spcPct val="20000"/>
              </a:spcBef>
              <a:spcAft>
                <a:spcPts val="600"/>
              </a:spcAft>
              <a:buClr>
                <a:srgbClr val="ED8428"/>
              </a:buClr>
              <a:buSzPct val="92000"/>
              <a:buFontTx/>
              <a:buNone/>
              <a:tabLst/>
              <a:defRPr/>
            </a:pPr>
            <a:r>
              <a:rPr kumimoji="0" lang="en-US" sz="1500" b="0" i="0" u="none" strike="noStrike" kern="1200" cap="all" spc="0" normalizeH="0" baseline="0" noProof="0">
                <a:ln>
                  <a:noFill/>
                </a:ln>
                <a:solidFill>
                  <a:srgbClr val="ED8428"/>
                </a:solidFill>
                <a:effectLst/>
                <a:uLnTx/>
                <a:uFillTx/>
                <a:latin typeface="Franklin Gothic Book" panose="020B0502020104020203"/>
                <a:ea typeface="+mn-ea"/>
                <a:cs typeface="+mn-cs"/>
              </a:rPr>
              <a:t>Does a Scientist need to fail well? </a:t>
            </a:r>
          </a:p>
          <a:p>
            <a:pPr marL="0" marR="0" lvl="0" indent="0" algn="l" defTabSz="457200" rtl="0" eaLnBrk="1" fontAlgn="auto" latinLnBrk="0" hangingPunct="1">
              <a:lnSpc>
                <a:spcPct val="90000"/>
              </a:lnSpc>
              <a:spcBef>
                <a:spcPct val="20000"/>
              </a:spcBef>
              <a:spcAft>
                <a:spcPts val="600"/>
              </a:spcAft>
              <a:buClr>
                <a:srgbClr val="ED8428"/>
              </a:buClr>
              <a:buSzPct val="92000"/>
              <a:buFontTx/>
              <a:buNone/>
              <a:tabLst/>
              <a:defRPr/>
            </a:pPr>
            <a:endParaRPr kumimoji="0" lang="en-US" sz="1500" b="0" i="0" u="none" strike="noStrike" kern="1200" cap="all" spc="0" normalizeH="0" baseline="0" noProof="0">
              <a:ln>
                <a:noFill/>
              </a:ln>
              <a:solidFill>
                <a:srgbClr val="ED8428"/>
              </a:solidFill>
              <a:effectLst/>
              <a:uLnTx/>
              <a:uFillTx/>
              <a:latin typeface="Franklin Gothic Book" panose="020B0502020104020203"/>
              <a:ea typeface="+mn-ea"/>
              <a:cs typeface="+mn-cs"/>
            </a:endParaRPr>
          </a:p>
          <a:p>
            <a:pPr marL="0" marR="0" lvl="0" indent="0" algn="l" defTabSz="457200" rtl="0" eaLnBrk="1" fontAlgn="auto" latinLnBrk="0" hangingPunct="1">
              <a:lnSpc>
                <a:spcPct val="90000"/>
              </a:lnSpc>
              <a:spcBef>
                <a:spcPct val="20000"/>
              </a:spcBef>
              <a:spcAft>
                <a:spcPts val="600"/>
              </a:spcAft>
              <a:buClr>
                <a:srgbClr val="ED8428"/>
              </a:buClr>
              <a:buSzPct val="92000"/>
              <a:buFontTx/>
              <a:buNone/>
              <a:tabLst/>
              <a:defRPr/>
            </a:pPr>
            <a:r>
              <a:rPr kumimoji="0" lang="en-US" sz="1500" b="0" i="0" u="none" strike="noStrike" kern="1200" cap="all" spc="0" normalizeH="0" baseline="0" noProof="0">
                <a:ln>
                  <a:noFill/>
                </a:ln>
                <a:solidFill>
                  <a:srgbClr val="ED8428"/>
                </a:solidFill>
                <a:effectLst/>
                <a:uLnTx/>
                <a:uFillTx/>
                <a:latin typeface="Franklin Gothic Book" panose="020B0502020104020203"/>
                <a:ea typeface="+mn-ea"/>
                <a:cs typeface="+mn-cs"/>
              </a:rPr>
              <a:t>Why or why not? </a:t>
            </a:r>
          </a:p>
          <a:p>
            <a:pPr marL="0" marR="0" lvl="0" indent="0" algn="l" defTabSz="457200" rtl="0" eaLnBrk="1" fontAlgn="auto" latinLnBrk="0" hangingPunct="1">
              <a:lnSpc>
                <a:spcPct val="90000"/>
              </a:lnSpc>
              <a:spcBef>
                <a:spcPct val="20000"/>
              </a:spcBef>
              <a:spcAft>
                <a:spcPts val="600"/>
              </a:spcAft>
              <a:buClr>
                <a:srgbClr val="ED8428"/>
              </a:buClr>
              <a:buSzPct val="92000"/>
              <a:buFontTx/>
              <a:buNone/>
              <a:tabLst/>
              <a:defRPr/>
            </a:pPr>
            <a:endParaRPr kumimoji="0" lang="en-US" sz="1500" b="0" i="0" u="none" strike="noStrike" kern="1200" cap="all" spc="0" normalizeH="0" baseline="0" noProof="0">
              <a:ln>
                <a:noFill/>
              </a:ln>
              <a:solidFill>
                <a:srgbClr val="ED8428"/>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picture containing room, bedroom, clock&#10;&#10;Description automatically generated">
            <a:extLst>
              <a:ext uri="{FF2B5EF4-FFF2-40B4-BE49-F238E27FC236}">
                <a16:creationId xmlns:a16="http://schemas.microsoft.com/office/drawing/2014/main" id="{D4481F7A-F6FC-480E-85D4-8BC6EDDE0F7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35" r="16656" b="1"/>
          <a:stretch/>
        </p:blipFill>
        <p:spPr>
          <a:xfrm>
            <a:off x="4654295" y="10"/>
            <a:ext cx="7537705" cy="6857990"/>
          </a:xfrm>
          <a:prstGeom prst="rect">
            <a:avLst/>
          </a:prstGeom>
        </p:spPr>
      </p:pic>
      <p:sp>
        <p:nvSpPr>
          <p:cNvPr id="4" name="Rectangle 2">
            <a:extLst>
              <a:ext uri="{FF2B5EF4-FFF2-40B4-BE49-F238E27FC236}">
                <a16:creationId xmlns:a16="http://schemas.microsoft.com/office/drawing/2014/main" id="{3A4B750F-52C3-C24C-A1C3-C5D721E8D7BC}"/>
              </a:ext>
            </a:extLst>
          </p:cNvPr>
          <p:cNvSpPr>
            <a:spLocks noChangeArrowheads="1"/>
          </p:cNvSpPr>
          <p:nvPr/>
        </p:nvSpPr>
        <p:spPr bwMode="auto">
          <a:xfrm>
            <a:off x="8313610" y="3914454"/>
            <a:ext cx="23618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6560136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566B-56BB-49FE-9373-6B690A21D5C5}"/>
              </a:ext>
            </a:extLst>
          </p:cNvPr>
          <p:cNvSpPr>
            <a:spLocks noGrp="1"/>
          </p:cNvSpPr>
          <p:nvPr>
            <p:ph type="title"/>
          </p:nvPr>
        </p:nvSpPr>
        <p:spPr>
          <a:xfrm>
            <a:off x="583439" y="1001262"/>
            <a:ext cx="11029616" cy="988332"/>
          </a:xfrm>
        </p:spPr>
        <p:txBody>
          <a:bodyPr>
            <a:noAutofit/>
          </a:bodyPr>
          <a:lstStyle/>
          <a:p>
            <a:r>
              <a:rPr lang="en-US" sz="3200" dirty="0"/>
              <a:t>ON FLIPgrid, answer the question "Why is it necessary for a scientist to fail well?"</a:t>
            </a:r>
          </a:p>
        </p:txBody>
      </p:sp>
      <p:sp>
        <p:nvSpPr>
          <p:cNvPr id="3" name="TextBox 2">
            <a:extLst>
              <a:ext uri="{FF2B5EF4-FFF2-40B4-BE49-F238E27FC236}">
                <a16:creationId xmlns:a16="http://schemas.microsoft.com/office/drawing/2014/main" id="{37E214C7-02F1-4409-A999-E2A1565AC2ED}"/>
              </a:ext>
            </a:extLst>
          </p:cNvPr>
          <p:cNvSpPr txBox="1"/>
          <p:nvPr/>
        </p:nvSpPr>
        <p:spPr>
          <a:xfrm>
            <a:off x="624840" y="3253740"/>
            <a:ext cx="30327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2020104020203"/>
                <a:ea typeface="+mn-ea"/>
                <a:cs typeface="+mn-cs"/>
              </a:rPr>
              <a:t>SCAN THE QR CODE ON THE FLIPGRID APP TO ACCESS THE GRID</a:t>
            </a:r>
          </a:p>
        </p:txBody>
      </p:sp>
      <p:pic>
        <p:nvPicPr>
          <p:cNvPr id="4" name="Picture 4" descr="A picture containing drawing&#10;&#10;Description generated with very high confidence">
            <a:extLst>
              <a:ext uri="{FF2B5EF4-FFF2-40B4-BE49-F238E27FC236}">
                <a16:creationId xmlns:a16="http://schemas.microsoft.com/office/drawing/2014/main" id="{9C9AB9F4-9319-43B2-ABFE-C9B2C2FF680D}"/>
              </a:ext>
            </a:extLst>
          </p:cNvPr>
          <p:cNvPicPr>
            <a:picLocks noChangeAspect="1"/>
          </p:cNvPicPr>
          <p:nvPr/>
        </p:nvPicPr>
        <p:blipFill>
          <a:blip r:embed="rId2"/>
          <a:stretch>
            <a:fillRect/>
          </a:stretch>
        </p:blipFill>
        <p:spPr>
          <a:xfrm>
            <a:off x="5357841" y="2472049"/>
            <a:ext cx="3535680" cy="3535680"/>
          </a:xfrm>
          <a:prstGeom prst="rect">
            <a:avLst/>
          </a:prstGeom>
        </p:spPr>
      </p:pic>
      <p:sp>
        <p:nvSpPr>
          <p:cNvPr id="5" name="Arrow: Right 4">
            <a:extLst>
              <a:ext uri="{FF2B5EF4-FFF2-40B4-BE49-F238E27FC236}">
                <a16:creationId xmlns:a16="http://schemas.microsoft.com/office/drawing/2014/main" id="{F30518DE-15C0-4500-9B54-CF6F1F2FF298}"/>
              </a:ext>
            </a:extLst>
          </p:cNvPr>
          <p:cNvSpPr/>
          <p:nvPr/>
        </p:nvSpPr>
        <p:spPr>
          <a:xfrm>
            <a:off x="3791331" y="3710559"/>
            <a:ext cx="975360" cy="487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6" name="Picture 6" descr="A close up of a sign&#10;&#10;Description generated with high confidence">
            <a:extLst>
              <a:ext uri="{FF2B5EF4-FFF2-40B4-BE49-F238E27FC236}">
                <a16:creationId xmlns:a16="http://schemas.microsoft.com/office/drawing/2014/main" id="{6E5627F6-A62B-4E21-B186-0DED5EDE9D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96400" y="3428439"/>
            <a:ext cx="2743200" cy="1509881"/>
          </a:xfrm>
          <a:prstGeom prst="rect">
            <a:avLst/>
          </a:prstGeom>
        </p:spPr>
      </p:pic>
    </p:spTree>
    <p:extLst>
      <p:ext uri="{BB962C8B-B14F-4D97-AF65-F5344CB8AC3E}">
        <p14:creationId xmlns:p14="http://schemas.microsoft.com/office/powerpoint/2010/main" val="3088119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5" name="Picture 4">
            <a:extLst>
              <a:ext uri="{FF2B5EF4-FFF2-40B4-BE49-F238E27FC236}">
                <a16:creationId xmlns:a16="http://schemas.microsoft.com/office/drawing/2014/main" id="{10D7A43C-6C2A-48A4-B589-41CAD72D76FD}"/>
              </a:ext>
            </a:extLst>
          </p:cNvPr>
          <p:cNvPicPr>
            <a:picLocks noChangeAspect="1"/>
          </p:cNvPicPr>
          <p:nvPr/>
        </p:nvPicPr>
        <p:blipFill rotWithShape="1">
          <a:blip r:embed="rId2">
            <a:alphaModFix/>
          </a:blip>
          <a:srcRect t="7787"/>
          <a:stretch/>
        </p:blipFill>
        <p:spPr>
          <a:xfrm>
            <a:off x="-7662" y="-12234"/>
            <a:ext cx="12191980" cy="6857990"/>
          </a:xfrm>
          <a:prstGeom prst="rect">
            <a:avLst/>
          </a:prstGeom>
        </p:spPr>
      </p:pic>
      <p:sp>
        <p:nvSpPr>
          <p:cNvPr id="19" name="Rectangle 18">
            <a:extLst>
              <a:ext uri="{FF2B5EF4-FFF2-40B4-BE49-F238E27FC236}">
                <a16:creationId xmlns:a16="http://schemas.microsoft.com/office/drawing/2014/main" id="{F789D439-D937-4847-B1C2-C6DD2B6A6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2"/>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C21B1898-E0D4-A94A-877A-F5440B71DEEE}"/>
              </a:ext>
            </a:extLst>
          </p:cNvPr>
          <p:cNvSpPr>
            <a:spLocks noGrp="1"/>
          </p:cNvSpPr>
          <p:nvPr>
            <p:ph type="title"/>
          </p:nvPr>
        </p:nvSpPr>
        <p:spPr>
          <a:xfrm>
            <a:off x="149655" y="-12234"/>
            <a:ext cx="10225530" cy="1136699"/>
          </a:xfrm>
        </p:spPr>
        <p:txBody>
          <a:bodyPr vert="horz" lIns="91440" tIns="45720" rIns="91440" bIns="45720" rtlCol="0" anchor="b">
            <a:normAutofit/>
          </a:bodyPr>
          <a:lstStyle/>
          <a:p>
            <a:r>
              <a:rPr lang="en-US" sz="5400" dirty="0">
                <a:solidFill>
                  <a:schemeClr val="bg1"/>
                </a:solidFill>
              </a:rPr>
              <a:t>Independent practice!</a:t>
            </a:r>
          </a:p>
        </p:txBody>
      </p:sp>
      <p:sp>
        <p:nvSpPr>
          <p:cNvPr id="3" name="Content Placeholder 2">
            <a:extLst>
              <a:ext uri="{FF2B5EF4-FFF2-40B4-BE49-F238E27FC236}">
                <a16:creationId xmlns:a16="http://schemas.microsoft.com/office/drawing/2014/main" id="{15238C38-A99B-0B4E-BEC5-19852064C311}"/>
              </a:ext>
            </a:extLst>
          </p:cNvPr>
          <p:cNvSpPr>
            <a:spLocks noGrp="1"/>
          </p:cNvSpPr>
          <p:nvPr>
            <p:ph idx="1"/>
          </p:nvPr>
        </p:nvSpPr>
        <p:spPr>
          <a:xfrm>
            <a:off x="149655" y="1366335"/>
            <a:ext cx="7051546" cy="3338149"/>
          </a:xfrm>
        </p:spPr>
        <p:txBody>
          <a:bodyPr vert="horz" lIns="91440" tIns="45720" rIns="91440" bIns="45720" rtlCol="0" anchor="t">
            <a:noAutofit/>
          </a:bodyPr>
          <a:lstStyle/>
          <a:p>
            <a:pPr marL="0" indent="0">
              <a:buNone/>
            </a:pPr>
            <a:r>
              <a:rPr lang="en-US" sz="2000" b="1" dirty="0">
                <a:solidFill>
                  <a:schemeClr val="tx1"/>
                </a:solidFill>
                <a:ea typeface="+mn-lt"/>
                <a:cs typeface="+mn-lt"/>
              </a:rPr>
              <a:t>Students will write letters to next year's first grade on all that they have learned about the need for a growth mindset in first grade and in science and engineering.</a:t>
            </a:r>
          </a:p>
          <a:p>
            <a:pPr marL="0" indent="0">
              <a:buNone/>
            </a:pPr>
            <a:endParaRPr lang="en-US" sz="2000" b="1" dirty="0">
              <a:solidFill>
                <a:schemeClr val="tx1"/>
              </a:solidFill>
            </a:endParaRPr>
          </a:p>
          <a:p>
            <a:pPr marL="305435" indent="-305435"/>
            <a:r>
              <a:rPr lang="en-US" sz="2000" b="1" dirty="0">
                <a:solidFill>
                  <a:schemeClr val="tx1"/>
                </a:solidFill>
              </a:rPr>
              <a:t>What having a growth mindset is, </a:t>
            </a:r>
          </a:p>
          <a:p>
            <a:pPr marL="305435" indent="-305435"/>
            <a:r>
              <a:rPr lang="en-US" sz="2000" b="1" dirty="0">
                <a:solidFill>
                  <a:schemeClr val="tx1"/>
                </a:solidFill>
              </a:rPr>
              <a:t>What it means to fail well, </a:t>
            </a:r>
          </a:p>
          <a:p>
            <a:pPr marL="305435" indent="-305435"/>
            <a:r>
              <a:rPr lang="en-US" sz="2000" b="1" dirty="0">
                <a:solidFill>
                  <a:schemeClr val="tx1"/>
                </a:solidFill>
              </a:rPr>
              <a:t>Ways that they have failed well in first grade, and </a:t>
            </a:r>
          </a:p>
          <a:p>
            <a:pPr marL="305435" indent="-305435"/>
            <a:r>
              <a:rPr lang="en-US" sz="2000" b="1" dirty="0">
                <a:solidFill>
                  <a:schemeClr val="tx1"/>
                </a:solidFill>
              </a:rPr>
              <a:t>How we all make mistakes as we try out new ideas, just like scientists and engineers do.  </a:t>
            </a:r>
          </a:p>
          <a:p>
            <a:pPr marL="0" indent="0">
              <a:buNone/>
            </a:pPr>
            <a:endParaRPr lang="en-US" sz="4400" cap="all" dirty="0">
              <a:solidFill>
                <a:schemeClr val="bg1"/>
              </a:solidFill>
            </a:endParaRPr>
          </a:p>
        </p:txBody>
      </p:sp>
    </p:spTree>
    <p:extLst>
      <p:ext uri="{BB962C8B-B14F-4D97-AF65-F5344CB8AC3E}">
        <p14:creationId xmlns:p14="http://schemas.microsoft.com/office/powerpoint/2010/main" val="149156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15600" y="329000"/>
            <a:ext cx="11360800" cy="763600"/>
          </a:xfrm>
          <a:prstGeom prst="rect">
            <a:avLst/>
          </a:prstGeom>
        </p:spPr>
        <p:txBody>
          <a:bodyPr spcFirstLastPara="1" vert="horz" wrap="square" lIns="121900" tIns="121900" rIns="121900" bIns="121900" rtlCol="0" anchor="t" anchorCtr="0">
            <a:noAutofit/>
          </a:bodyPr>
          <a:lstStyle/>
          <a:p>
            <a:pPr algn="ctr"/>
            <a:r>
              <a:rPr lang="en" sz="4133">
                <a:solidFill>
                  <a:srgbClr val="FFFFFF"/>
                </a:solidFill>
                <a:highlight>
                  <a:srgbClr val="000000"/>
                </a:highlight>
                <a:latin typeface="Comic Sans MS"/>
                <a:ea typeface="Comic Sans MS"/>
                <a:cs typeface="Comic Sans MS"/>
                <a:sym typeface="Comic Sans MS"/>
              </a:rPr>
              <a:t>The Girl Who Never Makes Mistakes</a:t>
            </a:r>
            <a:endParaRPr sz="4133">
              <a:solidFill>
                <a:srgbClr val="FFFFFF"/>
              </a:solidFill>
              <a:highlight>
                <a:srgbClr val="000000"/>
              </a:highlight>
              <a:latin typeface="Comic Sans MS"/>
              <a:ea typeface="Comic Sans MS"/>
              <a:cs typeface="Comic Sans MS"/>
              <a:sym typeface="Comic Sans MS"/>
            </a:endParaRPr>
          </a:p>
        </p:txBody>
      </p:sp>
      <p:pic>
        <p:nvPicPr>
          <p:cNvPr id="74" name="Google Shape;74;p15" title="The Girl Who Never Made Mistakes">
            <a:hlinkClick r:id="rId3"/>
          </p:cNvPr>
          <p:cNvPicPr preferRelativeResize="0"/>
          <p:nvPr/>
        </p:nvPicPr>
        <p:blipFill>
          <a:blip r:embed="rId4">
            <a:alphaModFix/>
          </a:blip>
          <a:stretch>
            <a:fillRect/>
          </a:stretch>
        </p:blipFill>
        <p:spPr>
          <a:xfrm>
            <a:off x="3048000" y="1283100"/>
            <a:ext cx="6096000" cy="4572000"/>
          </a:xfrm>
          <a:prstGeom prst="rect">
            <a:avLst/>
          </a:prstGeom>
          <a:noFill/>
          <a:ln>
            <a:noFill/>
          </a:ln>
        </p:spPr>
      </p:pic>
      <p:sp>
        <p:nvSpPr>
          <p:cNvPr id="75" name="Google Shape;75;p15"/>
          <p:cNvSpPr txBox="1"/>
          <p:nvPr/>
        </p:nvSpPr>
        <p:spPr>
          <a:xfrm>
            <a:off x="4046300" y="6206233"/>
            <a:ext cx="4730400" cy="285600"/>
          </a:xfrm>
          <a:prstGeom prst="rect">
            <a:avLst/>
          </a:prstGeom>
          <a:noFill/>
          <a:ln>
            <a:noFill/>
          </a:ln>
        </p:spPr>
        <p:txBody>
          <a:bodyPr spcFirstLastPara="1" wrap="square" lIns="121900" tIns="121900" rIns="121900" bIns="121900" anchor="t" anchorCtr="0">
            <a:noAutofit/>
          </a:bodyPr>
          <a:lstStyle/>
          <a:p>
            <a:r>
              <a:rPr lang="en" sz="2400"/>
              <a:t>Click on the link to listen to the story.</a:t>
            </a:r>
            <a:endParaRPr sz="2400"/>
          </a:p>
        </p:txBody>
      </p:sp>
    </p:spTree>
    <p:extLst>
      <p:ext uri="{BB962C8B-B14F-4D97-AF65-F5344CB8AC3E}">
        <p14:creationId xmlns:p14="http://schemas.microsoft.com/office/powerpoint/2010/main" val="277268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15600" y="150800"/>
            <a:ext cx="11360800" cy="763600"/>
          </a:xfrm>
          <a:prstGeom prst="rect">
            <a:avLst/>
          </a:prstGeom>
        </p:spPr>
        <p:txBody>
          <a:bodyPr spcFirstLastPara="1" vert="horz" wrap="square" lIns="121900" tIns="121900" rIns="121900" bIns="121900" rtlCol="0" anchor="t" anchorCtr="0">
            <a:noAutofit/>
          </a:bodyPr>
          <a:lstStyle/>
          <a:p>
            <a:r>
              <a:rPr lang="en"/>
              <a:t>Questions on </a:t>
            </a:r>
            <a:r>
              <a:rPr lang="en">
                <a:solidFill>
                  <a:srgbClr val="FFFFFF"/>
                </a:solidFill>
                <a:highlight>
                  <a:srgbClr val="000000"/>
                </a:highlight>
              </a:rPr>
              <a:t>“The Girl Who Never Made Mistakes”</a:t>
            </a:r>
            <a:endParaRPr>
              <a:solidFill>
                <a:srgbClr val="FFFFFF"/>
              </a:solidFill>
              <a:highlight>
                <a:srgbClr val="000000"/>
              </a:highlight>
            </a:endParaRPr>
          </a:p>
        </p:txBody>
      </p:sp>
      <p:sp>
        <p:nvSpPr>
          <p:cNvPr id="81" name="Google Shape;81;p16"/>
          <p:cNvSpPr txBox="1">
            <a:spLocks noGrp="1"/>
          </p:cNvSpPr>
          <p:nvPr>
            <p:ph type="body" idx="1"/>
          </p:nvPr>
        </p:nvSpPr>
        <p:spPr>
          <a:xfrm>
            <a:off x="415600" y="914400"/>
            <a:ext cx="11360800" cy="4478400"/>
          </a:xfrm>
          <a:prstGeom prst="rect">
            <a:avLst/>
          </a:prstGeom>
        </p:spPr>
        <p:txBody>
          <a:bodyPr spcFirstLastPara="1" vert="horz" wrap="square" lIns="121900" tIns="121900" rIns="121900" bIns="121900" rtlCol="0" anchor="t" anchorCtr="0">
            <a:noAutofit/>
          </a:bodyPr>
          <a:lstStyle/>
          <a:p>
            <a:pPr marL="0" indent="0">
              <a:buNone/>
            </a:pPr>
            <a:r>
              <a:rPr lang="en" sz="2267">
                <a:solidFill>
                  <a:srgbClr val="000000"/>
                </a:solidFill>
              </a:rPr>
              <a:t>-</a:t>
            </a:r>
            <a:r>
              <a:rPr lang="en" sz="1733">
                <a:solidFill>
                  <a:srgbClr val="000000"/>
                </a:solidFill>
              </a:rPr>
              <a:t>What are some things that Beatrice does before she goes to school?</a:t>
            </a:r>
            <a:endParaRPr sz="1733">
              <a:solidFill>
                <a:srgbClr val="000000"/>
              </a:solidFill>
            </a:endParaRPr>
          </a:p>
          <a:p>
            <a:pPr marL="0" indent="0">
              <a:spcBef>
                <a:spcPts val="2133"/>
              </a:spcBef>
              <a:buNone/>
            </a:pPr>
            <a:r>
              <a:rPr lang="en" sz="1733">
                <a:solidFill>
                  <a:srgbClr val="000000"/>
                </a:solidFill>
              </a:rPr>
              <a:t>-What are some things that Beatrice’s brother Carl does?</a:t>
            </a:r>
            <a:endParaRPr sz="1733">
              <a:solidFill>
                <a:srgbClr val="000000"/>
              </a:solidFill>
            </a:endParaRPr>
          </a:p>
          <a:p>
            <a:pPr marL="0" indent="0">
              <a:spcBef>
                <a:spcPts val="2133"/>
              </a:spcBef>
              <a:buNone/>
            </a:pPr>
            <a:r>
              <a:rPr lang="en" sz="1733">
                <a:solidFill>
                  <a:srgbClr val="000000"/>
                </a:solidFill>
              </a:rPr>
              <a:t>-Do you think Beatrice is better than Carl?</a:t>
            </a:r>
            <a:endParaRPr sz="1733">
              <a:solidFill>
                <a:srgbClr val="000000"/>
              </a:solidFill>
            </a:endParaRPr>
          </a:p>
          <a:p>
            <a:pPr marL="0" indent="0">
              <a:spcBef>
                <a:spcPts val="2133"/>
              </a:spcBef>
              <a:buNone/>
            </a:pPr>
            <a:r>
              <a:rPr lang="en" sz="1733">
                <a:solidFill>
                  <a:srgbClr val="000000"/>
                </a:solidFill>
              </a:rPr>
              <a:t>-Why is Beatrice afraid to make mistakes? </a:t>
            </a:r>
            <a:endParaRPr sz="1733">
              <a:solidFill>
                <a:srgbClr val="000000"/>
              </a:solidFill>
            </a:endParaRPr>
          </a:p>
          <a:p>
            <a:pPr marL="0" indent="0">
              <a:spcBef>
                <a:spcPts val="2133"/>
              </a:spcBef>
              <a:buNone/>
            </a:pPr>
            <a:r>
              <a:rPr lang="en" sz="1733">
                <a:solidFill>
                  <a:srgbClr val="000000"/>
                </a:solidFill>
              </a:rPr>
              <a:t>-What do you think Beatrice misses because of her fear of making mistakes? Do you think her brother Carl has more fun? </a:t>
            </a:r>
            <a:endParaRPr sz="1733">
              <a:solidFill>
                <a:srgbClr val="000000"/>
              </a:solidFill>
            </a:endParaRPr>
          </a:p>
          <a:p>
            <a:pPr marL="0" indent="0">
              <a:spcBef>
                <a:spcPts val="2133"/>
              </a:spcBef>
              <a:buNone/>
            </a:pPr>
            <a:r>
              <a:rPr lang="en" sz="1733">
                <a:solidFill>
                  <a:srgbClr val="000000"/>
                </a:solidFill>
              </a:rPr>
              <a:t>-How do you feel about Beatrice? </a:t>
            </a:r>
            <a:endParaRPr sz="1733">
              <a:solidFill>
                <a:srgbClr val="000000"/>
              </a:solidFill>
            </a:endParaRPr>
          </a:p>
          <a:p>
            <a:pPr marL="0" indent="0">
              <a:spcBef>
                <a:spcPts val="1067"/>
              </a:spcBef>
              <a:buNone/>
            </a:pPr>
            <a:r>
              <a:rPr lang="en" sz="1733">
                <a:solidFill>
                  <a:srgbClr val="000000"/>
                </a:solidFill>
              </a:rPr>
              <a:t>-When Beatrice has her juggling mishap, she doesn't know what to do. How does she take control of the situation? </a:t>
            </a:r>
            <a:endParaRPr sz="1733">
              <a:solidFill>
                <a:srgbClr val="000000"/>
              </a:solidFill>
            </a:endParaRPr>
          </a:p>
          <a:p>
            <a:pPr marL="0" indent="0">
              <a:spcBef>
                <a:spcPts val="1067"/>
              </a:spcBef>
              <a:buNone/>
            </a:pPr>
            <a:r>
              <a:rPr lang="en" sz="1733">
                <a:solidFill>
                  <a:srgbClr val="000000"/>
                </a:solidFill>
              </a:rPr>
              <a:t>-Why do you think Beatrice's attitude changes the day after the talent show? </a:t>
            </a:r>
            <a:endParaRPr sz="1733">
              <a:solidFill>
                <a:srgbClr val="000000"/>
              </a:solidFill>
            </a:endParaRPr>
          </a:p>
          <a:p>
            <a:pPr marL="0" indent="0">
              <a:spcBef>
                <a:spcPts val="1067"/>
              </a:spcBef>
              <a:buNone/>
            </a:pPr>
            <a:r>
              <a:rPr lang="en" sz="1733">
                <a:solidFill>
                  <a:srgbClr val="000000"/>
                </a:solidFill>
              </a:rPr>
              <a:t>-How do you think Beatrice feels when her name changes from ''The Girl Who Never Makes Mistakes'' to just ''Beatrice?''</a:t>
            </a:r>
            <a:endParaRPr sz="1733">
              <a:solidFill>
                <a:srgbClr val="000000"/>
              </a:solidFill>
            </a:endParaRPr>
          </a:p>
          <a:p>
            <a:pPr marL="0" indent="0">
              <a:spcBef>
                <a:spcPts val="1067"/>
              </a:spcBef>
              <a:buNone/>
            </a:pPr>
            <a:r>
              <a:rPr lang="en" sz="1733">
                <a:solidFill>
                  <a:srgbClr val="000000"/>
                </a:solidFill>
              </a:rPr>
              <a:t>-Are Beatrice’s mistakes good or bad? </a:t>
            </a:r>
            <a:endParaRPr sz="1733">
              <a:solidFill>
                <a:srgbClr val="000000"/>
              </a:solidFill>
            </a:endParaRPr>
          </a:p>
          <a:p>
            <a:pPr marL="0" indent="0">
              <a:spcBef>
                <a:spcPts val="1067"/>
              </a:spcBef>
              <a:spcAft>
                <a:spcPts val="2133"/>
              </a:spcAft>
              <a:buNone/>
            </a:pPr>
            <a:endParaRPr/>
          </a:p>
        </p:txBody>
      </p:sp>
      <p:pic>
        <p:nvPicPr>
          <p:cNvPr id="82" name="Google Shape;82;p16"/>
          <p:cNvPicPr preferRelativeResize="0"/>
          <p:nvPr/>
        </p:nvPicPr>
        <p:blipFill>
          <a:blip r:embed="rId3">
            <a:alphaModFix/>
          </a:blip>
          <a:stretch>
            <a:fillRect/>
          </a:stretch>
        </p:blipFill>
        <p:spPr>
          <a:xfrm>
            <a:off x="8069101" y="914400"/>
            <a:ext cx="3018767" cy="2344000"/>
          </a:xfrm>
          <a:prstGeom prst="rect">
            <a:avLst/>
          </a:prstGeom>
          <a:noFill/>
          <a:ln>
            <a:noFill/>
          </a:ln>
        </p:spPr>
      </p:pic>
    </p:spTree>
    <p:extLst>
      <p:ext uri="{BB962C8B-B14F-4D97-AF65-F5344CB8AC3E}">
        <p14:creationId xmlns:p14="http://schemas.microsoft.com/office/powerpoint/2010/main" val="234564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15600" y="342100"/>
            <a:ext cx="11360800" cy="763600"/>
          </a:xfrm>
          <a:prstGeom prst="rect">
            <a:avLst/>
          </a:prstGeom>
        </p:spPr>
        <p:txBody>
          <a:bodyPr spcFirstLastPara="1" vert="horz" wrap="square" lIns="121900" tIns="121900" rIns="121900" bIns="121900" rtlCol="0" anchor="t" anchorCtr="0">
            <a:noAutofit/>
          </a:bodyPr>
          <a:lstStyle/>
          <a:p>
            <a:r>
              <a:rPr lang="en">
                <a:highlight>
                  <a:srgbClr val="00FF00"/>
                </a:highlight>
              </a:rPr>
              <a:t>FlipGrid</a:t>
            </a:r>
            <a:endParaRPr>
              <a:highlight>
                <a:srgbClr val="00FF00"/>
              </a:highlight>
            </a:endParaRPr>
          </a:p>
        </p:txBody>
      </p:sp>
      <p:sp>
        <p:nvSpPr>
          <p:cNvPr id="88" name="Google Shape;88;p17"/>
          <p:cNvSpPr txBox="1">
            <a:spLocks noGrp="1"/>
          </p:cNvSpPr>
          <p:nvPr>
            <p:ph type="body" idx="1"/>
          </p:nvPr>
        </p:nvSpPr>
        <p:spPr>
          <a:xfrm>
            <a:off x="253500" y="12301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solidFill>
                  <a:srgbClr val="000000"/>
                </a:solidFill>
                <a:latin typeface="Comic Sans MS"/>
                <a:ea typeface="Comic Sans MS"/>
                <a:cs typeface="Comic Sans MS"/>
                <a:sym typeface="Comic Sans MS"/>
              </a:rPr>
              <a:t>A FlipGrid is a tool that will allow us as a class to communicate via video messages. We create a grid of videos to help facilitate discussions with one another. </a:t>
            </a:r>
            <a:endParaRPr>
              <a:solidFill>
                <a:srgbClr val="000000"/>
              </a:solidFill>
              <a:latin typeface="Comic Sans MS"/>
              <a:ea typeface="Comic Sans MS"/>
              <a:cs typeface="Comic Sans MS"/>
              <a:sym typeface="Comic Sans MS"/>
            </a:endParaRPr>
          </a:p>
          <a:p>
            <a:pPr marL="0" indent="0">
              <a:spcBef>
                <a:spcPts val="2133"/>
              </a:spcBef>
              <a:buNone/>
            </a:pPr>
            <a:r>
              <a:rPr lang="en">
                <a:solidFill>
                  <a:srgbClr val="000000"/>
                </a:solidFill>
                <a:latin typeface="Comic Sans MS"/>
                <a:ea typeface="Comic Sans MS"/>
                <a:cs typeface="Comic Sans MS"/>
                <a:sym typeface="Comic Sans MS"/>
              </a:rPr>
              <a:t>Create a </a:t>
            </a:r>
            <a:r>
              <a:rPr lang="en" sz="2533">
                <a:solidFill>
                  <a:srgbClr val="000000"/>
                </a:solidFill>
                <a:highlight>
                  <a:srgbClr val="00FF00"/>
                </a:highlight>
                <a:latin typeface="Comic Sans MS"/>
                <a:ea typeface="Comic Sans MS"/>
                <a:cs typeface="Comic Sans MS"/>
                <a:sym typeface="Comic Sans MS"/>
              </a:rPr>
              <a:t>FlipGrid</a:t>
            </a:r>
            <a:r>
              <a:rPr lang="en">
                <a:solidFill>
                  <a:srgbClr val="000000"/>
                </a:solidFill>
                <a:latin typeface="Comic Sans MS"/>
                <a:ea typeface="Comic Sans MS"/>
                <a:cs typeface="Comic Sans MS"/>
                <a:sym typeface="Comic Sans MS"/>
              </a:rPr>
              <a:t> on a time that a mistake made you stronger or where you “failed well”.</a:t>
            </a:r>
            <a:endParaRPr sz="2667"/>
          </a:p>
          <a:p>
            <a:pPr marL="0" indent="0">
              <a:spcBef>
                <a:spcPts val="2133"/>
              </a:spcBef>
              <a:buNone/>
            </a:pPr>
            <a:r>
              <a:rPr lang="en" sz="2667" u="sng">
                <a:solidFill>
                  <a:schemeClr val="hlink"/>
                </a:solidFill>
                <a:hlinkClick r:id="rId3"/>
              </a:rPr>
              <a:t>https://flipgrid.com/mistakes00</a:t>
            </a:r>
            <a:endParaRPr sz="2667"/>
          </a:p>
          <a:p>
            <a:pPr indent="0">
              <a:lnSpc>
                <a:spcPct val="100000"/>
              </a:lnSpc>
              <a:spcBef>
                <a:spcPts val="2133"/>
              </a:spcBef>
              <a:buNone/>
            </a:pPr>
            <a:endParaRPr/>
          </a:p>
        </p:txBody>
      </p:sp>
      <p:pic>
        <p:nvPicPr>
          <p:cNvPr id="89" name="Google Shape;89;p17"/>
          <p:cNvPicPr preferRelativeResize="0"/>
          <p:nvPr/>
        </p:nvPicPr>
        <p:blipFill>
          <a:blip r:embed="rId4">
            <a:alphaModFix/>
          </a:blip>
          <a:stretch>
            <a:fillRect/>
          </a:stretch>
        </p:blipFill>
        <p:spPr>
          <a:xfrm>
            <a:off x="8141367" y="3677785"/>
            <a:ext cx="2857500" cy="2857500"/>
          </a:xfrm>
          <a:prstGeom prst="rect">
            <a:avLst/>
          </a:prstGeom>
          <a:noFill/>
          <a:ln>
            <a:noFill/>
          </a:ln>
        </p:spPr>
      </p:pic>
      <p:sp>
        <p:nvSpPr>
          <p:cNvPr id="90" name="Google Shape;90;p17"/>
          <p:cNvSpPr txBox="1"/>
          <p:nvPr/>
        </p:nvSpPr>
        <p:spPr>
          <a:xfrm>
            <a:off x="482067" y="4945233"/>
            <a:ext cx="6811200" cy="1415200"/>
          </a:xfrm>
          <a:prstGeom prst="rect">
            <a:avLst/>
          </a:prstGeom>
          <a:noFill/>
          <a:ln>
            <a:noFill/>
          </a:ln>
        </p:spPr>
        <p:txBody>
          <a:bodyPr spcFirstLastPara="1" wrap="square" lIns="121900" tIns="121900" rIns="121900" bIns="121900" anchor="t" anchorCtr="0">
            <a:noAutofit/>
          </a:bodyPr>
          <a:lstStyle/>
          <a:p>
            <a:r>
              <a:rPr lang="en" sz="2133">
                <a:latin typeface="Comic Sans MS"/>
                <a:ea typeface="Comic Sans MS"/>
                <a:cs typeface="Comic Sans MS"/>
                <a:sym typeface="Comic Sans MS"/>
              </a:rPr>
              <a:t>Reply to at least one students FlipGrid and talk about how you think their mistake was “failing well”</a:t>
            </a:r>
            <a:endParaRPr sz="2133">
              <a:latin typeface="Comic Sans MS"/>
              <a:ea typeface="Comic Sans MS"/>
              <a:cs typeface="Comic Sans MS"/>
              <a:sym typeface="Comic Sans MS"/>
            </a:endParaRPr>
          </a:p>
        </p:txBody>
      </p:sp>
    </p:spTree>
    <p:extLst>
      <p:ext uri="{BB962C8B-B14F-4D97-AF65-F5344CB8AC3E}">
        <p14:creationId xmlns:p14="http://schemas.microsoft.com/office/powerpoint/2010/main" val="148743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Find a parent and ask!</a:t>
            </a:r>
            <a:endParaRPr/>
          </a:p>
        </p:txBody>
      </p:sp>
      <p:sp>
        <p:nvSpPr>
          <p:cNvPr id="96" name="Google Shape;96;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solidFill>
                  <a:srgbClr val="000000"/>
                </a:solidFill>
              </a:rPr>
              <a:t>Ask a parent and discuss what a mistake is </a:t>
            </a:r>
            <a:br>
              <a:rPr lang="en">
                <a:solidFill>
                  <a:srgbClr val="000000"/>
                </a:solidFill>
              </a:rPr>
            </a:br>
            <a:r>
              <a:rPr lang="en">
                <a:solidFill>
                  <a:srgbClr val="000000"/>
                </a:solidFill>
              </a:rPr>
              <a:t>and if they have ever made a mistake before. </a:t>
            </a:r>
            <a:endParaRPr>
              <a:solidFill>
                <a:srgbClr val="000000"/>
              </a:solidFill>
            </a:endParaRPr>
          </a:p>
          <a:p>
            <a:pPr marL="0" indent="0">
              <a:spcBef>
                <a:spcPts val="2133"/>
              </a:spcBef>
              <a:buNone/>
            </a:pPr>
            <a:br>
              <a:rPr lang="en">
                <a:solidFill>
                  <a:srgbClr val="000000"/>
                </a:solidFill>
              </a:rPr>
            </a:br>
            <a:r>
              <a:rPr lang="en">
                <a:solidFill>
                  <a:srgbClr val="000000"/>
                </a:solidFill>
              </a:rPr>
              <a:t>Did you learn from this mistake? </a:t>
            </a:r>
            <a:endParaRPr>
              <a:solidFill>
                <a:srgbClr val="000000"/>
              </a:solidFill>
            </a:endParaRPr>
          </a:p>
          <a:p>
            <a:pPr marL="0" indent="0">
              <a:spcBef>
                <a:spcPts val="2133"/>
              </a:spcBef>
              <a:buNone/>
            </a:pPr>
            <a:r>
              <a:rPr lang="en">
                <a:solidFill>
                  <a:srgbClr val="000000"/>
                </a:solidFill>
              </a:rPr>
              <a:t>Is a mistake a good thing or a bad thing? </a:t>
            </a:r>
            <a:endParaRPr>
              <a:solidFill>
                <a:srgbClr val="000000"/>
              </a:solidFill>
            </a:endParaRPr>
          </a:p>
          <a:p>
            <a:pPr marL="0" indent="0">
              <a:spcBef>
                <a:spcPts val="2133"/>
              </a:spcBef>
              <a:spcAft>
                <a:spcPts val="2133"/>
              </a:spcAft>
              <a:buNone/>
            </a:pPr>
            <a:r>
              <a:rPr lang="en">
                <a:solidFill>
                  <a:srgbClr val="000000"/>
                </a:solidFill>
              </a:rPr>
              <a:t>Did you learn anything from this mistake?</a:t>
            </a:r>
            <a:endParaRPr>
              <a:solidFill>
                <a:srgbClr val="000000"/>
              </a:solidFill>
            </a:endParaRPr>
          </a:p>
        </p:txBody>
      </p:sp>
      <p:pic>
        <p:nvPicPr>
          <p:cNvPr id="97" name="Google Shape;97;p18"/>
          <p:cNvPicPr preferRelativeResize="0"/>
          <p:nvPr/>
        </p:nvPicPr>
        <p:blipFill>
          <a:blip r:embed="rId3">
            <a:alphaModFix/>
          </a:blip>
          <a:stretch>
            <a:fillRect/>
          </a:stretch>
        </p:blipFill>
        <p:spPr>
          <a:xfrm>
            <a:off x="7336467" y="211100"/>
            <a:ext cx="4439933" cy="5880733"/>
          </a:xfrm>
          <a:prstGeom prst="rect">
            <a:avLst/>
          </a:prstGeom>
          <a:noFill/>
          <a:ln>
            <a:noFill/>
          </a:ln>
        </p:spPr>
      </p:pic>
    </p:spTree>
    <p:extLst>
      <p:ext uri="{BB962C8B-B14F-4D97-AF65-F5344CB8AC3E}">
        <p14:creationId xmlns:p14="http://schemas.microsoft.com/office/powerpoint/2010/main" val="273664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1428200"/>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 sz="8533"/>
              <a:t>What is a </a:t>
            </a:r>
            <a:r>
              <a:rPr lang="en" sz="8533" i="1">
                <a:solidFill>
                  <a:srgbClr val="FFFFFF"/>
                </a:solidFill>
                <a:highlight>
                  <a:srgbClr val="000000"/>
                </a:highlight>
                <a:latin typeface="Amatic SC"/>
                <a:ea typeface="Amatic SC"/>
                <a:cs typeface="Amatic SC"/>
                <a:sym typeface="Amatic SC"/>
              </a:rPr>
              <a:t>growth mindset??   </a:t>
            </a:r>
            <a:endParaRPr sz="8533" i="1">
              <a:solidFill>
                <a:srgbClr val="FFFFFF"/>
              </a:solidFill>
              <a:highlight>
                <a:srgbClr val="000000"/>
              </a:highlight>
              <a:latin typeface="Amatic SC"/>
              <a:ea typeface="Amatic SC"/>
              <a:cs typeface="Amatic SC"/>
              <a:sym typeface="Amatic SC"/>
            </a:endParaRPr>
          </a:p>
        </p:txBody>
      </p:sp>
      <p:sp>
        <p:nvSpPr>
          <p:cNvPr id="2" name="Rectangle 1">
            <a:extLst>
              <a:ext uri="{FF2B5EF4-FFF2-40B4-BE49-F238E27FC236}">
                <a16:creationId xmlns:a16="http://schemas.microsoft.com/office/drawing/2014/main" id="{CA5BAA32-EA0F-F940-A254-953E67742FB7}"/>
              </a:ext>
            </a:extLst>
          </p:cNvPr>
          <p:cNvSpPr/>
          <p:nvPr/>
        </p:nvSpPr>
        <p:spPr>
          <a:xfrm>
            <a:off x="5977217" y="3244334"/>
            <a:ext cx="237566" cy="369332"/>
          </a:xfrm>
          <a:prstGeom prst="rect">
            <a:avLst/>
          </a:prstGeom>
        </p:spPr>
        <p:txBody>
          <a:bodyPr wrap="none">
            <a:spAutoFit/>
          </a:bodyPr>
          <a:lstStyle/>
          <a:p>
            <a:r>
              <a:rPr lang="en-US" b="0" dirty="0">
                <a:effectLst/>
              </a:rPr>
              <a:t> </a:t>
            </a:r>
            <a:endParaRPr lang="en-US" dirty="0"/>
          </a:p>
        </p:txBody>
      </p:sp>
    </p:spTree>
    <p:extLst>
      <p:ext uri="{BB962C8B-B14F-4D97-AF65-F5344CB8AC3E}">
        <p14:creationId xmlns:p14="http://schemas.microsoft.com/office/powerpoint/2010/main" val="144976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subTitle" idx="1"/>
          </p:nvPr>
        </p:nvSpPr>
        <p:spPr>
          <a:xfrm>
            <a:off x="2557267" y="91100"/>
            <a:ext cx="6671600" cy="1056800"/>
          </a:xfrm>
          <a:prstGeom prst="rect">
            <a:avLst/>
          </a:prstGeom>
        </p:spPr>
        <p:txBody>
          <a:bodyPr spcFirstLastPara="1" vert="horz" wrap="square" lIns="121900" tIns="121900" rIns="121900" bIns="121900" rtlCol="0" anchor="t" anchorCtr="0">
            <a:noAutofit/>
          </a:bodyPr>
          <a:lstStyle/>
          <a:p>
            <a:pPr>
              <a:spcBef>
                <a:spcPts val="0"/>
              </a:spcBef>
            </a:pPr>
            <a:r>
              <a:rPr lang="en">
                <a:solidFill>
                  <a:srgbClr val="FFFFFF"/>
                </a:solidFill>
                <a:highlight>
                  <a:srgbClr val="000000"/>
                </a:highlight>
              </a:rPr>
              <a:t>Click on the photo to watch the video!</a:t>
            </a:r>
            <a:endParaRPr>
              <a:solidFill>
                <a:srgbClr val="FFFFFF"/>
              </a:solidFill>
              <a:highlight>
                <a:srgbClr val="000000"/>
              </a:highlight>
            </a:endParaRPr>
          </a:p>
        </p:txBody>
      </p:sp>
      <p:pic>
        <p:nvPicPr>
          <p:cNvPr id="60" name="Google Shape;60;p14" descr="http://schools.gostrengths.com - Witness a display of a fixed versus growth mindset in a classroom. Learn more about helping your kids cultivate a growth mindset and take on challenges with confidence at GoStrengths!" title="Fixed vs. Growth Mindsets In Children">
            <a:hlinkClick r:id="rId3"/>
          </p:cNvPr>
          <p:cNvPicPr preferRelativeResize="0"/>
          <p:nvPr/>
        </p:nvPicPr>
        <p:blipFill>
          <a:blip r:embed="rId4">
            <a:alphaModFix/>
          </a:blip>
          <a:stretch>
            <a:fillRect/>
          </a:stretch>
        </p:blipFill>
        <p:spPr>
          <a:xfrm>
            <a:off x="2920849" y="1636367"/>
            <a:ext cx="6038899" cy="4288467"/>
          </a:xfrm>
          <a:prstGeom prst="rect">
            <a:avLst/>
          </a:prstGeom>
          <a:noFill/>
          <a:ln>
            <a:noFill/>
          </a:ln>
        </p:spPr>
      </p:pic>
    </p:spTree>
    <p:extLst>
      <p:ext uri="{BB962C8B-B14F-4D97-AF65-F5344CB8AC3E}">
        <p14:creationId xmlns:p14="http://schemas.microsoft.com/office/powerpoint/2010/main" val="116019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subTitle" idx="1"/>
          </p:nvPr>
        </p:nvSpPr>
        <p:spPr>
          <a:xfrm>
            <a:off x="744784" y="824200"/>
            <a:ext cx="13056560" cy="5209600"/>
          </a:xfrm>
          <a:prstGeom prst="rect">
            <a:avLst/>
          </a:prstGeom>
        </p:spPr>
        <p:txBody>
          <a:bodyPr spcFirstLastPara="1" vert="horz" wrap="square" lIns="121900" tIns="121900" rIns="121900" bIns="121900" rtlCol="0" anchor="t" anchorCtr="0">
            <a:noAutofit/>
          </a:bodyPr>
          <a:lstStyle/>
          <a:p>
            <a:pPr marL="2652932" algn="l">
              <a:lnSpc>
                <a:spcPct val="115000"/>
              </a:lnSpc>
              <a:spcBef>
                <a:spcPts val="0"/>
              </a:spcBef>
              <a:buClr>
                <a:schemeClr val="dk1"/>
              </a:buClr>
              <a:buSzPts val="1100"/>
            </a:pPr>
            <a:r>
              <a:rPr lang="en" dirty="0">
                <a:solidFill>
                  <a:schemeClr val="dk1"/>
                </a:solidFill>
              </a:rPr>
              <a:t>            Why is the girl in the video afraid to make a mistake?</a:t>
            </a:r>
            <a:endParaRPr dirty="0">
              <a:solidFill>
                <a:schemeClr val="dk1"/>
              </a:solidFill>
            </a:endParaRPr>
          </a:p>
          <a:p>
            <a:pPr>
              <a:lnSpc>
                <a:spcPct val="115000"/>
              </a:lnSpc>
              <a:spcBef>
                <a:spcPts val="0"/>
              </a:spcBef>
              <a:buClr>
                <a:schemeClr val="dk1"/>
              </a:buClr>
              <a:buSzPts val="1100"/>
            </a:pPr>
            <a:endParaRPr dirty="0">
              <a:solidFill>
                <a:schemeClr val="dk1"/>
              </a:solidFill>
            </a:endParaRPr>
          </a:p>
          <a:p>
            <a:pPr>
              <a:lnSpc>
                <a:spcPct val="115000"/>
              </a:lnSpc>
              <a:spcBef>
                <a:spcPts val="0"/>
              </a:spcBef>
              <a:buClr>
                <a:schemeClr val="dk1"/>
              </a:buClr>
              <a:buSzPts val="1100"/>
            </a:pPr>
            <a:r>
              <a:rPr lang="en" dirty="0">
                <a:solidFill>
                  <a:srgbClr val="FFFFFF"/>
                </a:solidFill>
                <a:highlight>
                  <a:srgbClr val="000000"/>
                </a:highlight>
              </a:rPr>
              <a:t>Why was Beatrice afraid to make a mistake? </a:t>
            </a:r>
            <a:endParaRPr dirty="0">
              <a:solidFill>
                <a:srgbClr val="FFFFFF"/>
              </a:solidFill>
              <a:highlight>
                <a:srgbClr val="000000"/>
              </a:highlight>
            </a:endParaRPr>
          </a:p>
          <a:p>
            <a:pPr algn="l">
              <a:lnSpc>
                <a:spcPct val="115000"/>
              </a:lnSpc>
              <a:spcBef>
                <a:spcPts val="0"/>
              </a:spcBef>
              <a:buClr>
                <a:schemeClr val="dk1"/>
              </a:buClr>
              <a:buSzPts val="1100"/>
            </a:pPr>
            <a:endParaRPr dirty="0">
              <a:solidFill>
                <a:schemeClr val="dk1"/>
              </a:solidFill>
            </a:endParaRPr>
          </a:p>
          <a:p>
            <a:pPr marL="2652932" algn="l">
              <a:lnSpc>
                <a:spcPct val="115000"/>
              </a:lnSpc>
              <a:spcBef>
                <a:spcPts val="0"/>
              </a:spcBef>
              <a:buClr>
                <a:schemeClr val="dk1"/>
              </a:buClr>
              <a:buSzPts val="1100"/>
            </a:pPr>
            <a:r>
              <a:rPr lang="en" dirty="0">
                <a:solidFill>
                  <a:schemeClr val="dk1"/>
                </a:solidFill>
              </a:rPr>
              <a:t>                       How did Beatrice learn from her mistake? </a:t>
            </a:r>
            <a:endParaRPr dirty="0">
              <a:solidFill>
                <a:schemeClr val="dk1"/>
              </a:solidFill>
            </a:endParaRPr>
          </a:p>
          <a:p>
            <a:pPr>
              <a:lnSpc>
                <a:spcPct val="115000"/>
              </a:lnSpc>
              <a:spcBef>
                <a:spcPts val="0"/>
              </a:spcBef>
              <a:buClr>
                <a:schemeClr val="dk1"/>
              </a:buClr>
              <a:buSzPts val="1100"/>
            </a:pPr>
            <a:endParaRPr dirty="0">
              <a:solidFill>
                <a:schemeClr val="dk1"/>
              </a:solidFill>
            </a:endParaRPr>
          </a:p>
          <a:p>
            <a:pPr>
              <a:lnSpc>
                <a:spcPct val="115000"/>
              </a:lnSpc>
              <a:spcBef>
                <a:spcPts val="0"/>
              </a:spcBef>
              <a:buClr>
                <a:schemeClr val="dk1"/>
              </a:buClr>
              <a:buSzPts val="1100"/>
            </a:pPr>
            <a:r>
              <a:rPr lang="en" dirty="0">
                <a:solidFill>
                  <a:srgbClr val="FFFFFF"/>
                </a:solidFill>
              </a:rPr>
              <a:t>  </a:t>
            </a:r>
            <a:r>
              <a:rPr lang="en" dirty="0">
                <a:solidFill>
                  <a:srgbClr val="FFFFFF"/>
                </a:solidFill>
                <a:highlight>
                  <a:srgbClr val="000000"/>
                </a:highlight>
              </a:rPr>
              <a:t> Have you ever made a mistake and learned from it?  </a:t>
            </a:r>
            <a:endParaRPr dirty="0">
              <a:solidFill>
                <a:srgbClr val="FFFFFF"/>
              </a:solidFill>
              <a:highlight>
                <a:srgbClr val="000000"/>
              </a:highlight>
            </a:endParaRPr>
          </a:p>
          <a:p>
            <a:pPr>
              <a:lnSpc>
                <a:spcPct val="115000"/>
              </a:lnSpc>
              <a:spcBef>
                <a:spcPts val="0"/>
              </a:spcBef>
              <a:buClr>
                <a:schemeClr val="dk1"/>
              </a:buClr>
              <a:buSzPts val="1100"/>
            </a:pPr>
            <a:endParaRPr dirty="0">
              <a:solidFill>
                <a:schemeClr val="dk1"/>
              </a:solidFill>
            </a:endParaRPr>
          </a:p>
          <a:p>
            <a:pPr>
              <a:lnSpc>
                <a:spcPct val="115000"/>
              </a:lnSpc>
              <a:spcBef>
                <a:spcPts val="0"/>
              </a:spcBef>
              <a:buClr>
                <a:schemeClr val="dk1"/>
              </a:buClr>
              <a:buSzPts val="1100"/>
            </a:pPr>
            <a:r>
              <a:rPr lang="en" dirty="0">
                <a:solidFill>
                  <a:schemeClr val="dk1"/>
                </a:solidFill>
              </a:rPr>
              <a:t>How did making a mistake change Beatrice?</a:t>
            </a:r>
            <a:endParaRPr dirty="0">
              <a:solidFill>
                <a:schemeClr val="dk1"/>
              </a:solidFill>
            </a:endParaRPr>
          </a:p>
          <a:p>
            <a:pPr>
              <a:lnSpc>
                <a:spcPct val="115000"/>
              </a:lnSpc>
              <a:spcBef>
                <a:spcPts val="0"/>
              </a:spcBef>
              <a:buClr>
                <a:schemeClr val="dk1"/>
              </a:buClr>
              <a:buSzPts val="1100"/>
            </a:pPr>
            <a:endParaRPr sz="2733" dirty="0">
              <a:solidFill>
                <a:schemeClr val="dk1"/>
              </a:solidFill>
            </a:endParaRPr>
          </a:p>
          <a:p>
            <a:pPr indent="609585">
              <a:lnSpc>
                <a:spcPct val="115000"/>
              </a:lnSpc>
              <a:spcBef>
                <a:spcPts val="0"/>
              </a:spcBef>
              <a:buClr>
                <a:schemeClr val="dk1"/>
              </a:buClr>
              <a:buSzPts val="1100"/>
            </a:pPr>
            <a:r>
              <a:rPr lang="en" dirty="0">
                <a:solidFill>
                  <a:srgbClr val="FFFFFF"/>
                </a:solidFill>
                <a:highlight>
                  <a:srgbClr val="000000"/>
                </a:highlight>
              </a:rPr>
              <a:t>Have you ever learned from a mistake that </a:t>
            </a:r>
            <a:endParaRPr dirty="0">
              <a:solidFill>
                <a:srgbClr val="FFFFFF"/>
              </a:solidFill>
              <a:highlight>
                <a:srgbClr val="000000"/>
              </a:highlight>
            </a:endParaRPr>
          </a:p>
          <a:p>
            <a:pPr indent="609585">
              <a:lnSpc>
                <a:spcPct val="115000"/>
              </a:lnSpc>
              <a:spcBef>
                <a:spcPts val="0"/>
              </a:spcBef>
              <a:buClr>
                <a:schemeClr val="dk1"/>
              </a:buClr>
              <a:buSzPts val="1100"/>
            </a:pPr>
            <a:r>
              <a:rPr lang="en" dirty="0">
                <a:solidFill>
                  <a:srgbClr val="FFFFFF"/>
                </a:solidFill>
                <a:highlight>
                  <a:srgbClr val="000000"/>
                </a:highlight>
              </a:rPr>
              <a:t>changed you?</a:t>
            </a:r>
            <a:endParaRPr sz="4667" dirty="0">
              <a:solidFill>
                <a:srgbClr val="FFFFFF"/>
              </a:solidFill>
              <a:highlight>
                <a:srgbClr val="000000"/>
              </a:highlight>
            </a:endParaRPr>
          </a:p>
        </p:txBody>
      </p:sp>
      <p:pic>
        <p:nvPicPr>
          <p:cNvPr id="66" name="Google Shape;66;p15"/>
          <p:cNvPicPr preferRelativeResize="0"/>
          <p:nvPr/>
        </p:nvPicPr>
        <p:blipFill>
          <a:blip r:embed="rId3">
            <a:alphaModFix/>
          </a:blip>
          <a:stretch>
            <a:fillRect/>
          </a:stretch>
        </p:blipFill>
        <p:spPr>
          <a:xfrm>
            <a:off x="272801" y="1069733"/>
            <a:ext cx="3754900" cy="3887067"/>
          </a:xfrm>
          <a:prstGeom prst="rect">
            <a:avLst/>
          </a:prstGeom>
          <a:noFill/>
          <a:ln>
            <a:noFill/>
          </a:ln>
        </p:spPr>
      </p:pic>
      <p:sp>
        <p:nvSpPr>
          <p:cNvPr id="67" name="Google Shape;67;p15"/>
          <p:cNvSpPr txBox="1"/>
          <p:nvPr/>
        </p:nvSpPr>
        <p:spPr>
          <a:xfrm>
            <a:off x="264367" y="217700"/>
            <a:ext cx="6251600" cy="420000"/>
          </a:xfrm>
          <a:prstGeom prst="rect">
            <a:avLst/>
          </a:prstGeom>
          <a:noFill/>
          <a:ln>
            <a:noFill/>
          </a:ln>
        </p:spPr>
        <p:txBody>
          <a:bodyPr spcFirstLastPara="1" wrap="square" lIns="121900" tIns="121900" rIns="121900" bIns="121900" anchor="t" anchorCtr="0">
            <a:noAutofit/>
          </a:bodyPr>
          <a:lstStyle/>
          <a:p>
            <a:r>
              <a:rPr lang="en" sz="2000" b="1"/>
              <a:t>Take a moment and think about these questions with your child after watching the video. </a:t>
            </a:r>
            <a:endParaRPr sz="2000" b="1"/>
          </a:p>
        </p:txBody>
      </p:sp>
    </p:spTree>
    <p:extLst>
      <p:ext uri="{BB962C8B-B14F-4D97-AF65-F5344CB8AC3E}">
        <p14:creationId xmlns:p14="http://schemas.microsoft.com/office/powerpoint/2010/main" val="2551495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1435</Words>
  <Application>Microsoft Macintosh PowerPoint</Application>
  <PresentationFormat>Widescreen</PresentationFormat>
  <Paragraphs>127</Paragraphs>
  <Slides>27</Slides>
  <Notes>13</Notes>
  <HiddenSlides>0</HiddenSlides>
  <MMClips>2</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Amatic SC</vt:lpstr>
      <vt:lpstr>Arial</vt:lpstr>
      <vt:lpstr>Arial Black</vt:lpstr>
      <vt:lpstr>Calibri</vt:lpstr>
      <vt:lpstr>Calibri Light</vt:lpstr>
      <vt:lpstr>Caveat</vt:lpstr>
      <vt:lpstr>Century Schoolbook</vt:lpstr>
      <vt:lpstr>Comfortaa</vt:lpstr>
      <vt:lpstr>Comic Sans MS</vt:lpstr>
      <vt:lpstr>Franklin Gothic Book</vt:lpstr>
      <vt:lpstr>Gill Sans MT</vt:lpstr>
      <vt:lpstr>Impact</vt:lpstr>
      <vt:lpstr>Wingdings 2</vt:lpstr>
      <vt:lpstr>Office Theme</vt:lpstr>
      <vt:lpstr>DividendVTI</vt:lpstr>
      <vt:lpstr>MISTAKES</vt:lpstr>
      <vt:lpstr>Have you ever made a mistake?</vt:lpstr>
      <vt:lpstr>The Girl Who Never Makes Mistakes</vt:lpstr>
      <vt:lpstr>Questions on “The Girl Who Never Made Mistakes”</vt:lpstr>
      <vt:lpstr>FlipGrid</vt:lpstr>
      <vt:lpstr>Find a parent and ask!</vt:lpstr>
      <vt:lpstr>What is a growth mindset??   </vt:lpstr>
      <vt:lpstr>PowerPoint Presentation</vt:lpstr>
      <vt:lpstr>PowerPoint Presentation</vt:lpstr>
      <vt:lpstr>PowerPoint Presentation</vt:lpstr>
      <vt:lpstr>Here is a chart of the difference between “Failing well” &amp; “Failing badly”</vt:lpstr>
      <vt:lpstr>PowerPoint Presentation</vt:lpstr>
      <vt:lpstr>Growth Mindset Challenge:   In a box on our padlet, write some things that you are good at.  On another box, write the things that you are not good at now but would like to try.  Pick one activity that you are going to do over quarantine.  As a parent, In a box, write things that you are good at.  In another box, write the things that you are not good at but would like to try.  Pick one activity that you are going to do over quarantine, </vt:lpstr>
      <vt:lpstr>Success From Failing</vt:lpstr>
      <vt:lpstr>Think about different examples of failing well and failing badly this past week.</vt:lpstr>
      <vt:lpstr>Click to watch the video on engineers.</vt:lpstr>
      <vt:lpstr>Think about these questions after watching the video.</vt:lpstr>
      <vt:lpstr>The Marshmallow Challenge</vt:lpstr>
      <vt:lpstr>Students will then share on FlipGrid what they learned from building the tower.      </vt:lpstr>
      <vt:lpstr>Independent Practice</vt:lpstr>
      <vt:lpstr>What it's like having a </vt:lpstr>
      <vt:lpstr>Having a growth mindset.  *Think and talk*  </vt:lpstr>
      <vt:lpstr>Today we will be reading a new book “Ada twist scientist.” Click on the picture to watch the video  </vt:lpstr>
      <vt:lpstr>During the video read aloud, make sure you are discussing these questions with your child. Just briefly discuss and share your answers with one another.  </vt:lpstr>
      <vt:lpstr>After going over the questions during the read aloud, come back to the  question of,  “Do scientists need to fail well?”</vt:lpstr>
      <vt:lpstr>ON FLIPgrid, answer the question "Why is it necessary for a scientist to fail well?"</vt:lpstr>
      <vt:lpstr>Independent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MISTAKES</dc:title>
  <dc:creator>Amanda Leonardi</dc:creator>
  <cp:lastModifiedBy>Kevin Sheehan</cp:lastModifiedBy>
  <cp:revision>2</cp:revision>
  <dcterms:created xsi:type="dcterms:W3CDTF">2020-06-11T19:58:30Z</dcterms:created>
  <dcterms:modified xsi:type="dcterms:W3CDTF">2020-06-23T01:07:16Z</dcterms:modified>
</cp:coreProperties>
</file>