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39231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9a060692f_0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9a060692f_0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9a060692f_0_1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89a060692f_0_1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9a060692f_0_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89a060692f_0_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89a060692f_0_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89a060692f_0_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89a060692f_0_1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89a060692f_0_1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9a060692f_0_1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9a060692f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9a060692f_0_1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89a060692f_0_1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9a060692f_0_1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9a060692f_0_1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89a060692f_0_2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89a060692f_0_2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9a060692f_0_2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9a060692f_0_2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9a060692f_0_2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9a060692f_0_2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9a060692f_0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89a060692f_0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9a060692f_0_2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9a060692f_0_2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89a060692f_0_2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89a060692f_0_2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9a060692f_0_2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9a060692f_0_2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89a060692f_0_2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89a060692f_0_2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89a060692f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89a060692f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89a060692f_0_2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89a060692f_0_2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89a060692f_0_2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89a060692f_0_2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89a060692f_0_2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89a060692f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9a060692f_0_2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89a060692f_0_2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89a060692f_0_28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89a060692f_0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9a060692f_0_1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9a060692f_0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9a060692f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9a060692f_0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89a060692f_0_2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89a060692f_0_2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9a060692f_0_2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9a060692f_0_2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9a060692f_0_2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9a060692f_0_2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89a060692f_0_2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89a060692f_0_2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a060692f_0_2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a060692f_0_2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9a060692f_0_2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89a060692f_0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9a060692f_0_2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9a060692f_0_2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89a060692f_0_2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89a060692f_0_2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9a060692f_0_2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9a060692f_0_2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89a060692f_0_1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89a060692f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89a060692f_0_2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89a060692f_0_2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9a060692f_0_1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89a060692f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9a060692f_0_1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9a060692f_0_1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89a060692f_0_1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89a060692f_0_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9a060692f_0_1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9a060692f_0_1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9a060692f_0_1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89a060692f_0_1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pinterest.com/slidesmania/" TargetMode="External"/><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hyperlink" Target="https://www.instagram.com/slidesmania/" TargetMode="External"/><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hyperlink" Target="https://twitter.com/SlidesManiaSM/"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linkedin.com/company/slidesmania/" TargetMode="External"/><Relationship Id="rId4" Type="http://schemas.openxmlformats.org/officeDocument/2006/relationships/hyperlink" Target="https://www.facebook.com/SlidesManiaSM/" TargetMode="External"/><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980883" y="1545450"/>
            <a:ext cx="48705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300"/>
              <a:buNone/>
              <a:defRPr sz="5300" b="1"/>
            </a:lvl1pPr>
            <a:lvl2pPr lvl="1" algn="ctr" rtl="0">
              <a:spcBef>
                <a:spcPts val="0"/>
              </a:spcBef>
              <a:spcAft>
                <a:spcPts val="0"/>
              </a:spcAft>
              <a:buSzPts val="5300"/>
              <a:buNone/>
              <a:defRPr sz="5300" b="1"/>
            </a:lvl2pPr>
            <a:lvl3pPr lvl="2" algn="ctr" rtl="0">
              <a:spcBef>
                <a:spcPts val="0"/>
              </a:spcBef>
              <a:spcAft>
                <a:spcPts val="0"/>
              </a:spcAft>
              <a:buSzPts val="5300"/>
              <a:buNone/>
              <a:defRPr sz="5300" b="1"/>
            </a:lvl3pPr>
            <a:lvl4pPr lvl="3" algn="ctr" rtl="0">
              <a:spcBef>
                <a:spcPts val="0"/>
              </a:spcBef>
              <a:spcAft>
                <a:spcPts val="0"/>
              </a:spcAft>
              <a:buSzPts val="5300"/>
              <a:buNone/>
              <a:defRPr sz="5300" b="1"/>
            </a:lvl4pPr>
            <a:lvl5pPr lvl="4" algn="ctr" rtl="0">
              <a:spcBef>
                <a:spcPts val="0"/>
              </a:spcBef>
              <a:spcAft>
                <a:spcPts val="0"/>
              </a:spcAft>
              <a:buSzPts val="5300"/>
              <a:buNone/>
              <a:defRPr sz="5300" b="1"/>
            </a:lvl5pPr>
            <a:lvl6pPr lvl="5" algn="ctr" rtl="0">
              <a:spcBef>
                <a:spcPts val="0"/>
              </a:spcBef>
              <a:spcAft>
                <a:spcPts val="0"/>
              </a:spcAft>
              <a:buSzPts val="5300"/>
              <a:buNone/>
              <a:defRPr sz="5300" b="1"/>
            </a:lvl6pPr>
            <a:lvl7pPr lvl="6" algn="ctr" rtl="0">
              <a:spcBef>
                <a:spcPts val="0"/>
              </a:spcBef>
              <a:spcAft>
                <a:spcPts val="0"/>
              </a:spcAft>
              <a:buSzPts val="5300"/>
              <a:buNone/>
              <a:defRPr sz="5300" b="1"/>
            </a:lvl7pPr>
            <a:lvl8pPr lvl="7" algn="ctr" rtl="0">
              <a:spcBef>
                <a:spcPts val="0"/>
              </a:spcBef>
              <a:spcAft>
                <a:spcPts val="0"/>
              </a:spcAft>
              <a:buSzPts val="5300"/>
              <a:buNone/>
              <a:defRPr sz="5300" b="1"/>
            </a:lvl8pPr>
            <a:lvl9pPr lvl="8" algn="ctr" rtl="0">
              <a:spcBef>
                <a:spcPts val="0"/>
              </a:spcBef>
              <a:spcAft>
                <a:spcPts val="0"/>
              </a:spcAft>
              <a:buSzPts val="5300"/>
              <a:buNone/>
              <a:defRPr sz="5300" b="1"/>
            </a:lvl9pPr>
          </a:lstStyle>
          <a:p>
            <a:endParaRPr/>
          </a:p>
        </p:txBody>
      </p:sp>
      <p:sp>
        <p:nvSpPr>
          <p:cNvPr id="57" name="Google Shape;57;p14"/>
          <p:cNvSpPr txBox="1">
            <a:spLocks noGrp="1"/>
          </p:cNvSpPr>
          <p:nvPr>
            <p:ph type="subTitle" idx="1"/>
          </p:nvPr>
        </p:nvSpPr>
        <p:spPr>
          <a:xfrm>
            <a:off x="4079204" y="3919125"/>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4"/>
          <p:cNvSpPr/>
          <p:nvPr/>
        </p:nvSpPr>
        <p:spPr>
          <a:xfrm rot="10800000">
            <a:off x="2054174" y="1827535"/>
            <a:ext cx="363300" cy="231000"/>
          </a:xfrm>
          <a:prstGeom prst="pie">
            <a:avLst>
              <a:gd name="adj1" fmla="val 0"/>
              <a:gd name="adj2" fmla="val 10709559"/>
            </a:avLst>
          </a:prstGeom>
          <a:noFill/>
          <a:ln w="571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0" name="Google Shape;60;p14"/>
          <p:cNvSpPr/>
          <p:nvPr/>
        </p:nvSpPr>
        <p:spPr>
          <a:xfrm rot="5400000">
            <a:off x="2168309" y="1746020"/>
            <a:ext cx="115500" cy="530400"/>
          </a:xfrm>
          <a:prstGeom prst="roundRect">
            <a:avLst>
              <a:gd name="adj" fmla="val 50000"/>
            </a:avLst>
          </a:prstGeom>
          <a:noFill/>
          <a:ln w="571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 name="Google Shape;61;p14"/>
          <p:cNvSpPr/>
          <p:nvPr/>
        </p:nvSpPr>
        <p:spPr>
          <a:xfrm rot="5400000">
            <a:off x="2184840" y="1849467"/>
            <a:ext cx="96300" cy="568800"/>
          </a:xfrm>
          <a:prstGeom prst="roundRect">
            <a:avLst>
              <a:gd name="adj" fmla="val 50000"/>
            </a:avLst>
          </a:prstGeom>
          <a:noFill/>
          <a:ln w="571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2" name="Google Shape;62;p14"/>
          <p:cNvSpPr/>
          <p:nvPr/>
        </p:nvSpPr>
        <p:spPr>
          <a:xfrm rot="5400000">
            <a:off x="2185597" y="1963578"/>
            <a:ext cx="96300" cy="568800"/>
          </a:xfrm>
          <a:prstGeom prst="roundRect">
            <a:avLst>
              <a:gd name="adj" fmla="val 50000"/>
            </a:avLst>
          </a:prstGeom>
          <a:noFill/>
          <a:ln w="571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63" name="Google Shape;63;p14"/>
          <p:cNvCxnSpPr>
            <a:endCxn id="59" idx="1"/>
          </p:cNvCxnSpPr>
          <p:nvPr/>
        </p:nvCxnSpPr>
        <p:spPr>
          <a:xfrm>
            <a:off x="2235824" y="-665"/>
            <a:ext cx="0" cy="1828200"/>
          </a:xfrm>
          <a:prstGeom prst="straightConnector1">
            <a:avLst/>
          </a:prstGeom>
          <a:noFill/>
          <a:ln w="57150" cap="flat" cmpd="sng">
            <a:solidFill>
              <a:srgbClr val="FFFFFF"/>
            </a:solidFill>
            <a:prstDash val="solid"/>
            <a:miter lim="800000"/>
            <a:headEnd type="none" w="sm" len="sm"/>
            <a:tailEnd type="none" w="sm" len="sm"/>
          </a:ln>
        </p:spPr>
      </p:cxnSp>
      <p:cxnSp>
        <p:nvCxnSpPr>
          <p:cNvPr id="64" name="Google Shape;64;p14"/>
          <p:cNvCxnSpPr/>
          <p:nvPr/>
        </p:nvCxnSpPr>
        <p:spPr>
          <a:xfrm rot="10800000">
            <a:off x="3450939" y="3179236"/>
            <a:ext cx="427500" cy="0"/>
          </a:xfrm>
          <a:prstGeom prst="straightConnector1">
            <a:avLst/>
          </a:prstGeom>
          <a:noFill/>
          <a:ln w="57150" cap="rnd" cmpd="sng">
            <a:solidFill>
              <a:srgbClr val="FFFFFF"/>
            </a:solidFill>
            <a:prstDash val="solid"/>
            <a:bevel/>
            <a:headEnd type="none" w="sm" len="sm"/>
            <a:tailEnd type="none" w="sm" len="sm"/>
          </a:ln>
        </p:spPr>
      </p:cxnSp>
      <p:cxnSp>
        <p:nvCxnSpPr>
          <p:cNvPr id="65" name="Google Shape;65;p14"/>
          <p:cNvCxnSpPr/>
          <p:nvPr/>
        </p:nvCxnSpPr>
        <p:spPr>
          <a:xfrm rot="10800000">
            <a:off x="3457058" y="3536473"/>
            <a:ext cx="504600" cy="131700"/>
          </a:xfrm>
          <a:prstGeom prst="straightConnector1">
            <a:avLst/>
          </a:prstGeom>
          <a:noFill/>
          <a:ln w="57150" cap="rnd" cmpd="sng">
            <a:solidFill>
              <a:srgbClr val="FFFFFF"/>
            </a:solidFill>
            <a:prstDash val="solid"/>
            <a:bevel/>
            <a:headEnd type="none" w="sm" len="sm"/>
            <a:tailEnd type="none" w="sm" len="sm"/>
          </a:ln>
        </p:spPr>
      </p:cxnSp>
      <p:cxnSp>
        <p:nvCxnSpPr>
          <p:cNvPr id="66" name="Google Shape;66;p14"/>
          <p:cNvCxnSpPr/>
          <p:nvPr/>
        </p:nvCxnSpPr>
        <p:spPr>
          <a:xfrm rot="10800000">
            <a:off x="3280864" y="3919123"/>
            <a:ext cx="540000" cy="365700"/>
          </a:xfrm>
          <a:prstGeom prst="straightConnector1">
            <a:avLst/>
          </a:prstGeom>
          <a:noFill/>
          <a:ln w="57150" cap="rnd" cmpd="sng">
            <a:solidFill>
              <a:srgbClr val="FFFFFF"/>
            </a:solidFill>
            <a:prstDash val="solid"/>
            <a:bevel/>
            <a:headEnd type="none" w="sm" len="sm"/>
            <a:tailEnd type="none" w="sm" len="sm"/>
          </a:ln>
        </p:spPr>
      </p:cxnSp>
      <p:cxnSp>
        <p:nvCxnSpPr>
          <p:cNvPr id="67" name="Google Shape;67;p14"/>
          <p:cNvCxnSpPr/>
          <p:nvPr/>
        </p:nvCxnSpPr>
        <p:spPr>
          <a:xfrm rot="10800000">
            <a:off x="2996060" y="4220328"/>
            <a:ext cx="388800" cy="622200"/>
          </a:xfrm>
          <a:prstGeom prst="straightConnector1">
            <a:avLst/>
          </a:prstGeom>
          <a:noFill/>
          <a:ln w="57150" cap="rnd" cmpd="sng">
            <a:solidFill>
              <a:srgbClr val="FFFFFF"/>
            </a:solidFill>
            <a:prstDash val="solid"/>
            <a:bevel/>
            <a:headEnd type="none" w="sm" len="sm"/>
            <a:tailEnd type="none" w="sm" len="sm"/>
          </a:ln>
        </p:spPr>
      </p:cxnSp>
      <p:cxnSp>
        <p:nvCxnSpPr>
          <p:cNvPr id="68" name="Google Shape;68;p14"/>
          <p:cNvCxnSpPr/>
          <p:nvPr/>
        </p:nvCxnSpPr>
        <p:spPr>
          <a:xfrm rot="10800000">
            <a:off x="2301705" y="4520686"/>
            <a:ext cx="0" cy="448800"/>
          </a:xfrm>
          <a:prstGeom prst="straightConnector1">
            <a:avLst/>
          </a:prstGeom>
          <a:noFill/>
          <a:ln w="57150" cap="rnd" cmpd="sng">
            <a:solidFill>
              <a:srgbClr val="FFFFFF"/>
            </a:solidFill>
            <a:prstDash val="solid"/>
            <a:bevel/>
            <a:headEnd type="none" w="sm" len="sm"/>
            <a:tailEnd type="none" w="sm" len="sm"/>
          </a:ln>
        </p:spPr>
      </p:cxnSp>
      <p:cxnSp>
        <p:nvCxnSpPr>
          <p:cNvPr id="69" name="Google Shape;69;p14"/>
          <p:cNvCxnSpPr/>
          <p:nvPr/>
        </p:nvCxnSpPr>
        <p:spPr>
          <a:xfrm rot="10800000">
            <a:off x="2662011" y="4479597"/>
            <a:ext cx="118800" cy="372000"/>
          </a:xfrm>
          <a:prstGeom prst="straightConnector1">
            <a:avLst/>
          </a:prstGeom>
          <a:noFill/>
          <a:ln w="57150" cap="rnd" cmpd="sng">
            <a:solidFill>
              <a:srgbClr val="FFFFFF"/>
            </a:solidFill>
            <a:prstDash val="solid"/>
            <a:bevel/>
            <a:headEnd type="none" w="sm" len="sm"/>
            <a:tailEnd type="none" w="sm" len="sm"/>
          </a:ln>
        </p:spPr>
      </p:cxnSp>
      <p:grpSp>
        <p:nvGrpSpPr>
          <p:cNvPr id="70" name="Google Shape;70;p14"/>
          <p:cNvGrpSpPr/>
          <p:nvPr/>
        </p:nvGrpSpPr>
        <p:grpSpPr>
          <a:xfrm flipH="1">
            <a:off x="531948" y="3137618"/>
            <a:ext cx="1300322" cy="1671565"/>
            <a:chOff x="3523532" y="4398405"/>
            <a:chExt cx="1733763" cy="2233518"/>
          </a:xfrm>
        </p:grpSpPr>
        <p:cxnSp>
          <p:nvCxnSpPr>
            <p:cNvPr id="71" name="Google Shape;71;p14"/>
            <p:cNvCxnSpPr/>
            <p:nvPr/>
          </p:nvCxnSpPr>
          <p:spPr>
            <a:xfrm rot="10800000">
              <a:off x="4578136" y="4398405"/>
              <a:ext cx="568200" cy="0"/>
            </a:xfrm>
            <a:prstGeom prst="straightConnector1">
              <a:avLst/>
            </a:prstGeom>
            <a:noFill/>
            <a:ln w="57150" cap="rnd" cmpd="sng">
              <a:solidFill>
                <a:srgbClr val="FFFFFF"/>
              </a:solidFill>
              <a:prstDash val="solid"/>
              <a:bevel/>
              <a:headEnd type="none" w="sm" len="sm"/>
              <a:tailEnd type="none" w="sm" len="sm"/>
            </a:ln>
          </p:spPr>
        </p:cxnSp>
        <p:cxnSp>
          <p:nvCxnSpPr>
            <p:cNvPr id="72" name="Google Shape;72;p14"/>
            <p:cNvCxnSpPr/>
            <p:nvPr/>
          </p:nvCxnSpPr>
          <p:spPr>
            <a:xfrm rot="10800000">
              <a:off x="4585295" y="4877704"/>
              <a:ext cx="672000" cy="173700"/>
            </a:xfrm>
            <a:prstGeom prst="straightConnector1">
              <a:avLst/>
            </a:prstGeom>
            <a:noFill/>
            <a:ln w="57150" cap="rnd" cmpd="sng">
              <a:solidFill>
                <a:srgbClr val="FFFFFF"/>
              </a:solidFill>
              <a:prstDash val="solid"/>
              <a:bevel/>
              <a:headEnd type="none" w="sm" len="sm"/>
              <a:tailEnd type="none" w="sm" len="sm"/>
            </a:ln>
          </p:spPr>
        </p:cxnSp>
        <p:cxnSp>
          <p:nvCxnSpPr>
            <p:cNvPr id="73" name="Google Shape;73;p14"/>
            <p:cNvCxnSpPr/>
            <p:nvPr/>
          </p:nvCxnSpPr>
          <p:spPr>
            <a:xfrm rot="10800000">
              <a:off x="4348970" y="5384470"/>
              <a:ext cx="720600" cy="490500"/>
            </a:xfrm>
            <a:prstGeom prst="straightConnector1">
              <a:avLst/>
            </a:prstGeom>
            <a:noFill/>
            <a:ln w="57150" cap="rnd" cmpd="sng">
              <a:solidFill>
                <a:srgbClr val="FFFFFF"/>
              </a:solidFill>
              <a:prstDash val="solid"/>
              <a:bevel/>
              <a:headEnd type="none" w="sm" len="sm"/>
              <a:tailEnd type="none" w="sm" len="sm"/>
            </a:ln>
          </p:spPr>
        </p:cxnSp>
        <p:cxnSp>
          <p:nvCxnSpPr>
            <p:cNvPr id="74" name="Google Shape;74;p14"/>
            <p:cNvCxnSpPr/>
            <p:nvPr/>
          </p:nvCxnSpPr>
          <p:spPr>
            <a:xfrm rot="10800000">
              <a:off x="3969530" y="5788212"/>
              <a:ext cx="518700" cy="831600"/>
            </a:xfrm>
            <a:prstGeom prst="straightConnector1">
              <a:avLst/>
            </a:prstGeom>
            <a:noFill/>
            <a:ln w="57150" cap="rnd" cmpd="sng">
              <a:solidFill>
                <a:srgbClr val="FFFFFF"/>
              </a:solidFill>
              <a:prstDash val="solid"/>
              <a:bevel/>
              <a:headEnd type="none" w="sm" len="sm"/>
              <a:tailEnd type="none" w="sm" len="sm"/>
            </a:ln>
          </p:spPr>
        </p:cxnSp>
        <p:cxnSp>
          <p:nvCxnSpPr>
            <p:cNvPr id="75" name="Google Shape;75;p14"/>
            <p:cNvCxnSpPr/>
            <p:nvPr/>
          </p:nvCxnSpPr>
          <p:spPr>
            <a:xfrm rot="10800000">
              <a:off x="3523532" y="6135423"/>
              <a:ext cx="159300" cy="496500"/>
            </a:xfrm>
            <a:prstGeom prst="straightConnector1">
              <a:avLst/>
            </a:prstGeom>
            <a:noFill/>
            <a:ln w="57150" cap="rnd" cmpd="sng">
              <a:solidFill>
                <a:srgbClr val="FFFFFF"/>
              </a:solidFill>
              <a:prstDash val="solid"/>
              <a:bevel/>
              <a:headEnd type="none" w="sm" len="sm"/>
              <a:tailEnd type="none" w="sm" len="sm"/>
            </a:ln>
          </p:spPr>
        </p:cxnSp>
      </p:grpSp>
      <p:pic>
        <p:nvPicPr>
          <p:cNvPr id="76" name="Google Shape;76;p14" descr="Imagen que contiene crema, rosquilla, postre, cubierto&#10;&#10;Descripción generada automáticamente"/>
          <p:cNvPicPr preferRelativeResize="0"/>
          <p:nvPr/>
        </p:nvPicPr>
        <p:blipFill rotWithShape="1">
          <a:blip r:embed="rId2">
            <a:alphaModFix/>
          </a:blip>
          <a:srcRect/>
          <a:stretch/>
        </p:blipFill>
        <p:spPr>
          <a:xfrm>
            <a:off x="1196105" y="2088585"/>
            <a:ext cx="2152426" cy="21783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pic>
        <p:nvPicPr>
          <p:cNvPr id="78" name="Google Shape;78;p15" descr="Imagen que contiene cubierto, papel, puesto, blanco&#10;&#10;Descripción generada automáticamente"/>
          <p:cNvPicPr preferRelativeResize="0"/>
          <p:nvPr/>
        </p:nvPicPr>
        <p:blipFill rotWithShape="1">
          <a:blip r:embed="rId2">
            <a:alphaModFix/>
          </a:blip>
          <a:srcRect/>
          <a:stretch/>
        </p:blipFill>
        <p:spPr>
          <a:xfrm rot="-5400000">
            <a:off x="2488729" y="243099"/>
            <a:ext cx="4129384" cy="4478796"/>
          </a:xfrm>
          <a:prstGeom prst="rect">
            <a:avLst/>
          </a:prstGeom>
          <a:noFill/>
          <a:ln>
            <a:noFill/>
          </a:ln>
        </p:spPr>
      </p:pic>
      <p:grpSp>
        <p:nvGrpSpPr>
          <p:cNvPr id="79" name="Google Shape;79;p15"/>
          <p:cNvGrpSpPr/>
          <p:nvPr/>
        </p:nvGrpSpPr>
        <p:grpSpPr>
          <a:xfrm>
            <a:off x="303347" y="-281"/>
            <a:ext cx="1553430" cy="2256857"/>
            <a:chOff x="531948" y="-845"/>
            <a:chExt cx="4572947" cy="6637815"/>
          </a:xfrm>
        </p:grpSpPr>
        <p:sp>
          <p:nvSpPr>
            <p:cNvPr id="80" name="Google Shape;80;p15"/>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1" name="Google Shape;81;p15"/>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2" name="Google Shape;82;p15"/>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3" name="Google Shape;83;p15"/>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84" name="Google Shape;84;p15"/>
            <p:cNvCxnSpPr>
              <a:endCxn id="80" idx="1"/>
            </p:cNvCxnSpPr>
            <p:nvPr/>
          </p:nvCxnSpPr>
          <p:spPr>
            <a:xfrm>
              <a:off x="2803732" y="-845"/>
              <a:ext cx="0" cy="2441400"/>
            </a:xfrm>
            <a:prstGeom prst="straightConnector1">
              <a:avLst/>
            </a:prstGeom>
            <a:noFill/>
            <a:ln w="28575" cap="flat" cmpd="sng">
              <a:solidFill>
                <a:srgbClr val="FFFFFF"/>
              </a:solidFill>
              <a:prstDash val="solid"/>
              <a:miter lim="800000"/>
              <a:headEnd type="none" w="sm" len="sm"/>
              <a:tailEnd type="none" w="sm" len="sm"/>
            </a:ln>
          </p:spPr>
        </p:cxnSp>
        <p:cxnSp>
          <p:nvCxnSpPr>
            <p:cNvPr id="85" name="Google Shape;85;p15"/>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86" name="Google Shape;86;p15"/>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87" name="Google Shape;87;p15"/>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88" name="Google Shape;88;p15"/>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89" name="Google Shape;89;p15"/>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90" name="Google Shape;90;p15"/>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91" name="Google Shape;91;p15"/>
            <p:cNvGrpSpPr/>
            <p:nvPr/>
          </p:nvGrpSpPr>
          <p:grpSpPr>
            <a:xfrm flipH="1">
              <a:off x="531948" y="4192514"/>
              <a:ext cx="1733763" cy="2233518"/>
              <a:chOff x="3523532" y="4398405"/>
              <a:chExt cx="1733763" cy="2233518"/>
            </a:xfrm>
          </p:grpSpPr>
          <p:cxnSp>
            <p:nvCxnSpPr>
              <p:cNvPr id="92" name="Google Shape;92;p15"/>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93" name="Google Shape;93;p15"/>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94" name="Google Shape;94;p15"/>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95" name="Google Shape;95;p15"/>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96" name="Google Shape;96;p15"/>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97" name="Google Shape;97;p15"/>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15"/>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9" name="Google Shape;99;p15"/>
          <p:cNvGrpSpPr/>
          <p:nvPr/>
        </p:nvGrpSpPr>
        <p:grpSpPr>
          <a:xfrm>
            <a:off x="7304924" y="300"/>
            <a:ext cx="1553430" cy="3759623"/>
            <a:chOff x="531948" y="-4420745"/>
            <a:chExt cx="4572947" cy="11057715"/>
          </a:xfrm>
        </p:grpSpPr>
        <p:sp>
          <p:nvSpPr>
            <p:cNvPr id="100" name="Google Shape;100;p15"/>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15"/>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15"/>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15"/>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104" name="Google Shape;104;p15"/>
            <p:cNvCxnSpPr>
              <a:endCxn id="100" idx="1"/>
            </p:cNvCxnSpPr>
            <p:nvPr/>
          </p:nvCxnSpPr>
          <p:spPr>
            <a:xfrm>
              <a:off x="2803732" y="-4420745"/>
              <a:ext cx="0" cy="6861300"/>
            </a:xfrm>
            <a:prstGeom prst="straightConnector1">
              <a:avLst/>
            </a:prstGeom>
            <a:noFill/>
            <a:ln w="28575" cap="flat" cmpd="sng">
              <a:solidFill>
                <a:srgbClr val="FFFFFF"/>
              </a:solidFill>
              <a:prstDash val="solid"/>
              <a:miter lim="800000"/>
              <a:headEnd type="none" w="sm" len="sm"/>
              <a:tailEnd type="none" w="sm" len="sm"/>
            </a:ln>
          </p:spPr>
        </p:cxnSp>
        <p:cxnSp>
          <p:nvCxnSpPr>
            <p:cNvPr id="105" name="Google Shape;105;p15"/>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106" name="Google Shape;106;p15"/>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07" name="Google Shape;107;p15"/>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08" name="Google Shape;108;p15"/>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09" name="Google Shape;109;p15"/>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110" name="Google Shape;110;p15"/>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111" name="Google Shape;111;p15"/>
            <p:cNvGrpSpPr/>
            <p:nvPr/>
          </p:nvGrpSpPr>
          <p:grpSpPr>
            <a:xfrm flipH="1">
              <a:off x="531948" y="4192514"/>
              <a:ext cx="1733763" cy="2233518"/>
              <a:chOff x="3523532" y="4398405"/>
              <a:chExt cx="1733763" cy="2233518"/>
            </a:xfrm>
          </p:grpSpPr>
          <p:cxnSp>
            <p:nvCxnSpPr>
              <p:cNvPr id="112" name="Google Shape;112;p15"/>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113" name="Google Shape;113;p15"/>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14" name="Google Shape;114;p15"/>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15" name="Google Shape;115;p15"/>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16" name="Google Shape;116;p15"/>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117" name="Google Shape;117;p15"/>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8" name="Google Shape;118;p15"/>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9" name="Google Shape;119;p15"/>
          <p:cNvSpPr txBox="1">
            <a:spLocks noGrp="1"/>
          </p:cNvSpPr>
          <p:nvPr>
            <p:ph type="title"/>
          </p:nvPr>
        </p:nvSpPr>
        <p:spPr>
          <a:xfrm>
            <a:off x="2715425" y="735800"/>
            <a:ext cx="3732600" cy="345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6000" b="1">
                <a:solidFill>
                  <a:srgbClr val="000000"/>
                </a:solidFill>
              </a:defRPr>
            </a:lvl1pPr>
            <a:lvl2pPr lvl="1" algn="ctr" rtl="0">
              <a:spcBef>
                <a:spcPts val="0"/>
              </a:spcBef>
              <a:spcAft>
                <a:spcPts val="0"/>
              </a:spcAft>
              <a:buClr>
                <a:srgbClr val="000000"/>
              </a:buClr>
              <a:buSzPts val="6000"/>
              <a:buNone/>
              <a:defRPr sz="6000" b="1">
                <a:solidFill>
                  <a:srgbClr val="000000"/>
                </a:solidFill>
              </a:defRPr>
            </a:lvl2pPr>
            <a:lvl3pPr lvl="2" algn="ctr" rtl="0">
              <a:spcBef>
                <a:spcPts val="0"/>
              </a:spcBef>
              <a:spcAft>
                <a:spcPts val="0"/>
              </a:spcAft>
              <a:buClr>
                <a:srgbClr val="000000"/>
              </a:buClr>
              <a:buSzPts val="6000"/>
              <a:buNone/>
              <a:defRPr sz="6000" b="1">
                <a:solidFill>
                  <a:srgbClr val="000000"/>
                </a:solidFill>
              </a:defRPr>
            </a:lvl3pPr>
            <a:lvl4pPr lvl="3" algn="ctr" rtl="0">
              <a:spcBef>
                <a:spcPts val="0"/>
              </a:spcBef>
              <a:spcAft>
                <a:spcPts val="0"/>
              </a:spcAft>
              <a:buClr>
                <a:srgbClr val="000000"/>
              </a:buClr>
              <a:buSzPts val="6000"/>
              <a:buNone/>
              <a:defRPr sz="6000" b="1">
                <a:solidFill>
                  <a:srgbClr val="000000"/>
                </a:solidFill>
              </a:defRPr>
            </a:lvl4pPr>
            <a:lvl5pPr lvl="4" algn="ctr" rtl="0">
              <a:spcBef>
                <a:spcPts val="0"/>
              </a:spcBef>
              <a:spcAft>
                <a:spcPts val="0"/>
              </a:spcAft>
              <a:buClr>
                <a:srgbClr val="000000"/>
              </a:buClr>
              <a:buSzPts val="6000"/>
              <a:buNone/>
              <a:defRPr sz="6000" b="1">
                <a:solidFill>
                  <a:srgbClr val="000000"/>
                </a:solidFill>
              </a:defRPr>
            </a:lvl5pPr>
            <a:lvl6pPr lvl="5" algn="ctr" rtl="0">
              <a:spcBef>
                <a:spcPts val="0"/>
              </a:spcBef>
              <a:spcAft>
                <a:spcPts val="0"/>
              </a:spcAft>
              <a:buClr>
                <a:srgbClr val="000000"/>
              </a:buClr>
              <a:buSzPts val="6000"/>
              <a:buNone/>
              <a:defRPr sz="6000" b="1">
                <a:solidFill>
                  <a:srgbClr val="000000"/>
                </a:solidFill>
              </a:defRPr>
            </a:lvl6pPr>
            <a:lvl7pPr lvl="6" algn="ctr" rtl="0">
              <a:spcBef>
                <a:spcPts val="0"/>
              </a:spcBef>
              <a:spcAft>
                <a:spcPts val="0"/>
              </a:spcAft>
              <a:buClr>
                <a:srgbClr val="000000"/>
              </a:buClr>
              <a:buSzPts val="6000"/>
              <a:buNone/>
              <a:defRPr sz="6000" b="1">
                <a:solidFill>
                  <a:srgbClr val="000000"/>
                </a:solidFill>
              </a:defRPr>
            </a:lvl7pPr>
            <a:lvl8pPr lvl="7" algn="ctr" rtl="0">
              <a:spcBef>
                <a:spcPts val="0"/>
              </a:spcBef>
              <a:spcAft>
                <a:spcPts val="0"/>
              </a:spcAft>
              <a:buClr>
                <a:srgbClr val="000000"/>
              </a:buClr>
              <a:buSzPts val="6000"/>
              <a:buNone/>
              <a:defRPr sz="6000" b="1">
                <a:solidFill>
                  <a:srgbClr val="000000"/>
                </a:solidFill>
              </a:defRPr>
            </a:lvl8pPr>
            <a:lvl9pPr lvl="8" algn="ctr" rtl="0">
              <a:spcBef>
                <a:spcPts val="0"/>
              </a:spcBef>
              <a:spcAft>
                <a:spcPts val="0"/>
              </a:spcAft>
              <a:buClr>
                <a:srgbClr val="000000"/>
              </a:buClr>
              <a:buSzPts val="6000"/>
              <a:buNone/>
              <a:defRPr sz="6000" b="1">
                <a:solidFill>
                  <a:srgbClr val="000000"/>
                </a:solidFill>
              </a:defRPr>
            </a:lvl9pPr>
          </a:lstStyle>
          <a:p>
            <a:endParaRPr/>
          </a:p>
        </p:txBody>
      </p:sp>
      <p:sp>
        <p:nvSpPr>
          <p:cNvPr id="120" name="Google Shape;12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23" name="Google Shape;123;p16"/>
          <p:cNvSpPr txBox="1">
            <a:spLocks noGrp="1"/>
          </p:cNvSpPr>
          <p:nvPr>
            <p:ph type="body" idx="1"/>
          </p:nvPr>
        </p:nvSpPr>
        <p:spPr>
          <a:xfrm>
            <a:off x="311700" y="1240025"/>
            <a:ext cx="5370900" cy="33288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124" name="Google Shape;124;p16"/>
          <p:cNvSpPr txBox="1">
            <a:spLocks noGrp="1"/>
          </p:cNvSpPr>
          <p:nvPr>
            <p:ph type="sldNum" idx="12"/>
          </p:nvPr>
        </p:nvSpPr>
        <p:spPr>
          <a:xfrm>
            <a:off x="8447508" y="4568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5" name="Google Shape;125;p16"/>
          <p:cNvSpPr/>
          <p:nvPr/>
        </p:nvSpPr>
        <p:spPr>
          <a:xfrm>
            <a:off x="6999555" y="2661287"/>
            <a:ext cx="1908300" cy="38970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126" name="Google Shape;126;p16"/>
          <p:cNvCxnSpPr>
            <a:endCxn id="125" idx="2"/>
          </p:cNvCxnSpPr>
          <p:nvPr/>
        </p:nvCxnSpPr>
        <p:spPr>
          <a:xfrm rot="10800000">
            <a:off x="6999555" y="2856137"/>
            <a:ext cx="308400" cy="1768500"/>
          </a:xfrm>
          <a:prstGeom prst="straightConnector1">
            <a:avLst/>
          </a:prstGeom>
          <a:noFill/>
          <a:ln w="38100" cap="rnd" cmpd="sng">
            <a:solidFill>
              <a:srgbClr val="FFFFFF"/>
            </a:solidFill>
            <a:prstDash val="solid"/>
            <a:bevel/>
            <a:headEnd type="none" w="sm" len="sm"/>
            <a:tailEnd type="none" w="sm" len="sm"/>
          </a:ln>
        </p:spPr>
      </p:cxnSp>
      <p:cxnSp>
        <p:nvCxnSpPr>
          <p:cNvPr id="127" name="Google Shape;127;p16"/>
          <p:cNvCxnSpPr/>
          <p:nvPr/>
        </p:nvCxnSpPr>
        <p:spPr>
          <a:xfrm flipH="1">
            <a:off x="8601294" y="2867161"/>
            <a:ext cx="307200" cy="1767600"/>
          </a:xfrm>
          <a:prstGeom prst="straightConnector1">
            <a:avLst/>
          </a:prstGeom>
          <a:noFill/>
          <a:ln w="38100" cap="rnd" cmpd="sng">
            <a:solidFill>
              <a:srgbClr val="FFFFFF"/>
            </a:solidFill>
            <a:prstDash val="solid"/>
            <a:bevel/>
            <a:headEnd type="none" w="sm" len="sm"/>
            <a:tailEnd type="none" w="sm" len="sm"/>
          </a:ln>
        </p:spPr>
      </p:cxnSp>
      <p:sp>
        <p:nvSpPr>
          <p:cNvPr id="128" name="Google Shape;128;p16"/>
          <p:cNvSpPr/>
          <p:nvPr/>
        </p:nvSpPr>
        <p:spPr>
          <a:xfrm>
            <a:off x="7311282" y="4436446"/>
            <a:ext cx="1289400" cy="354300"/>
          </a:xfrm>
          <a:prstGeom prst="ellipse">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29" name="Google Shape;129;p16" descr="Imagen que contiene crema, papel, rosquilla, tabla&#10;&#10;Descripción generada automáticamente"/>
          <p:cNvPicPr preferRelativeResize="0"/>
          <p:nvPr/>
        </p:nvPicPr>
        <p:blipFill rotWithShape="1">
          <a:blip r:embed="rId2">
            <a:alphaModFix/>
          </a:blip>
          <a:srcRect/>
          <a:stretch/>
        </p:blipFill>
        <p:spPr>
          <a:xfrm>
            <a:off x="7835766" y="4180492"/>
            <a:ext cx="572168" cy="490445"/>
          </a:xfrm>
          <a:prstGeom prst="rect">
            <a:avLst/>
          </a:prstGeom>
          <a:noFill/>
          <a:ln>
            <a:noFill/>
          </a:ln>
        </p:spPr>
      </p:pic>
      <p:grpSp>
        <p:nvGrpSpPr>
          <p:cNvPr id="130" name="Google Shape;130;p16"/>
          <p:cNvGrpSpPr/>
          <p:nvPr/>
        </p:nvGrpSpPr>
        <p:grpSpPr>
          <a:xfrm>
            <a:off x="7219839" y="2660739"/>
            <a:ext cx="1547344" cy="394405"/>
            <a:chOff x="9162093" y="2888535"/>
            <a:chExt cx="2469823" cy="686400"/>
          </a:xfrm>
        </p:grpSpPr>
        <p:cxnSp>
          <p:nvCxnSpPr>
            <p:cNvPr id="131" name="Google Shape;131;p16"/>
            <p:cNvCxnSpPr/>
            <p:nvPr/>
          </p:nvCxnSpPr>
          <p:spPr>
            <a:xfrm rot="10800000">
              <a:off x="9162093" y="3045953"/>
              <a:ext cx="351300" cy="454200"/>
            </a:xfrm>
            <a:prstGeom prst="straightConnector1">
              <a:avLst/>
            </a:prstGeom>
            <a:noFill/>
            <a:ln w="38100" cap="rnd" cmpd="sng">
              <a:solidFill>
                <a:srgbClr val="FFFFFF"/>
              </a:solidFill>
              <a:prstDash val="solid"/>
              <a:bevel/>
              <a:headEnd type="none" w="sm" len="sm"/>
              <a:tailEnd type="none" w="sm" len="sm"/>
            </a:ln>
          </p:spPr>
        </p:cxnSp>
        <p:cxnSp>
          <p:nvCxnSpPr>
            <p:cNvPr id="132" name="Google Shape;132;p16"/>
            <p:cNvCxnSpPr/>
            <p:nvPr/>
          </p:nvCxnSpPr>
          <p:spPr>
            <a:xfrm rot="10800000">
              <a:off x="9574967" y="2974342"/>
              <a:ext cx="501600" cy="568200"/>
            </a:xfrm>
            <a:prstGeom prst="straightConnector1">
              <a:avLst/>
            </a:prstGeom>
            <a:noFill/>
            <a:ln w="38100" cap="rnd" cmpd="sng">
              <a:solidFill>
                <a:srgbClr val="FFFFFF"/>
              </a:solidFill>
              <a:prstDash val="solid"/>
              <a:bevel/>
              <a:headEnd type="none" w="sm" len="sm"/>
              <a:tailEnd type="none" w="sm" len="sm"/>
            </a:ln>
          </p:spPr>
        </p:cxnSp>
        <p:cxnSp>
          <p:nvCxnSpPr>
            <p:cNvPr id="133" name="Google Shape;133;p16"/>
            <p:cNvCxnSpPr/>
            <p:nvPr/>
          </p:nvCxnSpPr>
          <p:spPr>
            <a:xfrm rot="10800000">
              <a:off x="10084649" y="2908739"/>
              <a:ext cx="501600" cy="568200"/>
            </a:xfrm>
            <a:prstGeom prst="straightConnector1">
              <a:avLst/>
            </a:prstGeom>
            <a:noFill/>
            <a:ln w="38100" cap="rnd" cmpd="sng">
              <a:solidFill>
                <a:srgbClr val="FFFFFF"/>
              </a:solidFill>
              <a:prstDash val="solid"/>
              <a:bevel/>
              <a:headEnd type="none" w="sm" len="sm"/>
              <a:tailEnd type="none" w="sm" len="sm"/>
            </a:ln>
          </p:spPr>
        </p:cxnSp>
        <p:cxnSp>
          <p:nvCxnSpPr>
            <p:cNvPr id="134" name="Google Shape;134;p16"/>
            <p:cNvCxnSpPr/>
            <p:nvPr/>
          </p:nvCxnSpPr>
          <p:spPr>
            <a:xfrm rot="10800000">
              <a:off x="10618554" y="2921860"/>
              <a:ext cx="501600" cy="568200"/>
            </a:xfrm>
            <a:prstGeom prst="straightConnector1">
              <a:avLst/>
            </a:prstGeom>
            <a:noFill/>
            <a:ln w="38100" cap="rnd" cmpd="sng">
              <a:solidFill>
                <a:srgbClr val="FFFFFF"/>
              </a:solidFill>
              <a:prstDash val="solid"/>
              <a:bevel/>
              <a:headEnd type="none" w="sm" len="sm"/>
              <a:tailEnd type="none" w="sm" len="sm"/>
            </a:ln>
          </p:spPr>
        </p:cxnSp>
        <p:cxnSp>
          <p:nvCxnSpPr>
            <p:cNvPr id="135" name="Google Shape;135;p16"/>
            <p:cNvCxnSpPr/>
            <p:nvPr/>
          </p:nvCxnSpPr>
          <p:spPr>
            <a:xfrm rot="10800000">
              <a:off x="11128236" y="2953147"/>
              <a:ext cx="501600" cy="568200"/>
            </a:xfrm>
            <a:prstGeom prst="straightConnector1">
              <a:avLst/>
            </a:prstGeom>
            <a:noFill/>
            <a:ln w="38100" cap="rnd" cmpd="sng">
              <a:solidFill>
                <a:srgbClr val="FFFFFF"/>
              </a:solidFill>
              <a:prstDash val="solid"/>
              <a:bevel/>
              <a:headEnd type="none" w="sm" len="sm"/>
              <a:tailEnd type="none" w="sm" len="sm"/>
            </a:ln>
          </p:spPr>
        </p:cxnSp>
        <p:cxnSp>
          <p:nvCxnSpPr>
            <p:cNvPr id="136" name="Google Shape;136;p16"/>
            <p:cNvCxnSpPr/>
            <p:nvPr/>
          </p:nvCxnSpPr>
          <p:spPr>
            <a:xfrm flipH="1">
              <a:off x="11051416" y="3035887"/>
              <a:ext cx="580500" cy="518700"/>
            </a:xfrm>
            <a:prstGeom prst="straightConnector1">
              <a:avLst/>
            </a:prstGeom>
            <a:noFill/>
            <a:ln w="38100" cap="rnd" cmpd="sng">
              <a:solidFill>
                <a:srgbClr val="FFFFFF"/>
              </a:solidFill>
              <a:prstDash val="solid"/>
              <a:bevel/>
              <a:headEnd type="none" w="sm" len="sm"/>
              <a:tailEnd type="none" w="sm" len="sm"/>
            </a:ln>
          </p:spPr>
        </p:cxnSp>
        <p:cxnSp>
          <p:nvCxnSpPr>
            <p:cNvPr id="137" name="Google Shape;137;p16"/>
            <p:cNvCxnSpPr/>
            <p:nvPr/>
          </p:nvCxnSpPr>
          <p:spPr>
            <a:xfrm flipH="1">
              <a:off x="10543763" y="2982396"/>
              <a:ext cx="580500" cy="518700"/>
            </a:xfrm>
            <a:prstGeom prst="straightConnector1">
              <a:avLst/>
            </a:prstGeom>
            <a:noFill/>
            <a:ln w="38100" cap="rnd" cmpd="sng">
              <a:solidFill>
                <a:srgbClr val="FFFFFF"/>
              </a:solidFill>
              <a:prstDash val="solid"/>
              <a:bevel/>
              <a:headEnd type="none" w="sm" len="sm"/>
              <a:tailEnd type="none" w="sm" len="sm"/>
            </a:ln>
          </p:spPr>
        </p:cxnSp>
        <p:cxnSp>
          <p:nvCxnSpPr>
            <p:cNvPr id="138" name="Google Shape;138;p16"/>
            <p:cNvCxnSpPr/>
            <p:nvPr/>
          </p:nvCxnSpPr>
          <p:spPr>
            <a:xfrm flipH="1">
              <a:off x="9921062" y="2888535"/>
              <a:ext cx="633900" cy="686400"/>
            </a:xfrm>
            <a:prstGeom prst="straightConnector1">
              <a:avLst/>
            </a:prstGeom>
            <a:noFill/>
            <a:ln w="38100" cap="rnd" cmpd="sng">
              <a:solidFill>
                <a:srgbClr val="FFFFFF"/>
              </a:solidFill>
              <a:prstDash val="solid"/>
              <a:bevel/>
              <a:headEnd type="none" w="sm" len="sm"/>
              <a:tailEnd type="none" w="sm" len="sm"/>
            </a:ln>
          </p:spPr>
        </p:cxnSp>
        <p:cxnSp>
          <p:nvCxnSpPr>
            <p:cNvPr id="139" name="Google Shape;139;p16"/>
            <p:cNvCxnSpPr/>
            <p:nvPr/>
          </p:nvCxnSpPr>
          <p:spPr>
            <a:xfrm flipH="1">
              <a:off x="9419553" y="2930924"/>
              <a:ext cx="426900" cy="535800"/>
            </a:xfrm>
            <a:prstGeom prst="straightConnector1">
              <a:avLst/>
            </a:prstGeom>
            <a:noFill/>
            <a:ln w="38100" cap="rnd" cmpd="sng">
              <a:solidFill>
                <a:srgbClr val="FFFFFF"/>
              </a:solidFill>
              <a:prstDash val="solid"/>
              <a:bevel/>
              <a:headEnd type="none" w="sm" len="sm"/>
              <a:tailEnd type="none" w="sm" len="sm"/>
            </a:ln>
          </p:spPr>
        </p:cxnSp>
      </p:grpSp>
      <p:pic>
        <p:nvPicPr>
          <p:cNvPr id="140" name="Google Shape;140;p16" descr="Imagen que contiene crema, papel, rosquilla, tabla&#10;&#10;Descripción generada automáticamente"/>
          <p:cNvPicPr preferRelativeResize="0"/>
          <p:nvPr/>
        </p:nvPicPr>
        <p:blipFill rotWithShape="1">
          <a:blip r:embed="rId2">
            <a:alphaModFix/>
          </a:blip>
          <a:srcRect/>
          <a:stretch/>
        </p:blipFill>
        <p:spPr>
          <a:xfrm rot="5400000">
            <a:off x="7412304" y="4089634"/>
            <a:ext cx="525477" cy="534023"/>
          </a:xfrm>
          <a:prstGeom prst="rect">
            <a:avLst/>
          </a:prstGeom>
          <a:noFill/>
          <a:ln>
            <a:noFill/>
          </a:ln>
        </p:spPr>
      </p:pic>
      <p:pic>
        <p:nvPicPr>
          <p:cNvPr id="141" name="Google Shape;141;p16" descr="Imagen que contiene crema, papel, rosquilla, tabla&#10;&#10;Descripción generada automáticamente"/>
          <p:cNvPicPr preferRelativeResize="0"/>
          <p:nvPr/>
        </p:nvPicPr>
        <p:blipFill rotWithShape="1">
          <a:blip r:embed="rId2">
            <a:alphaModFix/>
          </a:blip>
          <a:srcRect/>
          <a:stretch/>
        </p:blipFill>
        <p:spPr>
          <a:xfrm rot="5400000">
            <a:off x="8079717" y="3871713"/>
            <a:ext cx="572168" cy="490445"/>
          </a:xfrm>
          <a:prstGeom prst="rect">
            <a:avLst/>
          </a:prstGeom>
          <a:noFill/>
          <a:ln>
            <a:noFill/>
          </a:ln>
        </p:spPr>
      </p:pic>
      <p:grpSp>
        <p:nvGrpSpPr>
          <p:cNvPr id="142" name="Google Shape;142;p16"/>
          <p:cNvGrpSpPr/>
          <p:nvPr/>
        </p:nvGrpSpPr>
        <p:grpSpPr>
          <a:xfrm>
            <a:off x="7023537" y="2894304"/>
            <a:ext cx="1866662" cy="1861631"/>
            <a:chOff x="7921705" y="2253592"/>
            <a:chExt cx="2979508" cy="3239873"/>
          </a:xfrm>
        </p:grpSpPr>
        <p:cxnSp>
          <p:nvCxnSpPr>
            <p:cNvPr id="143" name="Google Shape;143;p16"/>
            <p:cNvCxnSpPr/>
            <p:nvPr/>
          </p:nvCxnSpPr>
          <p:spPr>
            <a:xfrm rot="10800000">
              <a:off x="10325120" y="2404369"/>
              <a:ext cx="453900" cy="520500"/>
            </a:xfrm>
            <a:prstGeom prst="straightConnector1">
              <a:avLst/>
            </a:prstGeom>
            <a:noFill/>
            <a:ln w="38100" cap="rnd" cmpd="sng">
              <a:solidFill>
                <a:srgbClr val="FFFFFF"/>
              </a:solidFill>
              <a:prstDash val="solid"/>
              <a:bevel/>
              <a:headEnd type="none" w="sm" len="sm"/>
              <a:tailEnd type="none" w="sm" len="sm"/>
            </a:ln>
          </p:spPr>
        </p:cxnSp>
        <p:grpSp>
          <p:nvGrpSpPr>
            <p:cNvPr id="144" name="Google Shape;144;p16"/>
            <p:cNvGrpSpPr/>
            <p:nvPr/>
          </p:nvGrpSpPr>
          <p:grpSpPr>
            <a:xfrm>
              <a:off x="7921705" y="2253592"/>
              <a:ext cx="2979508" cy="3239873"/>
              <a:chOff x="7915648" y="2247536"/>
              <a:chExt cx="2979508" cy="3239873"/>
            </a:xfrm>
          </p:grpSpPr>
          <p:cxnSp>
            <p:nvCxnSpPr>
              <p:cNvPr id="145" name="Google Shape;145;p16"/>
              <p:cNvCxnSpPr/>
              <p:nvPr/>
            </p:nvCxnSpPr>
            <p:spPr>
              <a:xfrm rot="10800000">
                <a:off x="7915648" y="2247536"/>
                <a:ext cx="2518200" cy="2948700"/>
              </a:xfrm>
              <a:prstGeom prst="straightConnector1">
                <a:avLst/>
              </a:prstGeom>
              <a:noFill/>
              <a:ln w="38100" cap="rnd" cmpd="sng">
                <a:solidFill>
                  <a:srgbClr val="FFFFFF"/>
                </a:solidFill>
                <a:prstDash val="solid"/>
                <a:bevel/>
                <a:headEnd type="none" w="sm" len="sm"/>
                <a:tailEnd type="none" w="sm" len="sm"/>
              </a:ln>
            </p:spPr>
          </p:cxnSp>
          <p:cxnSp>
            <p:nvCxnSpPr>
              <p:cNvPr id="146" name="Google Shape;146;p16"/>
              <p:cNvCxnSpPr/>
              <p:nvPr/>
            </p:nvCxnSpPr>
            <p:spPr>
              <a:xfrm rot="10800000">
                <a:off x="8055875" y="3102460"/>
                <a:ext cx="2076600" cy="2311800"/>
              </a:xfrm>
              <a:prstGeom prst="straightConnector1">
                <a:avLst/>
              </a:prstGeom>
              <a:noFill/>
              <a:ln w="38100" cap="rnd" cmpd="sng">
                <a:solidFill>
                  <a:srgbClr val="FFFFFF"/>
                </a:solidFill>
                <a:prstDash val="solid"/>
                <a:bevel/>
                <a:headEnd type="none" w="sm" len="sm"/>
                <a:tailEnd type="none" w="sm" len="sm"/>
              </a:ln>
            </p:spPr>
          </p:cxnSp>
          <p:cxnSp>
            <p:nvCxnSpPr>
              <p:cNvPr id="147" name="Google Shape;147;p16"/>
              <p:cNvCxnSpPr/>
              <p:nvPr/>
            </p:nvCxnSpPr>
            <p:spPr>
              <a:xfrm rot="10800000">
                <a:off x="8153984" y="3793989"/>
                <a:ext cx="1510800" cy="1680300"/>
              </a:xfrm>
              <a:prstGeom prst="straightConnector1">
                <a:avLst/>
              </a:prstGeom>
              <a:noFill/>
              <a:ln w="38100" cap="rnd" cmpd="sng">
                <a:solidFill>
                  <a:srgbClr val="FFFFFF"/>
                </a:solidFill>
                <a:prstDash val="solid"/>
                <a:bevel/>
                <a:headEnd type="none" w="sm" len="sm"/>
                <a:tailEnd type="none" w="sm" len="sm"/>
              </a:ln>
            </p:spPr>
          </p:cxnSp>
          <p:cxnSp>
            <p:nvCxnSpPr>
              <p:cNvPr id="148" name="Google Shape;148;p16"/>
              <p:cNvCxnSpPr/>
              <p:nvPr/>
            </p:nvCxnSpPr>
            <p:spPr>
              <a:xfrm rot="10800000">
                <a:off x="8275911" y="4491244"/>
                <a:ext cx="880200" cy="989100"/>
              </a:xfrm>
              <a:prstGeom prst="straightConnector1">
                <a:avLst/>
              </a:prstGeom>
              <a:noFill/>
              <a:ln w="38100" cap="rnd" cmpd="sng">
                <a:solidFill>
                  <a:srgbClr val="FFFFFF"/>
                </a:solidFill>
                <a:prstDash val="solid"/>
                <a:bevel/>
                <a:headEnd type="none" w="sm" len="sm"/>
                <a:tailEnd type="none" w="sm" len="sm"/>
              </a:ln>
            </p:spPr>
          </p:cxnSp>
          <p:cxnSp>
            <p:nvCxnSpPr>
              <p:cNvPr id="149" name="Google Shape;149;p16"/>
              <p:cNvCxnSpPr/>
              <p:nvPr/>
            </p:nvCxnSpPr>
            <p:spPr>
              <a:xfrm rot="10800000">
                <a:off x="8654020" y="2449800"/>
                <a:ext cx="1852500" cy="2122200"/>
              </a:xfrm>
              <a:prstGeom prst="straightConnector1">
                <a:avLst/>
              </a:prstGeom>
              <a:noFill/>
              <a:ln w="38100" cap="rnd" cmpd="sng">
                <a:solidFill>
                  <a:srgbClr val="FFFFFF"/>
                </a:solidFill>
                <a:prstDash val="solid"/>
                <a:bevel/>
                <a:headEnd type="none" w="sm" len="sm"/>
                <a:tailEnd type="none" w="sm" len="sm"/>
              </a:ln>
            </p:spPr>
          </p:cxnSp>
          <p:cxnSp>
            <p:nvCxnSpPr>
              <p:cNvPr id="150" name="Google Shape;150;p16"/>
              <p:cNvCxnSpPr/>
              <p:nvPr/>
            </p:nvCxnSpPr>
            <p:spPr>
              <a:xfrm rot="10800000">
                <a:off x="9254140" y="2517282"/>
                <a:ext cx="1331100" cy="1497600"/>
              </a:xfrm>
              <a:prstGeom prst="straightConnector1">
                <a:avLst/>
              </a:prstGeom>
              <a:noFill/>
              <a:ln w="38100" cap="rnd" cmpd="sng">
                <a:solidFill>
                  <a:srgbClr val="FFFFFF"/>
                </a:solidFill>
                <a:prstDash val="solid"/>
                <a:bevel/>
                <a:headEnd type="none" w="sm" len="sm"/>
                <a:tailEnd type="none" w="sm" len="sm"/>
              </a:ln>
            </p:spPr>
          </p:cxnSp>
          <p:cxnSp>
            <p:nvCxnSpPr>
              <p:cNvPr id="151" name="Google Shape;151;p16"/>
              <p:cNvCxnSpPr/>
              <p:nvPr/>
            </p:nvCxnSpPr>
            <p:spPr>
              <a:xfrm rot="10800000">
                <a:off x="9876008" y="2506164"/>
                <a:ext cx="836400" cy="951600"/>
              </a:xfrm>
              <a:prstGeom prst="straightConnector1">
                <a:avLst/>
              </a:prstGeom>
              <a:noFill/>
              <a:ln w="38100" cap="rnd" cmpd="sng">
                <a:solidFill>
                  <a:srgbClr val="FFFFFF"/>
                </a:solidFill>
                <a:prstDash val="solid"/>
                <a:bevel/>
                <a:headEnd type="none" w="sm" len="sm"/>
                <a:tailEnd type="none" w="sm" len="sm"/>
              </a:ln>
            </p:spPr>
          </p:cxnSp>
          <p:grpSp>
            <p:nvGrpSpPr>
              <p:cNvPr id="152" name="Google Shape;152;p16"/>
              <p:cNvGrpSpPr/>
              <p:nvPr/>
            </p:nvGrpSpPr>
            <p:grpSpPr>
              <a:xfrm flipH="1">
                <a:off x="8031784" y="2254601"/>
                <a:ext cx="2863372" cy="3232808"/>
                <a:chOff x="4652674" y="1497647"/>
                <a:chExt cx="2863372" cy="3232808"/>
              </a:xfrm>
            </p:grpSpPr>
            <p:cxnSp>
              <p:nvCxnSpPr>
                <p:cNvPr id="153" name="Google Shape;153;p16"/>
                <p:cNvCxnSpPr/>
                <p:nvPr/>
              </p:nvCxnSpPr>
              <p:spPr>
                <a:xfrm rot="10800000">
                  <a:off x="4652674" y="1497647"/>
                  <a:ext cx="2518200" cy="2948700"/>
                </a:xfrm>
                <a:prstGeom prst="straightConnector1">
                  <a:avLst/>
                </a:prstGeom>
                <a:noFill/>
                <a:ln w="38100" cap="rnd" cmpd="sng">
                  <a:solidFill>
                    <a:srgbClr val="FFFFFF"/>
                  </a:solidFill>
                  <a:prstDash val="solid"/>
                  <a:bevel/>
                  <a:headEnd type="none" w="sm" len="sm"/>
                  <a:tailEnd type="none" w="sm" len="sm"/>
                </a:ln>
              </p:spPr>
            </p:cxnSp>
            <p:cxnSp>
              <p:nvCxnSpPr>
                <p:cNvPr id="154" name="Google Shape;154;p16"/>
                <p:cNvCxnSpPr/>
                <p:nvPr/>
              </p:nvCxnSpPr>
              <p:spPr>
                <a:xfrm rot="10800000">
                  <a:off x="4792901" y="2352571"/>
                  <a:ext cx="2076600" cy="2311800"/>
                </a:xfrm>
                <a:prstGeom prst="straightConnector1">
                  <a:avLst/>
                </a:prstGeom>
                <a:noFill/>
                <a:ln w="38100" cap="rnd" cmpd="sng">
                  <a:solidFill>
                    <a:srgbClr val="FFFFFF"/>
                  </a:solidFill>
                  <a:prstDash val="solid"/>
                  <a:bevel/>
                  <a:headEnd type="none" w="sm" len="sm"/>
                  <a:tailEnd type="none" w="sm" len="sm"/>
                </a:ln>
              </p:spPr>
            </p:cxnSp>
            <p:cxnSp>
              <p:nvCxnSpPr>
                <p:cNvPr id="155" name="Google Shape;155;p16"/>
                <p:cNvCxnSpPr/>
                <p:nvPr/>
              </p:nvCxnSpPr>
              <p:spPr>
                <a:xfrm rot="10800000">
                  <a:off x="4891010" y="3044100"/>
                  <a:ext cx="1510800" cy="1680300"/>
                </a:xfrm>
                <a:prstGeom prst="straightConnector1">
                  <a:avLst/>
                </a:prstGeom>
                <a:noFill/>
                <a:ln w="38100" cap="rnd" cmpd="sng">
                  <a:solidFill>
                    <a:srgbClr val="FFFFFF"/>
                  </a:solidFill>
                  <a:prstDash val="solid"/>
                  <a:bevel/>
                  <a:headEnd type="none" w="sm" len="sm"/>
                  <a:tailEnd type="none" w="sm" len="sm"/>
                </a:ln>
              </p:spPr>
            </p:cxnSp>
            <p:cxnSp>
              <p:nvCxnSpPr>
                <p:cNvPr id="156" name="Google Shape;156;p16"/>
                <p:cNvCxnSpPr/>
                <p:nvPr/>
              </p:nvCxnSpPr>
              <p:spPr>
                <a:xfrm rot="10800000">
                  <a:off x="5012937" y="3741355"/>
                  <a:ext cx="880200" cy="989100"/>
                </a:xfrm>
                <a:prstGeom prst="straightConnector1">
                  <a:avLst/>
                </a:prstGeom>
                <a:noFill/>
                <a:ln w="38100" cap="rnd" cmpd="sng">
                  <a:solidFill>
                    <a:srgbClr val="FFFFFF"/>
                  </a:solidFill>
                  <a:prstDash val="solid"/>
                  <a:bevel/>
                  <a:headEnd type="none" w="sm" len="sm"/>
                  <a:tailEnd type="none" w="sm" len="sm"/>
                </a:ln>
              </p:spPr>
            </p:cxnSp>
            <p:cxnSp>
              <p:nvCxnSpPr>
                <p:cNvPr id="157" name="Google Shape;157;p16"/>
                <p:cNvCxnSpPr/>
                <p:nvPr/>
              </p:nvCxnSpPr>
              <p:spPr>
                <a:xfrm rot="10800000">
                  <a:off x="5391046" y="1699911"/>
                  <a:ext cx="1852500" cy="2122200"/>
                </a:xfrm>
                <a:prstGeom prst="straightConnector1">
                  <a:avLst/>
                </a:prstGeom>
                <a:noFill/>
                <a:ln w="38100" cap="rnd" cmpd="sng">
                  <a:solidFill>
                    <a:srgbClr val="FFFFFF"/>
                  </a:solidFill>
                  <a:prstDash val="solid"/>
                  <a:bevel/>
                  <a:headEnd type="none" w="sm" len="sm"/>
                  <a:tailEnd type="none" w="sm" len="sm"/>
                </a:ln>
              </p:spPr>
            </p:cxnSp>
            <p:cxnSp>
              <p:nvCxnSpPr>
                <p:cNvPr id="158" name="Google Shape;158;p16"/>
                <p:cNvCxnSpPr/>
                <p:nvPr/>
              </p:nvCxnSpPr>
              <p:spPr>
                <a:xfrm rot="10800000">
                  <a:off x="5991166" y="1767393"/>
                  <a:ext cx="1331100" cy="1497600"/>
                </a:xfrm>
                <a:prstGeom prst="straightConnector1">
                  <a:avLst/>
                </a:prstGeom>
                <a:noFill/>
                <a:ln w="38100" cap="rnd" cmpd="sng">
                  <a:solidFill>
                    <a:srgbClr val="FFFFFF"/>
                  </a:solidFill>
                  <a:prstDash val="solid"/>
                  <a:bevel/>
                  <a:headEnd type="none" w="sm" len="sm"/>
                  <a:tailEnd type="none" w="sm" len="sm"/>
                </a:ln>
              </p:spPr>
            </p:cxnSp>
            <p:cxnSp>
              <p:nvCxnSpPr>
                <p:cNvPr id="159" name="Google Shape;159;p16"/>
                <p:cNvCxnSpPr/>
                <p:nvPr/>
              </p:nvCxnSpPr>
              <p:spPr>
                <a:xfrm rot="10800000">
                  <a:off x="6613034" y="1756275"/>
                  <a:ext cx="836400" cy="951600"/>
                </a:xfrm>
                <a:prstGeom prst="straightConnector1">
                  <a:avLst/>
                </a:prstGeom>
                <a:noFill/>
                <a:ln w="38100" cap="rnd" cmpd="sng">
                  <a:solidFill>
                    <a:srgbClr val="FFFFFF"/>
                  </a:solidFill>
                  <a:prstDash val="solid"/>
                  <a:bevel/>
                  <a:headEnd type="none" w="sm" len="sm"/>
                  <a:tailEnd type="none" w="sm" len="sm"/>
                </a:ln>
              </p:spPr>
            </p:cxnSp>
            <p:cxnSp>
              <p:nvCxnSpPr>
                <p:cNvPr id="160" name="Google Shape;160;p16"/>
                <p:cNvCxnSpPr/>
                <p:nvPr/>
              </p:nvCxnSpPr>
              <p:spPr>
                <a:xfrm rot="10800000">
                  <a:off x="7062146" y="1654480"/>
                  <a:ext cx="453900" cy="520500"/>
                </a:xfrm>
                <a:prstGeom prst="straightConnector1">
                  <a:avLst/>
                </a:prstGeom>
                <a:noFill/>
                <a:ln w="38100" cap="rnd" cmpd="sng">
                  <a:solidFill>
                    <a:srgbClr val="FFFFFF"/>
                  </a:solidFill>
                  <a:prstDash val="solid"/>
                  <a:bevel/>
                  <a:headEnd type="none" w="sm" len="sm"/>
                  <a:tailEnd type="none" w="sm" len="sm"/>
                </a:ln>
              </p:spPr>
            </p:cxnSp>
          </p:grpSp>
        </p:grpSp>
      </p:grpSp>
      <p:pic>
        <p:nvPicPr>
          <p:cNvPr id="161" name="Google Shape;161;p16" descr="Imagen que contiene crema, rosquilla, postre, cubierto&#10;&#10;Descripción generada automáticamente"/>
          <p:cNvPicPr preferRelativeResize="0"/>
          <p:nvPr/>
        </p:nvPicPr>
        <p:blipFill rotWithShape="1">
          <a:blip r:embed="rId3">
            <a:alphaModFix/>
          </a:blip>
          <a:srcRect/>
          <a:stretch/>
        </p:blipFill>
        <p:spPr>
          <a:xfrm>
            <a:off x="3988281" y="4342288"/>
            <a:ext cx="557985" cy="564145"/>
          </a:xfrm>
          <a:prstGeom prst="rect">
            <a:avLst/>
          </a:prstGeom>
          <a:noFill/>
          <a:ln>
            <a:noFill/>
          </a:ln>
        </p:spPr>
      </p:pic>
      <p:pic>
        <p:nvPicPr>
          <p:cNvPr id="162" name="Google Shape;162;p16" descr="Imagen que contiene crema, postre, comida, pastel&#10;&#10;Descripción generada automáticamente"/>
          <p:cNvPicPr preferRelativeResize="0"/>
          <p:nvPr/>
        </p:nvPicPr>
        <p:blipFill rotWithShape="1">
          <a:blip r:embed="rId4">
            <a:alphaModFix/>
          </a:blip>
          <a:srcRect/>
          <a:stretch/>
        </p:blipFill>
        <p:spPr>
          <a:xfrm>
            <a:off x="6264071" y="4272378"/>
            <a:ext cx="465618" cy="475312"/>
          </a:xfrm>
          <a:prstGeom prst="rect">
            <a:avLst/>
          </a:prstGeom>
          <a:noFill/>
          <a:ln>
            <a:noFill/>
          </a:ln>
        </p:spPr>
      </p:pic>
      <p:pic>
        <p:nvPicPr>
          <p:cNvPr id="163" name="Google Shape;163;p16" descr="Imagen que contiene crema, comida, alimentos, postre&#10;&#10;Descripción generada automáticamente"/>
          <p:cNvPicPr preferRelativeResize="0"/>
          <p:nvPr/>
        </p:nvPicPr>
        <p:blipFill rotWithShape="1">
          <a:blip r:embed="rId5">
            <a:alphaModFix/>
          </a:blip>
          <a:srcRect/>
          <a:stretch/>
        </p:blipFill>
        <p:spPr>
          <a:xfrm>
            <a:off x="5563531" y="4390454"/>
            <a:ext cx="526104" cy="537932"/>
          </a:xfrm>
          <a:prstGeom prst="rect">
            <a:avLst/>
          </a:prstGeom>
          <a:noFill/>
          <a:ln>
            <a:noFill/>
          </a:ln>
        </p:spPr>
      </p:pic>
      <p:pic>
        <p:nvPicPr>
          <p:cNvPr id="164" name="Google Shape;164;p16" descr="Imagen que contiene crema, papel, rosquilla, tabla&#10;&#10;Descripción generada automáticamente"/>
          <p:cNvPicPr preferRelativeResize="0"/>
          <p:nvPr/>
        </p:nvPicPr>
        <p:blipFill rotWithShape="1">
          <a:blip r:embed="rId6">
            <a:alphaModFix/>
          </a:blip>
          <a:srcRect/>
          <a:stretch/>
        </p:blipFill>
        <p:spPr>
          <a:xfrm>
            <a:off x="4761935" y="4108523"/>
            <a:ext cx="646793" cy="6020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2138775" y="445025"/>
            <a:ext cx="504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67" name="Google Shape;167;p17"/>
          <p:cNvSpPr txBox="1">
            <a:spLocks noGrp="1"/>
          </p:cNvSpPr>
          <p:nvPr>
            <p:ph type="body" idx="1"/>
          </p:nvPr>
        </p:nvSpPr>
        <p:spPr>
          <a:xfrm>
            <a:off x="311700" y="1743675"/>
            <a:ext cx="3999900" cy="2825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168" name="Google Shape;168;p17"/>
          <p:cNvSpPr txBox="1">
            <a:spLocks noGrp="1"/>
          </p:cNvSpPr>
          <p:nvPr>
            <p:ph type="body" idx="2"/>
          </p:nvPr>
        </p:nvSpPr>
        <p:spPr>
          <a:xfrm>
            <a:off x="4832400" y="1743675"/>
            <a:ext cx="3999900" cy="2825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169" name="Google Shape;1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0" name="Google Shape;170;p17"/>
          <p:cNvSpPr/>
          <p:nvPr/>
        </p:nvSpPr>
        <p:spPr>
          <a:xfrm rot="10800000">
            <a:off x="808018" y="510692"/>
            <a:ext cx="156600" cy="99000"/>
          </a:xfrm>
          <a:prstGeom prst="pie">
            <a:avLst>
              <a:gd name="adj1" fmla="val 0"/>
              <a:gd name="adj2" fmla="val 10709559"/>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1" name="Google Shape;171;p17"/>
          <p:cNvSpPr/>
          <p:nvPr/>
        </p:nvSpPr>
        <p:spPr>
          <a:xfrm rot="5400000">
            <a:off x="857549" y="474932"/>
            <a:ext cx="49500" cy="2283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2" name="Google Shape;172;p17"/>
          <p:cNvSpPr/>
          <p:nvPr/>
        </p:nvSpPr>
        <p:spPr>
          <a:xfrm rot="5400000">
            <a:off x="864622" y="519727"/>
            <a:ext cx="41400" cy="2448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3" name="Google Shape;173;p17"/>
          <p:cNvSpPr/>
          <p:nvPr/>
        </p:nvSpPr>
        <p:spPr>
          <a:xfrm rot="5400000">
            <a:off x="864948" y="568991"/>
            <a:ext cx="41400" cy="2448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174" name="Google Shape;174;p17"/>
          <p:cNvCxnSpPr>
            <a:endCxn id="170" idx="1"/>
          </p:cNvCxnSpPr>
          <p:nvPr/>
        </p:nvCxnSpPr>
        <p:spPr>
          <a:xfrm flipH="1">
            <a:off x="886318" y="13892"/>
            <a:ext cx="5400" cy="496800"/>
          </a:xfrm>
          <a:prstGeom prst="straightConnector1">
            <a:avLst/>
          </a:prstGeom>
          <a:noFill/>
          <a:ln w="19050" cap="flat" cmpd="sng">
            <a:solidFill>
              <a:srgbClr val="FFFFFF"/>
            </a:solidFill>
            <a:prstDash val="solid"/>
            <a:miter lim="800000"/>
            <a:headEnd type="none" w="sm" len="sm"/>
            <a:tailEnd type="none" w="sm" len="sm"/>
          </a:ln>
        </p:spPr>
      </p:cxnSp>
      <p:cxnSp>
        <p:nvCxnSpPr>
          <p:cNvPr id="175" name="Google Shape;175;p17"/>
          <p:cNvCxnSpPr/>
          <p:nvPr/>
        </p:nvCxnSpPr>
        <p:spPr>
          <a:xfrm rot="10800000">
            <a:off x="1410675" y="1093527"/>
            <a:ext cx="184200" cy="0"/>
          </a:xfrm>
          <a:prstGeom prst="straightConnector1">
            <a:avLst/>
          </a:prstGeom>
          <a:noFill/>
          <a:ln w="19050" cap="rnd" cmpd="sng">
            <a:solidFill>
              <a:srgbClr val="FFFFFF"/>
            </a:solidFill>
            <a:prstDash val="solid"/>
            <a:bevel/>
            <a:headEnd type="none" w="sm" len="sm"/>
            <a:tailEnd type="none" w="sm" len="sm"/>
          </a:ln>
        </p:spPr>
      </p:cxnSp>
      <p:cxnSp>
        <p:nvCxnSpPr>
          <p:cNvPr id="176" name="Google Shape;176;p17"/>
          <p:cNvCxnSpPr/>
          <p:nvPr/>
        </p:nvCxnSpPr>
        <p:spPr>
          <a:xfrm rot="10800000">
            <a:off x="1413575" y="1246714"/>
            <a:ext cx="217200" cy="57900"/>
          </a:xfrm>
          <a:prstGeom prst="straightConnector1">
            <a:avLst/>
          </a:prstGeom>
          <a:noFill/>
          <a:ln w="19050" cap="rnd" cmpd="sng">
            <a:solidFill>
              <a:srgbClr val="FFFFFF"/>
            </a:solidFill>
            <a:prstDash val="solid"/>
            <a:bevel/>
            <a:headEnd type="none" w="sm" len="sm"/>
            <a:tailEnd type="none" w="sm" len="sm"/>
          </a:ln>
        </p:spPr>
      </p:cxnSp>
      <p:cxnSp>
        <p:nvCxnSpPr>
          <p:cNvPr id="177" name="Google Shape;177;p17"/>
          <p:cNvCxnSpPr/>
          <p:nvPr/>
        </p:nvCxnSpPr>
        <p:spPr>
          <a:xfrm rot="10800000">
            <a:off x="1336337" y="1413938"/>
            <a:ext cx="233700" cy="156900"/>
          </a:xfrm>
          <a:prstGeom prst="straightConnector1">
            <a:avLst/>
          </a:prstGeom>
          <a:noFill/>
          <a:ln w="19050" cap="rnd" cmpd="sng">
            <a:solidFill>
              <a:srgbClr val="FFFFFF"/>
            </a:solidFill>
            <a:prstDash val="solid"/>
            <a:bevel/>
            <a:headEnd type="none" w="sm" len="sm"/>
            <a:tailEnd type="none" w="sm" len="sm"/>
          </a:ln>
        </p:spPr>
      </p:cxnSp>
      <p:cxnSp>
        <p:nvCxnSpPr>
          <p:cNvPr id="178" name="Google Shape;178;p17"/>
          <p:cNvCxnSpPr/>
          <p:nvPr/>
        </p:nvCxnSpPr>
        <p:spPr>
          <a:xfrm rot="10800000">
            <a:off x="1214246" y="1541614"/>
            <a:ext cx="167700" cy="270000"/>
          </a:xfrm>
          <a:prstGeom prst="straightConnector1">
            <a:avLst/>
          </a:prstGeom>
          <a:noFill/>
          <a:ln w="19050" cap="rnd" cmpd="sng">
            <a:solidFill>
              <a:srgbClr val="FFFFFF"/>
            </a:solidFill>
            <a:prstDash val="solid"/>
            <a:bevel/>
            <a:headEnd type="none" w="sm" len="sm"/>
            <a:tailEnd type="none" w="sm" len="sm"/>
          </a:ln>
        </p:spPr>
      </p:cxnSp>
      <p:cxnSp>
        <p:nvCxnSpPr>
          <p:cNvPr id="179" name="Google Shape;179;p17"/>
          <p:cNvCxnSpPr/>
          <p:nvPr/>
        </p:nvCxnSpPr>
        <p:spPr>
          <a:xfrm rot="10800000">
            <a:off x="914676" y="1673525"/>
            <a:ext cx="0" cy="192900"/>
          </a:xfrm>
          <a:prstGeom prst="straightConnector1">
            <a:avLst/>
          </a:prstGeom>
          <a:noFill/>
          <a:ln w="19050" cap="rnd" cmpd="sng">
            <a:solidFill>
              <a:srgbClr val="FFFFFF"/>
            </a:solidFill>
            <a:prstDash val="solid"/>
            <a:bevel/>
            <a:headEnd type="none" w="sm" len="sm"/>
            <a:tailEnd type="none" w="sm" len="sm"/>
          </a:ln>
        </p:spPr>
      </p:cxnSp>
      <p:cxnSp>
        <p:nvCxnSpPr>
          <p:cNvPr id="180" name="Google Shape;180;p17"/>
          <p:cNvCxnSpPr/>
          <p:nvPr/>
        </p:nvCxnSpPr>
        <p:spPr>
          <a:xfrm rot="10800000">
            <a:off x="1069161" y="1655929"/>
            <a:ext cx="52200" cy="159600"/>
          </a:xfrm>
          <a:prstGeom prst="straightConnector1">
            <a:avLst/>
          </a:prstGeom>
          <a:noFill/>
          <a:ln w="19050" cap="rnd" cmpd="sng">
            <a:solidFill>
              <a:srgbClr val="FFFFFF"/>
            </a:solidFill>
            <a:prstDash val="solid"/>
            <a:bevel/>
            <a:headEnd type="none" w="sm" len="sm"/>
            <a:tailEnd type="none" w="sm" len="sm"/>
          </a:ln>
        </p:spPr>
      </p:cxnSp>
      <p:grpSp>
        <p:nvGrpSpPr>
          <p:cNvPr id="181" name="Google Shape;181;p17"/>
          <p:cNvGrpSpPr/>
          <p:nvPr/>
        </p:nvGrpSpPr>
        <p:grpSpPr>
          <a:xfrm flipH="1">
            <a:off x="150934" y="1075103"/>
            <a:ext cx="561046" cy="721426"/>
            <a:chOff x="3523532" y="4398405"/>
            <a:chExt cx="1733763" cy="2233518"/>
          </a:xfrm>
        </p:grpSpPr>
        <p:cxnSp>
          <p:nvCxnSpPr>
            <p:cNvPr id="182" name="Google Shape;182;p17"/>
            <p:cNvCxnSpPr/>
            <p:nvPr/>
          </p:nvCxnSpPr>
          <p:spPr>
            <a:xfrm rot="10800000">
              <a:off x="4578136" y="4398405"/>
              <a:ext cx="568200" cy="0"/>
            </a:xfrm>
            <a:prstGeom prst="straightConnector1">
              <a:avLst/>
            </a:prstGeom>
            <a:noFill/>
            <a:ln w="19050" cap="rnd" cmpd="sng">
              <a:solidFill>
                <a:srgbClr val="FFFFFF"/>
              </a:solidFill>
              <a:prstDash val="solid"/>
              <a:bevel/>
              <a:headEnd type="none" w="sm" len="sm"/>
              <a:tailEnd type="none" w="sm" len="sm"/>
            </a:ln>
          </p:spPr>
        </p:cxnSp>
        <p:cxnSp>
          <p:nvCxnSpPr>
            <p:cNvPr id="183" name="Google Shape;183;p17"/>
            <p:cNvCxnSpPr/>
            <p:nvPr/>
          </p:nvCxnSpPr>
          <p:spPr>
            <a:xfrm rot="10800000">
              <a:off x="4585295" y="4877704"/>
              <a:ext cx="672000" cy="173700"/>
            </a:xfrm>
            <a:prstGeom prst="straightConnector1">
              <a:avLst/>
            </a:prstGeom>
            <a:noFill/>
            <a:ln w="19050" cap="rnd" cmpd="sng">
              <a:solidFill>
                <a:srgbClr val="FFFFFF"/>
              </a:solidFill>
              <a:prstDash val="solid"/>
              <a:bevel/>
              <a:headEnd type="none" w="sm" len="sm"/>
              <a:tailEnd type="none" w="sm" len="sm"/>
            </a:ln>
          </p:spPr>
        </p:cxnSp>
        <p:cxnSp>
          <p:nvCxnSpPr>
            <p:cNvPr id="184" name="Google Shape;184;p17"/>
            <p:cNvCxnSpPr/>
            <p:nvPr/>
          </p:nvCxnSpPr>
          <p:spPr>
            <a:xfrm rot="10800000">
              <a:off x="4348970" y="5384470"/>
              <a:ext cx="720600" cy="490500"/>
            </a:xfrm>
            <a:prstGeom prst="straightConnector1">
              <a:avLst/>
            </a:prstGeom>
            <a:noFill/>
            <a:ln w="19050" cap="rnd" cmpd="sng">
              <a:solidFill>
                <a:srgbClr val="FFFFFF"/>
              </a:solidFill>
              <a:prstDash val="solid"/>
              <a:bevel/>
              <a:headEnd type="none" w="sm" len="sm"/>
              <a:tailEnd type="none" w="sm" len="sm"/>
            </a:ln>
          </p:spPr>
        </p:cxnSp>
        <p:cxnSp>
          <p:nvCxnSpPr>
            <p:cNvPr id="185" name="Google Shape;185;p17"/>
            <p:cNvCxnSpPr/>
            <p:nvPr/>
          </p:nvCxnSpPr>
          <p:spPr>
            <a:xfrm rot="10800000">
              <a:off x="3969530" y="5788212"/>
              <a:ext cx="518700" cy="831600"/>
            </a:xfrm>
            <a:prstGeom prst="straightConnector1">
              <a:avLst/>
            </a:prstGeom>
            <a:noFill/>
            <a:ln w="19050" cap="rnd" cmpd="sng">
              <a:solidFill>
                <a:srgbClr val="FFFFFF"/>
              </a:solidFill>
              <a:prstDash val="solid"/>
              <a:bevel/>
              <a:headEnd type="none" w="sm" len="sm"/>
              <a:tailEnd type="none" w="sm" len="sm"/>
            </a:ln>
          </p:spPr>
        </p:cxnSp>
        <p:cxnSp>
          <p:nvCxnSpPr>
            <p:cNvPr id="186" name="Google Shape;186;p17"/>
            <p:cNvCxnSpPr/>
            <p:nvPr/>
          </p:nvCxnSpPr>
          <p:spPr>
            <a:xfrm rot="10800000">
              <a:off x="3523532" y="6135423"/>
              <a:ext cx="159300" cy="496500"/>
            </a:xfrm>
            <a:prstGeom prst="straightConnector1">
              <a:avLst/>
            </a:prstGeom>
            <a:noFill/>
            <a:ln w="19050" cap="rnd" cmpd="sng">
              <a:solidFill>
                <a:srgbClr val="FFFFFF"/>
              </a:solidFill>
              <a:prstDash val="solid"/>
              <a:bevel/>
              <a:headEnd type="none" w="sm" len="sm"/>
              <a:tailEnd type="none" w="sm" len="sm"/>
            </a:ln>
          </p:spPr>
        </p:cxnSp>
      </p:grpSp>
      <p:pic>
        <p:nvPicPr>
          <p:cNvPr id="187" name="Google Shape;187;p17" descr="Imagen que contiene crema, rosquilla, postre, cubierto&#10;&#10;Descripción generada automáticamente"/>
          <p:cNvPicPr preferRelativeResize="0"/>
          <p:nvPr/>
        </p:nvPicPr>
        <p:blipFill rotWithShape="1">
          <a:blip r:embed="rId2">
            <a:alphaModFix/>
          </a:blip>
          <a:srcRect/>
          <a:stretch/>
        </p:blipFill>
        <p:spPr>
          <a:xfrm>
            <a:off x="437723" y="622665"/>
            <a:ext cx="928548" cy="94044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88"/>
        <p:cNvGrpSpPr/>
        <p:nvPr/>
      </p:nvGrpSpPr>
      <p:grpSpPr>
        <a:xfrm>
          <a:off x="0" y="0"/>
          <a:ext cx="0" cy="0"/>
          <a:chOff x="0" y="0"/>
          <a:chExt cx="0" cy="0"/>
        </a:xfrm>
      </p:grpSpPr>
      <p:sp>
        <p:nvSpPr>
          <p:cNvPr id="189" name="Google Shape;1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90" name="Google Shape;190;p18"/>
          <p:cNvSpPr txBox="1">
            <a:spLocks noGrp="1"/>
          </p:cNvSpPr>
          <p:nvPr>
            <p:ph type="body" idx="1"/>
          </p:nvPr>
        </p:nvSpPr>
        <p:spPr>
          <a:xfrm>
            <a:off x="311700" y="1152475"/>
            <a:ext cx="2598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1" name="Google Shape;191;p18"/>
          <p:cNvSpPr txBox="1">
            <a:spLocks noGrp="1"/>
          </p:cNvSpPr>
          <p:nvPr>
            <p:ph type="body" idx="2"/>
          </p:nvPr>
        </p:nvSpPr>
        <p:spPr>
          <a:xfrm>
            <a:off x="3247913" y="1152475"/>
            <a:ext cx="2598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2" name="Google Shape;19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18"/>
          <p:cNvSpPr txBox="1">
            <a:spLocks noGrp="1"/>
          </p:cNvSpPr>
          <p:nvPr>
            <p:ph type="body" idx="3"/>
          </p:nvPr>
        </p:nvSpPr>
        <p:spPr>
          <a:xfrm>
            <a:off x="6184138" y="1152475"/>
            <a:ext cx="2598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194" name="Google Shape;194;p18" descr="Imagen que contiene crema, rosquilla, postre, cubierto&#10;&#10;Descripción generada automáticamente"/>
          <p:cNvPicPr preferRelativeResize="0"/>
          <p:nvPr/>
        </p:nvPicPr>
        <p:blipFill rotWithShape="1">
          <a:blip r:embed="rId2">
            <a:alphaModFix/>
          </a:blip>
          <a:srcRect/>
          <a:stretch/>
        </p:blipFill>
        <p:spPr>
          <a:xfrm>
            <a:off x="6184156" y="4470738"/>
            <a:ext cx="557985" cy="564145"/>
          </a:xfrm>
          <a:prstGeom prst="rect">
            <a:avLst/>
          </a:prstGeom>
          <a:noFill/>
          <a:ln>
            <a:noFill/>
          </a:ln>
        </p:spPr>
      </p:pic>
      <p:pic>
        <p:nvPicPr>
          <p:cNvPr id="195" name="Google Shape;195;p18" descr="Imagen que contiene crema, postre, comida, pastel&#10;&#10;Descripción generada automáticamente"/>
          <p:cNvPicPr preferRelativeResize="0"/>
          <p:nvPr/>
        </p:nvPicPr>
        <p:blipFill rotWithShape="1">
          <a:blip r:embed="rId3">
            <a:alphaModFix/>
          </a:blip>
          <a:srcRect/>
          <a:stretch/>
        </p:blipFill>
        <p:spPr>
          <a:xfrm>
            <a:off x="8459946" y="4400828"/>
            <a:ext cx="465618" cy="475312"/>
          </a:xfrm>
          <a:prstGeom prst="rect">
            <a:avLst/>
          </a:prstGeom>
          <a:noFill/>
          <a:ln>
            <a:noFill/>
          </a:ln>
        </p:spPr>
      </p:pic>
      <p:pic>
        <p:nvPicPr>
          <p:cNvPr id="196" name="Google Shape;196;p18" descr="Imagen que contiene crema, comida, alimentos, postre&#10;&#10;Descripción generada automáticamente"/>
          <p:cNvPicPr preferRelativeResize="0"/>
          <p:nvPr/>
        </p:nvPicPr>
        <p:blipFill rotWithShape="1">
          <a:blip r:embed="rId4">
            <a:alphaModFix/>
          </a:blip>
          <a:srcRect/>
          <a:stretch/>
        </p:blipFill>
        <p:spPr>
          <a:xfrm>
            <a:off x="7759406" y="4518904"/>
            <a:ext cx="526104" cy="537932"/>
          </a:xfrm>
          <a:prstGeom prst="rect">
            <a:avLst/>
          </a:prstGeom>
          <a:noFill/>
          <a:ln>
            <a:noFill/>
          </a:ln>
        </p:spPr>
      </p:pic>
      <p:pic>
        <p:nvPicPr>
          <p:cNvPr id="197" name="Google Shape;197;p18" descr="Imagen que contiene crema, papel, rosquilla, tabla&#10;&#10;Descripción generada automáticamente"/>
          <p:cNvPicPr preferRelativeResize="0"/>
          <p:nvPr/>
        </p:nvPicPr>
        <p:blipFill rotWithShape="1">
          <a:blip r:embed="rId5">
            <a:alphaModFix/>
          </a:blip>
          <a:srcRect/>
          <a:stretch/>
        </p:blipFill>
        <p:spPr>
          <a:xfrm>
            <a:off x="6957810" y="4236973"/>
            <a:ext cx="646793" cy="60208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00" name="Google Shape;20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1"/>
        <p:cNvGrpSpPr/>
        <p:nvPr/>
      </p:nvGrpSpPr>
      <p:grpSpPr>
        <a:xfrm>
          <a:off x="0" y="0"/>
          <a:ext cx="0" cy="0"/>
          <a:chOff x="0" y="0"/>
          <a:chExt cx="0" cy="0"/>
        </a:xfrm>
      </p:grpSpPr>
      <p:sp>
        <p:nvSpPr>
          <p:cNvPr id="202" name="Google Shape;202;p20"/>
          <p:cNvSpPr txBox="1">
            <a:spLocks noGrp="1"/>
          </p:cNvSpPr>
          <p:nvPr>
            <p:ph type="title"/>
          </p:nvPr>
        </p:nvSpPr>
        <p:spPr>
          <a:xfrm>
            <a:off x="311700" y="555600"/>
            <a:ext cx="7140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3" name="Google Shape;203;p20"/>
          <p:cNvSpPr txBox="1">
            <a:spLocks noGrp="1"/>
          </p:cNvSpPr>
          <p:nvPr>
            <p:ph type="body" idx="1"/>
          </p:nvPr>
        </p:nvSpPr>
        <p:spPr>
          <a:xfrm>
            <a:off x="311700" y="1389600"/>
            <a:ext cx="8160900" cy="3179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204" name="Google Shape;2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5" name="Google Shape;205;p20" descr="Imagen que contiene crema, rosquilla, postre, cubierto&#10;&#10;Descripción generada automáticamente"/>
          <p:cNvPicPr preferRelativeResize="0"/>
          <p:nvPr/>
        </p:nvPicPr>
        <p:blipFill rotWithShape="1">
          <a:blip r:embed="rId2">
            <a:alphaModFix/>
          </a:blip>
          <a:srcRect/>
          <a:stretch/>
        </p:blipFill>
        <p:spPr>
          <a:xfrm>
            <a:off x="6001231" y="4262506"/>
            <a:ext cx="558278" cy="558222"/>
          </a:xfrm>
          <a:prstGeom prst="rect">
            <a:avLst/>
          </a:prstGeom>
          <a:noFill/>
          <a:ln>
            <a:noFill/>
          </a:ln>
        </p:spPr>
      </p:pic>
      <p:pic>
        <p:nvPicPr>
          <p:cNvPr id="206" name="Google Shape;206;p20" descr="Imagen que contiene crema, postre, comida, pastel&#10;&#10;Descripción generada automáticamente"/>
          <p:cNvPicPr preferRelativeResize="0"/>
          <p:nvPr/>
        </p:nvPicPr>
        <p:blipFill rotWithShape="1">
          <a:blip r:embed="rId3">
            <a:alphaModFix/>
          </a:blip>
          <a:srcRect/>
          <a:stretch/>
        </p:blipFill>
        <p:spPr>
          <a:xfrm>
            <a:off x="8278214" y="4193330"/>
            <a:ext cx="465863" cy="470319"/>
          </a:xfrm>
          <a:prstGeom prst="rect">
            <a:avLst/>
          </a:prstGeom>
          <a:noFill/>
          <a:ln>
            <a:noFill/>
          </a:ln>
        </p:spPr>
      </p:pic>
      <p:pic>
        <p:nvPicPr>
          <p:cNvPr id="207" name="Google Shape;207;p20" descr="Imagen que contiene crema, comida, alimentos, postre&#10;&#10;Descripción generada automáticamente"/>
          <p:cNvPicPr preferRelativeResize="0"/>
          <p:nvPr/>
        </p:nvPicPr>
        <p:blipFill rotWithShape="1">
          <a:blip r:embed="rId4">
            <a:alphaModFix/>
          </a:blip>
          <a:srcRect/>
          <a:stretch/>
        </p:blipFill>
        <p:spPr>
          <a:xfrm>
            <a:off x="7577306" y="4310166"/>
            <a:ext cx="526380" cy="532291"/>
          </a:xfrm>
          <a:prstGeom prst="rect">
            <a:avLst/>
          </a:prstGeom>
          <a:noFill/>
          <a:ln>
            <a:noFill/>
          </a:ln>
        </p:spPr>
      </p:pic>
      <p:pic>
        <p:nvPicPr>
          <p:cNvPr id="208" name="Google Shape;208;p20" descr="Imagen que contiene crema, papel, rosquilla, tabla&#10;&#10;Descripción generada automáticamente"/>
          <p:cNvPicPr preferRelativeResize="0"/>
          <p:nvPr/>
        </p:nvPicPr>
        <p:blipFill rotWithShape="1">
          <a:blip r:embed="rId5">
            <a:alphaModFix/>
          </a:blip>
          <a:srcRect/>
          <a:stretch/>
        </p:blipFill>
        <p:spPr>
          <a:xfrm>
            <a:off x="6775290" y="4031194"/>
            <a:ext cx="647133" cy="595786"/>
          </a:xfrm>
          <a:prstGeom prst="rect">
            <a:avLst/>
          </a:prstGeom>
          <a:noFill/>
          <a:ln>
            <a:noFill/>
          </a:ln>
        </p:spPr>
      </p:pic>
      <p:grpSp>
        <p:nvGrpSpPr>
          <p:cNvPr id="209" name="Google Shape;209;p20"/>
          <p:cNvGrpSpPr/>
          <p:nvPr/>
        </p:nvGrpSpPr>
        <p:grpSpPr>
          <a:xfrm>
            <a:off x="7190179" y="94"/>
            <a:ext cx="1553887" cy="2252874"/>
            <a:chOff x="531948" y="-845"/>
            <a:chExt cx="4572947" cy="6637815"/>
          </a:xfrm>
        </p:grpSpPr>
        <p:sp>
          <p:nvSpPr>
            <p:cNvPr id="210" name="Google Shape;210;p20"/>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1" name="Google Shape;211;p20"/>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2" name="Google Shape;212;p20"/>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3" name="Google Shape;213;p20"/>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214" name="Google Shape;214;p20"/>
            <p:cNvCxnSpPr>
              <a:endCxn id="210" idx="1"/>
            </p:cNvCxnSpPr>
            <p:nvPr/>
          </p:nvCxnSpPr>
          <p:spPr>
            <a:xfrm>
              <a:off x="2803732" y="-845"/>
              <a:ext cx="0" cy="2441400"/>
            </a:xfrm>
            <a:prstGeom prst="straightConnector1">
              <a:avLst/>
            </a:prstGeom>
            <a:noFill/>
            <a:ln w="28575" cap="flat" cmpd="sng">
              <a:solidFill>
                <a:srgbClr val="FFFFFF"/>
              </a:solidFill>
              <a:prstDash val="solid"/>
              <a:miter lim="800000"/>
              <a:headEnd type="none" w="sm" len="sm"/>
              <a:tailEnd type="none" w="sm" len="sm"/>
            </a:ln>
          </p:spPr>
        </p:cxnSp>
        <p:cxnSp>
          <p:nvCxnSpPr>
            <p:cNvPr id="215" name="Google Shape;215;p20"/>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216" name="Google Shape;216;p20"/>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217" name="Google Shape;217;p20"/>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218" name="Google Shape;218;p20"/>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219" name="Google Shape;219;p20"/>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220" name="Google Shape;220;p20"/>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221" name="Google Shape;221;p20"/>
            <p:cNvGrpSpPr/>
            <p:nvPr/>
          </p:nvGrpSpPr>
          <p:grpSpPr>
            <a:xfrm flipH="1">
              <a:off x="531948" y="4192514"/>
              <a:ext cx="1733763" cy="2233518"/>
              <a:chOff x="3523532" y="4398405"/>
              <a:chExt cx="1733763" cy="2233518"/>
            </a:xfrm>
          </p:grpSpPr>
          <p:cxnSp>
            <p:nvCxnSpPr>
              <p:cNvPr id="222" name="Google Shape;222;p20"/>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223" name="Google Shape;223;p20"/>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224" name="Google Shape;224;p20"/>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225" name="Google Shape;225;p20"/>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226" name="Google Shape;226;p20"/>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227" name="Google Shape;227;p20"/>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8" name="Google Shape;228;p20"/>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column text 1">
  <p:cSld name="ONE_COLUMN_TEXT_2">
    <p:spTree>
      <p:nvGrpSpPr>
        <p:cNvPr id="1" name="Shape 229"/>
        <p:cNvGrpSpPr/>
        <p:nvPr/>
      </p:nvGrpSpPr>
      <p:grpSpPr>
        <a:xfrm>
          <a:off x="0" y="0"/>
          <a:ext cx="0" cy="0"/>
          <a:chOff x="0" y="0"/>
          <a:chExt cx="0" cy="0"/>
        </a:xfrm>
      </p:grpSpPr>
      <p:sp>
        <p:nvSpPr>
          <p:cNvPr id="230" name="Google Shape;230;p21"/>
          <p:cNvSpPr txBox="1">
            <a:spLocks noGrp="1"/>
          </p:cNvSpPr>
          <p:nvPr>
            <p:ph type="title"/>
          </p:nvPr>
        </p:nvSpPr>
        <p:spPr>
          <a:xfrm>
            <a:off x="311700" y="555600"/>
            <a:ext cx="7140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31" name="Google Shape;231;p21"/>
          <p:cNvSpPr txBox="1">
            <a:spLocks noGrp="1"/>
          </p:cNvSpPr>
          <p:nvPr>
            <p:ph type="body" idx="1"/>
          </p:nvPr>
        </p:nvSpPr>
        <p:spPr>
          <a:xfrm>
            <a:off x="311700" y="1389600"/>
            <a:ext cx="4916400" cy="3179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232" name="Google Shape;23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21"/>
          <p:cNvSpPr/>
          <p:nvPr/>
        </p:nvSpPr>
        <p:spPr>
          <a:xfrm rot="10800000">
            <a:off x="1722418" y="510692"/>
            <a:ext cx="156600" cy="99000"/>
          </a:xfrm>
          <a:prstGeom prst="pie">
            <a:avLst>
              <a:gd name="adj1" fmla="val 0"/>
              <a:gd name="adj2" fmla="val 10709559"/>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4" name="Google Shape;234;p21"/>
          <p:cNvSpPr/>
          <p:nvPr/>
        </p:nvSpPr>
        <p:spPr>
          <a:xfrm rot="5400000">
            <a:off x="1771949" y="474932"/>
            <a:ext cx="49500" cy="2283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5" name="Google Shape;235;p21"/>
          <p:cNvSpPr/>
          <p:nvPr/>
        </p:nvSpPr>
        <p:spPr>
          <a:xfrm rot="5400000">
            <a:off x="1779022" y="519727"/>
            <a:ext cx="41400" cy="2448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6" name="Google Shape;236;p21"/>
          <p:cNvSpPr/>
          <p:nvPr/>
        </p:nvSpPr>
        <p:spPr>
          <a:xfrm rot="5400000">
            <a:off x="1779348" y="568991"/>
            <a:ext cx="41400" cy="244800"/>
          </a:xfrm>
          <a:prstGeom prst="roundRect">
            <a:avLst>
              <a:gd name="adj" fmla="val 50000"/>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237" name="Google Shape;237;p21"/>
          <p:cNvCxnSpPr>
            <a:endCxn id="233" idx="1"/>
          </p:cNvCxnSpPr>
          <p:nvPr/>
        </p:nvCxnSpPr>
        <p:spPr>
          <a:xfrm flipH="1">
            <a:off x="1800718" y="13892"/>
            <a:ext cx="5400" cy="496800"/>
          </a:xfrm>
          <a:prstGeom prst="straightConnector1">
            <a:avLst/>
          </a:prstGeom>
          <a:noFill/>
          <a:ln w="19050" cap="flat" cmpd="sng">
            <a:solidFill>
              <a:srgbClr val="FFFFFF"/>
            </a:solidFill>
            <a:prstDash val="solid"/>
            <a:miter lim="800000"/>
            <a:headEnd type="none" w="sm" len="sm"/>
            <a:tailEnd type="none" w="sm" len="sm"/>
          </a:ln>
        </p:spPr>
      </p:cxnSp>
      <p:cxnSp>
        <p:nvCxnSpPr>
          <p:cNvPr id="238" name="Google Shape;238;p21"/>
          <p:cNvCxnSpPr/>
          <p:nvPr/>
        </p:nvCxnSpPr>
        <p:spPr>
          <a:xfrm rot="10800000">
            <a:off x="2325075" y="1093527"/>
            <a:ext cx="184200" cy="0"/>
          </a:xfrm>
          <a:prstGeom prst="straightConnector1">
            <a:avLst/>
          </a:prstGeom>
          <a:noFill/>
          <a:ln w="19050" cap="rnd" cmpd="sng">
            <a:solidFill>
              <a:srgbClr val="FFFFFF"/>
            </a:solidFill>
            <a:prstDash val="solid"/>
            <a:bevel/>
            <a:headEnd type="none" w="sm" len="sm"/>
            <a:tailEnd type="none" w="sm" len="sm"/>
          </a:ln>
        </p:spPr>
      </p:cxnSp>
      <p:cxnSp>
        <p:nvCxnSpPr>
          <p:cNvPr id="239" name="Google Shape;239;p21"/>
          <p:cNvCxnSpPr/>
          <p:nvPr/>
        </p:nvCxnSpPr>
        <p:spPr>
          <a:xfrm rot="10800000">
            <a:off x="2327975" y="1246714"/>
            <a:ext cx="217200" cy="57900"/>
          </a:xfrm>
          <a:prstGeom prst="straightConnector1">
            <a:avLst/>
          </a:prstGeom>
          <a:noFill/>
          <a:ln w="19050" cap="rnd" cmpd="sng">
            <a:solidFill>
              <a:srgbClr val="FFFFFF"/>
            </a:solidFill>
            <a:prstDash val="solid"/>
            <a:bevel/>
            <a:headEnd type="none" w="sm" len="sm"/>
            <a:tailEnd type="none" w="sm" len="sm"/>
          </a:ln>
        </p:spPr>
      </p:cxnSp>
      <p:cxnSp>
        <p:nvCxnSpPr>
          <p:cNvPr id="240" name="Google Shape;240;p21"/>
          <p:cNvCxnSpPr/>
          <p:nvPr/>
        </p:nvCxnSpPr>
        <p:spPr>
          <a:xfrm rot="10800000">
            <a:off x="2250737" y="1413938"/>
            <a:ext cx="233700" cy="156900"/>
          </a:xfrm>
          <a:prstGeom prst="straightConnector1">
            <a:avLst/>
          </a:prstGeom>
          <a:noFill/>
          <a:ln w="19050" cap="rnd" cmpd="sng">
            <a:solidFill>
              <a:srgbClr val="FFFFFF"/>
            </a:solidFill>
            <a:prstDash val="solid"/>
            <a:bevel/>
            <a:headEnd type="none" w="sm" len="sm"/>
            <a:tailEnd type="none" w="sm" len="sm"/>
          </a:ln>
        </p:spPr>
      </p:cxnSp>
      <p:cxnSp>
        <p:nvCxnSpPr>
          <p:cNvPr id="241" name="Google Shape;241;p21"/>
          <p:cNvCxnSpPr/>
          <p:nvPr/>
        </p:nvCxnSpPr>
        <p:spPr>
          <a:xfrm rot="10800000">
            <a:off x="2128646" y="1541614"/>
            <a:ext cx="167700" cy="270000"/>
          </a:xfrm>
          <a:prstGeom prst="straightConnector1">
            <a:avLst/>
          </a:prstGeom>
          <a:noFill/>
          <a:ln w="19050" cap="rnd" cmpd="sng">
            <a:solidFill>
              <a:srgbClr val="FFFFFF"/>
            </a:solidFill>
            <a:prstDash val="solid"/>
            <a:bevel/>
            <a:headEnd type="none" w="sm" len="sm"/>
            <a:tailEnd type="none" w="sm" len="sm"/>
          </a:ln>
        </p:spPr>
      </p:cxnSp>
      <p:cxnSp>
        <p:nvCxnSpPr>
          <p:cNvPr id="242" name="Google Shape;242;p21"/>
          <p:cNvCxnSpPr/>
          <p:nvPr/>
        </p:nvCxnSpPr>
        <p:spPr>
          <a:xfrm rot="10800000">
            <a:off x="1829076" y="1673525"/>
            <a:ext cx="0" cy="192900"/>
          </a:xfrm>
          <a:prstGeom prst="straightConnector1">
            <a:avLst/>
          </a:prstGeom>
          <a:noFill/>
          <a:ln w="19050" cap="rnd" cmpd="sng">
            <a:solidFill>
              <a:srgbClr val="FFFFFF"/>
            </a:solidFill>
            <a:prstDash val="solid"/>
            <a:bevel/>
            <a:headEnd type="none" w="sm" len="sm"/>
            <a:tailEnd type="none" w="sm" len="sm"/>
          </a:ln>
        </p:spPr>
      </p:cxnSp>
      <p:cxnSp>
        <p:nvCxnSpPr>
          <p:cNvPr id="243" name="Google Shape;243;p21"/>
          <p:cNvCxnSpPr/>
          <p:nvPr/>
        </p:nvCxnSpPr>
        <p:spPr>
          <a:xfrm rot="10800000">
            <a:off x="1983561" y="1655929"/>
            <a:ext cx="52200" cy="159600"/>
          </a:xfrm>
          <a:prstGeom prst="straightConnector1">
            <a:avLst/>
          </a:prstGeom>
          <a:noFill/>
          <a:ln w="19050" cap="rnd" cmpd="sng">
            <a:solidFill>
              <a:srgbClr val="FFFFFF"/>
            </a:solidFill>
            <a:prstDash val="solid"/>
            <a:bevel/>
            <a:headEnd type="none" w="sm" len="sm"/>
            <a:tailEnd type="none" w="sm" len="sm"/>
          </a:ln>
        </p:spPr>
      </p:cxnSp>
      <p:grpSp>
        <p:nvGrpSpPr>
          <p:cNvPr id="244" name="Google Shape;244;p21"/>
          <p:cNvGrpSpPr/>
          <p:nvPr/>
        </p:nvGrpSpPr>
        <p:grpSpPr>
          <a:xfrm flipH="1">
            <a:off x="1065334" y="1075103"/>
            <a:ext cx="561046" cy="721426"/>
            <a:chOff x="3523532" y="4398405"/>
            <a:chExt cx="1733763" cy="2233518"/>
          </a:xfrm>
        </p:grpSpPr>
        <p:cxnSp>
          <p:nvCxnSpPr>
            <p:cNvPr id="245" name="Google Shape;245;p21"/>
            <p:cNvCxnSpPr/>
            <p:nvPr/>
          </p:nvCxnSpPr>
          <p:spPr>
            <a:xfrm rot="10800000">
              <a:off x="4578136" y="4398405"/>
              <a:ext cx="568200" cy="0"/>
            </a:xfrm>
            <a:prstGeom prst="straightConnector1">
              <a:avLst/>
            </a:prstGeom>
            <a:noFill/>
            <a:ln w="19050" cap="rnd" cmpd="sng">
              <a:solidFill>
                <a:srgbClr val="FFFFFF"/>
              </a:solidFill>
              <a:prstDash val="solid"/>
              <a:bevel/>
              <a:headEnd type="none" w="sm" len="sm"/>
              <a:tailEnd type="none" w="sm" len="sm"/>
            </a:ln>
          </p:spPr>
        </p:cxnSp>
        <p:cxnSp>
          <p:nvCxnSpPr>
            <p:cNvPr id="246" name="Google Shape;246;p21"/>
            <p:cNvCxnSpPr/>
            <p:nvPr/>
          </p:nvCxnSpPr>
          <p:spPr>
            <a:xfrm rot="10800000">
              <a:off x="4585295" y="4877704"/>
              <a:ext cx="672000" cy="173700"/>
            </a:xfrm>
            <a:prstGeom prst="straightConnector1">
              <a:avLst/>
            </a:prstGeom>
            <a:noFill/>
            <a:ln w="19050" cap="rnd" cmpd="sng">
              <a:solidFill>
                <a:srgbClr val="FFFFFF"/>
              </a:solidFill>
              <a:prstDash val="solid"/>
              <a:bevel/>
              <a:headEnd type="none" w="sm" len="sm"/>
              <a:tailEnd type="none" w="sm" len="sm"/>
            </a:ln>
          </p:spPr>
        </p:cxnSp>
        <p:cxnSp>
          <p:nvCxnSpPr>
            <p:cNvPr id="247" name="Google Shape;247;p21"/>
            <p:cNvCxnSpPr/>
            <p:nvPr/>
          </p:nvCxnSpPr>
          <p:spPr>
            <a:xfrm rot="10800000">
              <a:off x="4348970" y="5384470"/>
              <a:ext cx="720600" cy="490500"/>
            </a:xfrm>
            <a:prstGeom prst="straightConnector1">
              <a:avLst/>
            </a:prstGeom>
            <a:noFill/>
            <a:ln w="19050" cap="rnd" cmpd="sng">
              <a:solidFill>
                <a:srgbClr val="FFFFFF"/>
              </a:solidFill>
              <a:prstDash val="solid"/>
              <a:bevel/>
              <a:headEnd type="none" w="sm" len="sm"/>
              <a:tailEnd type="none" w="sm" len="sm"/>
            </a:ln>
          </p:spPr>
        </p:cxnSp>
        <p:cxnSp>
          <p:nvCxnSpPr>
            <p:cNvPr id="248" name="Google Shape;248;p21"/>
            <p:cNvCxnSpPr/>
            <p:nvPr/>
          </p:nvCxnSpPr>
          <p:spPr>
            <a:xfrm rot="10800000">
              <a:off x="3969530" y="5788212"/>
              <a:ext cx="518700" cy="831600"/>
            </a:xfrm>
            <a:prstGeom prst="straightConnector1">
              <a:avLst/>
            </a:prstGeom>
            <a:noFill/>
            <a:ln w="19050" cap="rnd" cmpd="sng">
              <a:solidFill>
                <a:srgbClr val="FFFFFF"/>
              </a:solidFill>
              <a:prstDash val="solid"/>
              <a:bevel/>
              <a:headEnd type="none" w="sm" len="sm"/>
              <a:tailEnd type="none" w="sm" len="sm"/>
            </a:ln>
          </p:spPr>
        </p:cxnSp>
        <p:cxnSp>
          <p:nvCxnSpPr>
            <p:cNvPr id="249" name="Google Shape;249;p21"/>
            <p:cNvCxnSpPr/>
            <p:nvPr/>
          </p:nvCxnSpPr>
          <p:spPr>
            <a:xfrm rot="10800000">
              <a:off x="3523532" y="6135423"/>
              <a:ext cx="159300" cy="496500"/>
            </a:xfrm>
            <a:prstGeom prst="straightConnector1">
              <a:avLst/>
            </a:prstGeom>
            <a:noFill/>
            <a:ln w="19050" cap="rnd" cmpd="sng">
              <a:solidFill>
                <a:srgbClr val="FFFFFF"/>
              </a:solidFill>
              <a:prstDash val="solid"/>
              <a:bevel/>
              <a:headEnd type="none" w="sm" len="sm"/>
              <a:tailEnd type="none" w="sm" len="sm"/>
            </a:ln>
          </p:spPr>
        </p:cxnSp>
      </p:grpSp>
      <p:pic>
        <p:nvPicPr>
          <p:cNvPr id="250" name="Google Shape;250;p21" descr="Imagen que contiene crema, rosquilla, postre, cubierto&#10;&#10;Descripción generada automáticamente"/>
          <p:cNvPicPr preferRelativeResize="0"/>
          <p:nvPr/>
        </p:nvPicPr>
        <p:blipFill rotWithShape="1">
          <a:blip r:embed="rId2">
            <a:alphaModFix/>
          </a:blip>
          <a:srcRect/>
          <a:stretch/>
        </p:blipFill>
        <p:spPr>
          <a:xfrm>
            <a:off x="1352123" y="622665"/>
            <a:ext cx="928548" cy="94044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ONE_COLUMN_TEXT_1">
    <p:spTree>
      <p:nvGrpSpPr>
        <p:cNvPr id="1" name="Shape 251"/>
        <p:cNvGrpSpPr/>
        <p:nvPr/>
      </p:nvGrpSpPr>
      <p:grpSpPr>
        <a:xfrm>
          <a:off x="0" y="0"/>
          <a:ext cx="0" cy="0"/>
          <a:chOff x="0" y="0"/>
          <a:chExt cx="0" cy="0"/>
        </a:xfrm>
      </p:grpSpPr>
      <p:sp>
        <p:nvSpPr>
          <p:cNvPr id="252" name="Google Shape;252;p22"/>
          <p:cNvSpPr txBox="1">
            <a:spLocks noGrp="1"/>
          </p:cNvSpPr>
          <p:nvPr>
            <p:ph type="title"/>
          </p:nvPr>
        </p:nvSpPr>
        <p:spPr>
          <a:xfrm>
            <a:off x="2597700" y="555600"/>
            <a:ext cx="6204900" cy="75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a:lvl1pPr>
            <a:lvl2pPr lvl="1" algn="r" rtl="0">
              <a:spcBef>
                <a:spcPts val="0"/>
              </a:spcBef>
              <a:spcAft>
                <a:spcPts val="0"/>
              </a:spcAft>
              <a:buSzPts val="4800"/>
              <a:buNone/>
              <a:defRPr/>
            </a:lvl2pPr>
            <a:lvl3pPr lvl="2" algn="r" rtl="0">
              <a:spcBef>
                <a:spcPts val="0"/>
              </a:spcBef>
              <a:spcAft>
                <a:spcPts val="0"/>
              </a:spcAft>
              <a:buSzPts val="4800"/>
              <a:buNone/>
              <a:defRPr/>
            </a:lvl3pPr>
            <a:lvl4pPr lvl="3" algn="r" rtl="0">
              <a:spcBef>
                <a:spcPts val="0"/>
              </a:spcBef>
              <a:spcAft>
                <a:spcPts val="0"/>
              </a:spcAft>
              <a:buSzPts val="4800"/>
              <a:buNone/>
              <a:defRPr/>
            </a:lvl4pPr>
            <a:lvl5pPr lvl="4" algn="r" rtl="0">
              <a:spcBef>
                <a:spcPts val="0"/>
              </a:spcBef>
              <a:spcAft>
                <a:spcPts val="0"/>
              </a:spcAft>
              <a:buSzPts val="4800"/>
              <a:buNone/>
              <a:defRPr/>
            </a:lvl5pPr>
            <a:lvl6pPr lvl="5" algn="r" rtl="0">
              <a:spcBef>
                <a:spcPts val="0"/>
              </a:spcBef>
              <a:spcAft>
                <a:spcPts val="0"/>
              </a:spcAft>
              <a:buSzPts val="4800"/>
              <a:buNone/>
              <a:defRPr/>
            </a:lvl6pPr>
            <a:lvl7pPr lvl="6" algn="r" rtl="0">
              <a:spcBef>
                <a:spcPts val="0"/>
              </a:spcBef>
              <a:spcAft>
                <a:spcPts val="0"/>
              </a:spcAft>
              <a:buSzPts val="4800"/>
              <a:buNone/>
              <a:defRPr/>
            </a:lvl7pPr>
            <a:lvl8pPr lvl="7" algn="r" rtl="0">
              <a:spcBef>
                <a:spcPts val="0"/>
              </a:spcBef>
              <a:spcAft>
                <a:spcPts val="0"/>
              </a:spcAft>
              <a:buSzPts val="4800"/>
              <a:buNone/>
              <a:defRPr/>
            </a:lvl8pPr>
            <a:lvl9pPr lvl="8" algn="r" rtl="0">
              <a:spcBef>
                <a:spcPts val="0"/>
              </a:spcBef>
              <a:spcAft>
                <a:spcPts val="0"/>
              </a:spcAft>
              <a:buSzPts val="4800"/>
              <a:buNone/>
              <a:defRPr/>
            </a:lvl9pPr>
          </a:lstStyle>
          <a:p>
            <a:endParaRPr/>
          </a:p>
        </p:txBody>
      </p:sp>
      <p:sp>
        <p:nvSpPr>
          <p:cNvPr id="253" name="Google Shape;253;p22"/>
          <p:cNvSpPr txBox="1">
            <a:spLocks noGrp="1"/>
          </p:cNvSpPr>
          <p:nvPr>
            <p:ph type="body" idx="1"/>
          </p:nvPr>
        </p:nvSpPr>
        <p:spPr>
          <a:xfrm>
            <a:off x="2597700" y="1389600"/>
            <a:ext cx="6204900" cy="3179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254" name="Google Shape;25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2"/>
          <p:cNvSpPr/>
          <p:nvPr/>
        </p:nvSpPr>
        <p:spPr>
          <a:xfrm rot="10800000">
            <a:off x="973702" y="1280700"/>
            <a:ext cx="170700" cy="108000"/>
          </a:xfrm>
          <a:prstGeom prst="pie">
            <a:avLst>
              <a:gd name="adj1" fmla="val 0"/>
              <a:gd name="adj2" fmla="val 10709559"/>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6" name="Google Shape;256;p22"/>
          <p:cNvSpPr/>
          <p:nvPr/>
        </p:nvSpPr>
        <p:spPr>
          <a:xfrm rot="5400000">
            <a:off x="1027728" y="1241937"/>
            <a:ext cx="54000" cy="248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7" name="Google Shape;257;p22"/>
          <p:cNvSpPr/>
          <p:nvPr/>
        </p:nvSpPr>
        <p:spPr>
          <a:xfrm rot="5400000">
            <a:off x="1035508" y="1290634"/>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8" name="Google Shape;258;p22"/>
          <p:cNvSpPr/>
          <p:nvPr/>
        </p:nvSpPr>
        <p:spPr>
          <a:xfrm rot="5400000">
            <a:off x="1035864" y="1344301"/>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259" name="Google Shape;259;p22"/>
          <p:cNvCxnSpPr>
            <a:endCxn id="255" idx="1"/>
          </p:cNvCxnSpPr>
          <p:nvPr/>
        </p:nvCxnSpPr>
        <p:spPr>
          <a:xfrm flipH="1">
            <a:off x="1059052" y="0"/>
            <a:ext cx="9000" cy="1280700"/>
          </a:xfrm>
          <a:prstGeom prst="straightConnector1">
            <a:avLst/>
          </a:prstGeom>
          <a:noFill/>
          <a:ln w="38100" cap="flat" cmpd="sng">
            <a:solidFill>
              <a:srgbClr val="FFFFFF"/>
            </a:solidFill>
            <a:prstDash val="solid"/>
            <a:miter lim="800000"/>
            <a:headEnd type="none" w="sm" len="sm"/>
            <a:tailEnd type="none" w="sm" len="sm"/>
          </a:ln>
        </p:spPr>
      </p:cxnSp>
      <p:cxnSp>
        <p:nvCxnSpPr>
          <p:cNvPr id="260" name="Google Shape;260;p22"/>
          <p:cNvCxnSpPr/>
          <p:nvPr/>
        </p:nvCxnSpPr>
        <p:spPr>
          <a:xfrm rot="10800000">
            <a:off x="1630282" y="1915775"/>
            <a:ext cx="200700" cy="0"/>
          </a:xfrm>
          <a:prstGeom prst="straightConnector1">
            <a:avLst/>
          </a:prstGeom>
          <a:noFill/>
          <a:ln w="38100" cap="rnd" cmpd="sng">
            <a:solidFill>
              <a:srgbClr val="FFFFFF"/>
            </a:solidFill>
            <a:prstDash val="solid"/>
            <a:bevel/>
            <a:headEnd type="none" w="sm" len="sm"/>
            <a:tailEnd type="none" w="sm" len="sm"/>
          </a:ln>
        </p:spPr>
      </p:cxnSp>
      <p:cxnSp>
        <p:nvCxnSpPr>
          <p:cNvPr id="261" name="Google Shape;261;p22"/>
          <p:cNvCxnSpPr/>
          <p:nvPr/>
        </p:nvCxnSpPr>
        <p:spPr>
          <a:xfrm rot="10800000">
            <a:off x="1633391" y="2082727"/>
            <a:ext cx="236700" cy="63000"/>
          </a:xfrm>
          <a:prstGeom prst="straightConnector1">
            <a:avLst/>
          </a:prstGeom>
          <a:noFill/>
          <a:ln w="38100" cap="rnd" cmpd="sng">
            <a:solidFill>
              <a:srgbClr val="FFFFFF"/>
            </a:solidFill>
            <a:prstDash val="solid"/>
            <a:bevel/>
            <a:headEnd type="none" w="sm" len="sm"/>
            <a:tailEnd type="none" w="sm" len="sm"/>
          </a:ln>
        </p:spPr>
      </p:cxnSp>
      <p:cxnSp>
        <p:nvCxnSpPr>
          <p:cNvPr id="262" name="Google Shape;262;p22"/>
          <p:cNvCxnSpPr/>
          <p:nvPr/>
        </p:nvCxnSpPr>
        <p:spPr>
          <a:xfrm rot="10800000">
            <a:off x="1549225" y="2264743"/>
            <a:ext cx="254700" cy="171000"/>
          </a:xfrm>
          <a:prstGeom prst="straightConnector1">
            <a:avLst/>
          </a:prstGeom>
          <a:noFill/>
          <a:ln w="38100" cap="rnd" cmpd="sng">
            <a:solidFill>
              <a:srgbClr val="FFFFFF"/>
            </a:solidFill>
            <a:prstDash val="solid"/>
            <a:bevel/>
            <a:headEnd type="none" w="sm" len="sm"/>
            <a:tailEnd type="none" w="sm" len="sm"/>
          </a:ln>
        </p:spPr>
      </p:cxnSp>
      <p:cxnSp>
        <p:nvCxnSpPr>
          <p:cNvPr id="263" name="Google Shape;263;p22"/>
          <p:cNvCxnSpPr/>
          <p:nvPr/>
        </p:nvCxnSpPr>
        <p:spPr>
          <a:xfrm rot="10800000">
            <a:off x="1416325" y="2404036"/>
            <a:ext cx="182700" cy="294000"/>
          </a:xfrm>
          <a:prstGeom prst="straightConnector1">
            <a:avLst/>
          </a:prstGeom>
          <a:noFill/>
          <a:ln w="38100" cap="rnd" cmpd="sng">
            <a:solidFill>
              <a:srgbClr val="FFFFFF"/>
            </a:solidFill>
            <a:prstDash val="solid"/>
            <a:bevel/>
            <a:headEnd type="none" w="sm" len="sm"/>
            <a:tailEnd type="none" w="sm" len="sm"/>
          </a:ln>
        </p:spPr>
      </p:cxnSp>
      <p:cxnSp>
        <p:nvCxnSpPr>
          <p:cNvPr id="264" name="Google Shape;264;p22"/>
          <p:cNvCxnSpPr/>
          <p:nvPr/>
        </p:nvCxnSpPr>
        <p:spPr>
          <a:xfrm rot="10800000">
            <a:off x="1089997" y="2547745"/>
            <a:ext cx="0" cy="210000"/>
          </a:xfrm>
          <a:prstGeom prst="straightConnector1">
            <a:avLst/>
          </a:prstGeom>
          <a:noFill/>
          <a:ln w="38100" cap="rnd" cmpd="sng">
            <a:solidFill>
              <a:srgbClr val="FFFFFF"/>
            </a:solidFill>
            <a:prstDash val="solid"/>
            <a:bevel/>
            <a:headEnd type="none" w="sm" len="sm"/>
            <a:tailEnd type="none" w="sm" len="sm"/>
          </a:ln>
        </p:spPr>
      </p:cxnSp>
      <p:cxnSp>
        <p:nvCxnSpPr>
          <p:cNvPr id="265" name="Google Shape;265;p22"/>
          <p:cNvCxnSpPr/>
          <p:nvPr/>
        </p:nvCxnSpPr>
        <p:spPr>
          <a:xfrm rot="10800000">
            <a:off x="1258152" y="2528301"/>
            <a:ext cx="57000" cy="174000"/>
          </a:xfrm>
          <a:prstGeom prst="straightConnector1">
            <a:avLst/>
          </a:prstGeom>
          <a:noFill/>
          <a:ln w="38100" cap="rnd" cmpd="sng">
            <a:solidFill>
              <a:srgbClr val="FFFFFF"/>
            </a:solidFill>
            <a:prstDash val="solid"/>
            <a:bevel/>
            <a:headEnd type="none" w="sm" len="sm"/>
            <a:tailEnd type="none" w="sm" len="sm"/>
          </a:ln>
        </p:spPr>
      </p:cxnSp>
      <p:grpSp>
        <p:nvGrpSpPr>
          <p:cNvPr id="266" name="Google Shape;266;p22"/>
          <p:cNvGrpSpPr/>
          <p:nvPr/>
        </p:nvGrpSpPr>
        <p:grpSpPr>
          <a:xfrm flipH="1">
            <a:off x="258102" y="1895854"/>
            <a:ext cx="611151" cy="785975"/>
            <a:chOff x="3523532" y="4398405"/>
            <a:chExt cx="1733763" cy="2233518"/>
          </a:xfrm>
        </p:grpSpPr>
        <p:cxnSp>
          <p:nvCxnSpPr>
            <p:cNvPr id="267" name="Google Shape;267;p22"/>
            <p:cNvCxnSpPr/>
            <p:nvPr/>
          </p:nvCxnSpPr>
          <p:spPr>
            <a:xfrm rot="10800000">
              <a:off x="4578136" y="4398405"/>
              <a:ext cx="568200" cy="0"/>
            </a:xfrm>
            <a:prstGeom prst="straightConnector1">
              <a:avLst/>
            </a:prstGeom>
            <a:noFill/>
            <a:ln w="38100" cap="rnd" cmpd="sng">
              <a:solidFill>
                <a:srgbClr val="FFFFFF"/>
              </a:solidFill>
              <a:prstDash val="solid"/>
              <a:bevel/>
              <a:headEnd type="none" w="sm" len="sm"/>
              <a:tailEnd type="none" w="sm" len="sm"/>
            </a:ln>
          </p:spPr>
        </p:cxnSp>
        <p:cxnSp>
          <p:nvCxnSpPr>
            <p:cNvPr id="268" name="Google Shape;268;p22"/>
            <p:cNvCxnSpPr/>
            <p:nvPr/>
          </p:nvCxnSpPr>
          <p:spPr>
            <a:xfrm rot="10800000">
              <a:off x="4585295" y="4877704"/>
              <a:ext cx="672000" cy="173700"/>
            </a:xfrm>
            <a:prstGeom prst="straightConnector1">
              <a:avLst/>
            </a:prstGeom>
            <a:noFill/>
            <a:ln w="38100" cap="rnd" cmpd="sng">
              <a:solidFill>
                <a:srgbClr val="FFFFFF"/>
              </a:solidFill>
              <a:prstDash val="solid"/>
              <a:bevel/>
              <a:headEnd type="none" w="sm" len="sm"/>
              <a:tailEnd type="none" w="sm" len="sm"/>
            </a:ln>
          </p:spPr>
        </p:cxnSp>
        <p:cxnSp>
          <p:nvCxnSpPr>
            <p:cNvPr id="269" name="Google Shape;269;p22"/>
            <p:cNvCxnSpPr/>
            <p:nvPr/>
          </p:nvCxnSpPr>
          <p:spPr>
            <a:xfrm rot="10800000">
              <a:off x="4348970" y="5384470"/>
              <a:ext cx="720600" cy="490500"/>
            </a:xfrm>
            <a:prstGeom prst="straightConnector1">
              <a:avLst/>
            </a:prstGeom>
            <a:noFill/>
            <a:ln w="38100" cap="rnd" cmpd="sng">
              <a:solidFill>
                <a:srgbClr val="FFFFFF"/>
              </a:solidFill>
              <a:prstDash val="solid"/>
              <a:bevel/>
              <a:headEnd type="none" w="sm" len="sm"/>
              <a:tailEnd type="none" w="sm" len="sm"/>
            </a:ln>
          </p:spPr>
        </p:cxnSp>
        <p:cxnSp>
          <p:nvCxnSpPr>
            <p:cNvPr id="270" name="Google Shape;270;p22"/>
            <p:cNvCxnSpPr/>
            <p:nvPr/>
          </p:nvCxnSpPr>
          <p:spPr>
            <a:xfrm rot="10800000">
              <a:off x="3969530" y="5788212"/>
              <a:ext cx="518700" cy="831600"/>
            </a:xfrm>
            <a:prstGeom prst="straightConnector1">
              <a:avLst/>
            </a:prstGeom>
            <a:noFill/>
            <a:ln w="38100" cap="rnd" cmpd="sng">
              <a:solidFill>
                <a:srgbClr val="FFFFFF"/>
              </a:solidFill>
              <a:prstDash val="solid"/>
              <a:bevel/>
              <a:headEnd type="none" w="sm" len="sm"/>
              <a:tailEnd type="none" w="sm" len="sm"/>
            </a:ln>
          </p:spPr>
        </p:cxnSp>
        <p:cxnSp>
          <p:nvCxnSpPr>
            <p:cNvPr id="271" name="Google Shape;271;p22"/>
            <p:cNvCxnSpPr/>
            <p:nvPr/>
          </p:nvCxnSpPr>
          <p:spPr>
            <a:xfrm rot="10800000">
              <a:off x="3523532" y="6135423"/>
              <a:ext cx="159300" cy="496500"/>
            </a:xfrm>
            <a:prstGeom prst="straightConnector1">
              <a:avLst/>
            </a:prstGeom>
            <a:noFill/>
            <a:ln w="38100" cap="rnd" cmpd="sng">
              <a:solidFill>
                <a:srgbClr val="FFFFFF"/>
              </a:solidFill>
              <a:prstDash val="solid"/>
              <a:bevel/>
              <a:headEnd type="none" w="sm" len="sm"/>
              <a:tailEnd type="none" w="sm" len="sm"/>
            </a:ln>
          </p:spPr>
        </p:cxnSp>
      </p:grpSp>
      <p:pic>
        <p:nvPicPr>
          <p:cNvPr id="272" name="Google Shape;272;p22" descr="Imagen que contiene crema, rosquilla, postre, cubierto&#10;&#10;Descripción generada automáticamente"/>
          <p:cNvPicPr preferRelativeResize="0"/>
          <p:nvPr/>
        </p:nvPicPr>
        <p:blipFill rotWithShape="1">
          <a:blip r:embed="rId2">
            <a:alphaModFix/>
          </a:blip>
          <a:srcRect/>
          <a:stretch/>
        </p:blipFill>
        <p:spPr>
          <a:xfrm>
            <a:off x="570420" y="1402833"/>
            <a:ext cx="1011529" cy="10244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23"/>
          <p:cNvSpPr txBox="1">
            <a:spLocks noGrp="1"/>
          </p:cNvSpPr>
          <p:nvPr>
            <p:ph type="title"/>
          </p:nvPr>
        </p:nvSpPr>
        <p:spPr>
          <a:xfrm>
            <a:off x="490250" y="450150"/>
            <a:ext cx="6367800" cy="398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75" name="Google Shape;27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23"/>
          <p:cNvSpPr/>
          <p:nvPr/>
        </p:nvSpPr>
        <p:spPr>
          <a:xfrm rot="10800000">
            <a:off x="7756202" y="1280700"/>
            <a:ext cx="170700" cy="108000"/>
          </a:xfrm>
          <a:prstGeom prst="pie">
            <a:avLst>
              <a:gd name="adj1" fmla="val 0"/>
              <a:gd name="adj2" fmla="val 10709559"/>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23"/>
          <p:cNvSpPr/>
          <p:nvPr/>
        </p:nvSpPr>
        <p:spPr>
          <a:xfrm rot="5400000">
            <a:off x="7810228" y="1241937"/>
            <a:ext cx="54000" cy="248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23"/>
          <p:cNvSpPr/>
          <p:nvPr/>
        </p:nvSpPr>
        <p:spPr>
          <a:xfrm rot="5400000">
            <a:off x="7818008" y="1290634"/>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23"/>
          <p:cNvSpPr/>
          <p:nvPr/>
        </p:nvSpPr>
        <p:spPr>
          <a:xfrm rot="5400000">
            <a:off x="7818364" y="1344301"/>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280" name="Google Shape;280;p23"/>
          <p:cNvCxnSpPr>
            <a:endCxn id="276" idx="1"/>
          </p:cNvCxnSpPr>
          <p:nvPr/>
        </p:nvCxnSpPr>
        <p:spPr>
          <a:xfrm flipH="1">
            <a:off x="7841552" y="0"/>
            <a:ext cx="9000" cy="1280700"/>
          </a:xfrm>
          <a:prstGeom prst="straightConnector1">
            <a:avLst/>
          </a:prstGeom>
          <a:noFill/>
          <a:ln w="38100" cap="flat" cmpd="sng">
            <a:solidFill>
              <a:srgbClr val="FFFFFF"/>
            </a:solidFill>
            <a:prstDash val="solid"/>
            <a:miter lim="800000"/>
            <a:headEnd type="none" w="sm" len="sm"/>
            <a:tailEnd type="none" w="sm" len="sm"/>
          </a:ln>
        </p:spPr>
      </p:cxnSp>
      <p:cxnSp>
        <p:nvCxnSpPr>
          <p:cNvPr id="281" name="Google Shape;281;p23"/>
          <p:cNvCxnSpPr/>
          <p:nvPr/>
        </p:nvCxnSpPr>
        <p:spPr>
          <a:xfrm rot="10800000">
            <a:off x="8412782" y="1915775"/>
            <a:ext cx="200700" cy="0"/>
          </a:xfrm>
          <a:prstGeom prst="straightConnector1">
            <a:avLst/>
          </a:prstGeom>
          <a:noFill/>
          <a:ln w="38100" cap="rnd" cmpd="sng">
            <a:solidFill>
              <a:srgbClr val="FFFFFF"/>
            </a:solidFill>
            <a:prstDash val="solid"/>
            <a:bevel/>
            <a:headEnd type="none" w="sm" len="sm"/>
            <a:tailEnd type="none" w="sm" len="sm"/>
          </a:ln>
        </p:spPr>
      </p:cxnSp>
      <p:cxnSp>
        <p:nvCxnSpPr>
          <p:cNvPr id="282" name="Google Shape;282;p23"/>
          <p:cNvCxnSpPr/>
          <p:nvPr/>
        </p:nvCxnSpPr>
        <p:spPr>
          <a:xfrm rot="10800000">
            <a:off x="8415891" y="2082727"/>
            <a:ext cx="236700" cy="63000"/>
          </a:xfrm>
          <a:prstGeom prst="straightConnector1">
            <a:avLst/>
          </a:prstGeom>
          <a:noFill/>
          <a:ln w="38100" cap="rnd" cmpd="sng">
            <a:solidFill>
              <a:srgbClr val="FFFFFF"/>
            </a:solidFill>
            <a:prstDash val="solid"/>
            <a:bevel/>
            <a:headEnd type="none" w="sm" len="sm"/>
            <a:tailEnd type="none" w="sm" len="sm"/>
          </a:ln>
        </p:spPr>
      </p:cxnSp>
      <p:cxnSp>
        <p:nvCxnSpPr>
          <p:cNvPr id="283" name="Google Shape;283;p23"/>
          <p:cNvCxnSpPr/>
          <p:nvPr/>
        </p:nvCxnSpPr>
        <p:spPr>
          <a:xfrm rot="10800000">
            <a:off x="8331725" y="2264743"/>
            <a:ext cx="254700" cy="171000"/>
          </a:xfrm>
          <a:prstGeom prst="straightConnector1">
            <a:avLst/>
          </a:prstGeom>
          <a:noFill/>
          <a:ln w="38100" cap="rnd" cmpd="sng">
            <a:solidFill>
              <a:srgbClr val="FFFFFF"/>
            </a:solidFill>
            <a:prstDash val="solid"/>
            <a:bevel/>
            <a:headEnd type="none" w="sm" len="sm"/>
            <a:tailEnd type="none" w="sm" len="sm"/>
          </a:ln>
        </p:spPr>
      </p:cxnSp>
      <p:cxnSp>
        <p:nvCxnSpPr>
          <p:cNvPr id="284" name="Google Shape;284;p23"/>
          <p:cNvCxnSpPr/>
          <p:nvPr/>
        </p:nvCxnSpPr>
        <p:spPr>
          <a:xfrm rot="10800000">
            <a:off x="8198825" y="2404036"/>
            <a:ext cx="182700" cy="294000"/>
          </a:xfrm>
          <a:prstGeom prst="straightConnector1">
            <a:avLst/>
          </a:prstGeom>
          <a:noFill/>
          <a:ln w="38100" cap="rnd" cmpd="sng">
            <a:solidFill>
              <a:srgbClr val="FFFFFF"/>
            </a:solidFill>
            <a:prstDash val="solid"/>
            <a:bevel/>
            <a:headEnd type="none" w="sm" len="sm"/>
            <a:tailEnd type="none" w="sm" len="sm"/>
          </a:ln>
        </p:spPr>
      </p:cxnSp>
      <p:cxnSp>
        <p:nvCxnSpPr>
          <p:cNvPr id="285" name="Google Shape;285;p23"/>
          <p:cNvCxnSpPr/>
          <p:nvPr/>
        </p:nvCxnSpPr>
        <p:spPr>
          <a:xfrm rot="10800000">
            <a:off x="7872497" y="2547745"/>
            <a:ext cx="0" cy="210000"/>
          </a:xfrm>
          <a:prstGeom prst="straightConnector1">
            <a:avLst/>
          </a:prstGeom>
          <a:noFill/>
          <a:ln w="38100" cap="rnd" cmpd="sng">
            <a:solidFill>
              <a:srgbClr val="FFFFFF"/>
            </a:solidFill>
            <a:prstDash val="solid"/>
            <a:bevel/>
            <a:headEnd type="none" w="sm" len="sm"/>
            <a:tailEnd type="none" w="sm" len="sm"/>
          </a:ln>
        </p:spPr>
      </p:cxnSp>
      <p:cxnSp>
        <p:nvCxnSpPr>
          <p:cNvPr id="286" name="Google Shape;286;p23"/>
          <p:cNvCxnSpPr/>
          <p:nvPr/>
        </p:nvCxnSpPr>
        <p:spPr>
          <a:xfrm rot="10800000">
            <a:off x="8040652" y="2528301"/>
            <a:ext cx="57000" cy="174000"/>
          </a:xfrm>
          <a:prstGeom prst="straightConnector1">
            <a:avLst/>
          </a:prstGeom>
          <a:noFill/>
          <a:ln w="38100" cap="rnd" cmpd="sng">
            <a:solidFill>
              <a:srgbClr val="FFFFFF"/>
            </a:solidFill>
            <a:prstDash val="solid"/>
            <a:bevel/>
            <a:headEnd type="none" w="sm" len="sm"/>
            <a:tailEnd type="none" w="sm" len="sm"/>
          </a:ln>
        </p:spPr>
      </p:cxnSp>
      <p:grpSp>
        <p:nvGrpSpPr>
          <p:cNvPr id="287" name="Google Shape;287;p23"/>
          <p:cNvGrpSpPr/>
          <p:nvPr/>
        </p:nvGrpSpPr>
        <p:grpSpPr>
          <a:xfrm flipH="1">
            <a:off x="7040602" y="1895854"/>
            <a:ext cx="611151" cy="785975"/>
            <a:chOff x="3523532" y="4398405"/>
            <a:chExt cx="1733763" cy="2233518"/>
          </a:xfrm>
        </p:grpSpPr>
        <p:cxnSp>
          <p:nvCxnSpPr>
            <p:cNvPr id="288" name="Google Shape;288;p23"/>
            <p:cNvCxnSpPr/>
            <p:nvPr/>
          </p:nvCxnSpPr>
          <p:spPr>
            <a:xfrm rot="10800000">
              <a:off x="4578136" y="4398405"/>
              <a:ext cx="568200" cy="0"/>
            </a:xfrm>
            <a:prstGeom prst="straightConnector1">
              <a:avLst/>
            </a:prstGeom>
            <a:noFill/>
            <a:ln w="38100" cap="rnd" cmpd="sng">
              <a:solidFill>
                <a:srgbClr val="FFFFFF"/>
              </a:solidFill>
              <a:prstDash val="solid"/>
              <a:bevel/>
              <a:headEnd type="none" w="sm" len="sm"/>
              <a:tailEnd type="none" w="sm" len="sm"/>
            </a:ln>
          </p:spPr>
        </p:cxnSp>
        <p:cxnSp>
          <p:nvCxnSpPr>
            <p:cNvPr id="289" name="Google Shape;289;p23"/>
            <p:cNvCxnSpPr/>
            <p:nvPr/>
          </p:nvCxnSpPr>
          <p:spPr>
            <a:xfrm rot="10800000">
              <a:off x="4585295" y="4877704"/>
              <a:ext cx="672000" cy="173700"/>
            </a:xfrm>
            <a:prstGeom prst="straightConnector1">
              <a:avLst/>
            </a:prstGeom>
            <a:noFill/>
            <a:ln w="38100" cap="rnd" cmpd="sng">
              <a:solidFill>
                <a:srgbClr val="FFFFFF"/>
              </a:solidFill>
              <a:prstDash val="solid"/>
              <a:bevel/>
              <a:headEnd type="none" w="sm" len="sm"/>
              <a:tailEnd type="none" w="sm" len="sm"/>
            </a:ln>
          </p:spPr>
        </p:cxnSp>
        <p:cxnSp>
          <p:nvCxnSpPr>
            <p:cNvPr id="290" name="Google Shape;290;p23"/>
            <p:cNvCxnSpPr/>
            <p:nvPr/>
          </p:nvCxnSpPr>
          <p:spPr>
            <a:xfrm rot="10800000">
              <a:off x="4348970" y="5384470"/>
              <a:ext cx="720600" cy="490500"/>
            </a:xfrm>
            <a:prstGeom prst="straightConnector1">
              <a:avLst/>
            </a:prstGeom>
            <a:noFill/>
            <a:ln w="38100" cap="rnd" cmpd="sng">
              <a:solidFill>
                <a:srgbClr val="FFFFFF"/>
              </a:solidFill>
              <a:prstDash val="solid"/>
              <a:bevel/>
              <a:headEnd type="none" w="sm" len="sm"/>
              <a:tailEnd type="none" w="sm" len="sm"/>
            </a:ln>
          </p:spPr>
        </p:cxnSp>
        <p:cxnSp>
          <p:nvCxnSpPr>
            <p:cNvPr id="291" name="Google Shape;291;p23"/>
            <p:cNvCxnSpPr/>
            <p:nvPr/>
          </p:nvCxnSpPr>
          <p:spPr>
            <a:xfrm rot="10800000">
              <a:off x="3969530" y="5788212"/>
              <a:ext cx="518700" cy="831600"/>
            </a:xfrm>
            <a:prstGeom prst="straightConnector1">
              <a:avLst/>
            </a:prstGeom>
            <a:noFill/>
            <a:ln w="38100" cap="rnd" cmpd="sng">
              <a:solidFill>
                <a:srgbClr val="FFFFFF"/>
              </a:solidFill>
              <a:prstDash val="solid"/>
              <a:bevel/>
              <a:headEnd type="none" w="sm" len="sm"/>
              <a:tailEnd type="none" w="sm" len="sm"/>
            </a:ln>
          </p:spPr>
        </p:cxnSp>
        <p:cxnSp>
          <p:nvCxnSpPr>
            <p:cNvPr id="292" name="Google Shape;292;p23"/>
            <p:cNvCxnSpPr/>
            <p:nvPr/>
          </p:nvCxnSpPr>
          <p:spPr>
            <a:xfrm rot="10800000">
              <a:off x="3523532" y="6135423"/>
              <a:ext cx="159300" cy="496500"/>
            </a:xfrm>
            <a:prstGeom prst="straightConnector1">
              <a:avLst/>
            </a:prstGeom>
            <a:noFill/>
            <a:ln w="38100" cap="rnd" cmpd="sng">
              <a:solidFill>
                <a:srgbClr val="FFFFFF"/>
              </a:solidFill>
              <a:prstDash val="solid"/>
              <a:bevel/>
              <a:headEnd type="none" w="sm" len="sm"/>
              <a:tailEnd type="none" w="sm" len="sm"/>
            </a:ln>
          </p:spPr>
        </p:cxnSp>
      </p:grpSp>
      <p:pic>
        <p:nvPicPr>
          <p:cNvPr id="293" name="Google Shape;293;p23" descr="Imagen que contiene crema, rosquilla, postre, cubierto&#10;&#10;Descripción generada automáticamente"/>
          <p:cNvPicPr preferRelativeResize="0"/>
          <p:nvPr/>
        </p:nvPicPr>
        <p:blipFill rotWithShape="1">
          <a:blip r:embed="rId2">
            <a:alphaModFix/>
          </a:blip>
          <a:srcRect/>
          <a:stretch/>
        </p:blipFill>
        <p:spPr>
          <a:xfrm>
            <a:off x="7352920" y="1402833"/>
            <a:ext cx="1011529" cy="10244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4"/>
        <p:cNvGrpSpPr/>
        <p:nvPr/>
      </p:nvGrpSpPr>
      <p:grpSpPr>
        <a:xfrm>
          <a:off x="0" y="0"/>
          <a:ext cx="0" cy="0"/>
          <a:chOff x="0" y="0"/>
          <a:chExt cx="0" cy="0"/>
        </a:xfrm>
      </p:grpSpPr>
      <p:sp>
        <p:nvSpPr>
          <p:cNvPr id="295" name="Google Shape;295;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7" name="Google Shape;297;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8" name="Google Shape;298;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299" name="Google Shape;2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4800"/>
              <a:buFont typeface="Sue Ellen Francisco"/>
              <a:buNone/>
              <a:defRPr sz="4800">
                <a:latin typeface="Sue Ellen Francisco"/>
                <a:ea typeface="Sue Ellen Francisco"/>
                <a:cs typeface="Sue Ellen Francisco"/>
                <a:sym typeface="Sue Ellen Francisco"/>
              </a:defRPr>
            </a:lvl1pPr>
          </a:lstStyle>
          <a:p>
            <a:endParaRPr/>
          </a:p>
        </p:txBody>
      </p:sp>
      <p:sp>
        <p:nvSpPr>
          <p:cNvPr id="302" name="Google Shape;30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03" name="Google Shape;303;p25"/>
          <p:cNvGrpSpPr/>
          <p:nvPr/>
        </p:nvGrpSpPr>
        <p:grpSpPr>
          <a:xfrm>
            <a:off x="6275779" y="94"/>
            <a:ext cx="1553887" cy="2252874"/>
            <a:chOff x="531948" y="-845"/>
            <a:chExt cx="4572947" cy="6637815"/>
          </a:xfrm>
        </p:grpSpPr>
        <p:sp>
          <p:nvSpPr>
            <p:cNvPr id="304" name="Google Shape;304;p25"/>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5" name="Google Shape;305;p25"/>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6" name="Google Shape;306;p25"/>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7" name="Google Shape;307;p25"/>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308" name="Google Shape;308;p25"/>
            <p:cNvCxnSpPr>
              <a:endCxn id="304" idx="1"/>
            </p:cNvCxnSpPr>
            <p:nvPr/>
          </p:nvCxnSpPr>
          <p:spPr>
            <a:xfrm>
              <a:off x="2803732" y="-845"/>
              <a:ext cx="0" cy="2441400"/>
            </a:xfrm>
            <a:prstGeom prst="straightConnector1">
              <a:avLst/>
            </a:prstGeom>
            <a:noFill/>
            <a:ln w="28575" cap="flat" cmpd="sng">
              <a:solidFill>
                <a:srgbClr val="FFFFFF"/>
              </a:solidFill>
              <a:prstDash val="solid"/>
              <a:miter lim="800000"/>
              <a:headEnd type="none" w="sm" len="sm"/>
              <a:tailEnd type="none" w="sm" len="sm"/>
            </a:ln>
          </p:spPr>
        </p:cxnSp>
        <p:cxnSp>
          <p:nvCxnSpPr>
            <p:cNvPr id="309" name="Google Shape;309;p25"/>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310" name="Google Shape;310;p25"/>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311" name="Google Shape;311;p25"/>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312" name="Google Shape;312;p25"/>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313" name="Google Shape;313;p25"/>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314" name="Google Shape;314;p25"/>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315" name="Google Shape;315;p25"/>
            <p:cNvGrpSpPr/>
            <p:nvPr/>
          </p:nvGrpSpPr>
          <p:grpSpPr>
            <a:xfrm flipH="1">
              <a:off x="531948" y="4192514"/>
              <a:ext cx="1733763" cy="2233518"/>
              <a:chOff x="3523532" y="4398405"/>
              <a:chExt cx="1733763" cy="2233518"/>
            </a:xfrm>
          </p:grpSpPr>
          <p:cxnSp>
            <p:nvCxnSpPr>
              <p:cNvPr id="316" name="Google Shape;316;p25"/>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317" name="Google Shape;317;p25"/>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318" name="Google Shape;318;p25"/>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319" name="Google Shape;319;p25"/>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320" name="Google Shape;320;p25"/>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321" name="Google Shape;321;p25"/>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2" name="Google Shape;322;p25"/>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23" name="Google Shape;323;p25"/>
          <p:cNvGrpSpPr/>
          <p:nvPr/>
        </p:nvGrpSpPr>
        <p:grpSpPr>
          <a:xfrm>
            <a:off x="7304924" y="300"/>
            <a:ext cx="1553430" cy="3759623"/>
            <a:chOff x="531948" y="-4420745"/>
            <a:chExt cx="4572947" cy="11057715"/>
          </a:xfrm>
        </p:grpSpPr>
        <p:sp>
          <p:nvSpPr>
            <p:cNvPr id="324" name="Google Shape;324;p25"/>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5" name="Google Shape;325;p25"/>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6" name="Google Shape;326;p25"/>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7" name="Google Shape;327;p25"/>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328" name="Google Shape;328;p25"/>
            <p:cNvCxnSpPr>
              <a:endCxn id="324" idx="1"/>
            </p:cNvCxnSpPr>
            <p:nvPr/>
          </p:nvCxnSpPr>
          <p:spPr>
            <a:xfrm>
              <a:off x="2803732" y="-4420745"/>
              <a:ext cx="0" cy="6861300"/>
            </a:xfrm>
            <a:prstGeom prst="straightConnector1">
              <a:avLst/>
            </a:prstGeom>
            <a:noFill/>
            <a:ln w="28575" cap="flat" cmpd="sng">
              <a:solidFill>
                <a:srgbClr val="FFFFFF"/>
              </a:solidFill>
              <a:prstDash val="solid"/>
              <a:miter lim="800000"/>
              <a:headEnd type="none" w="sm" len="sm"/>
              <a:tailEnd type="none" w="sm" len="sm"/>
            </a:ln>
          </p:spPr>
        </p:cxnSp>
        <p:cxnSp>
          <p:nvCxnSpPr>
            <p:cNvPr id="329" name="Google Shape;329;p25"/>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330" name="Google Shape;330;p25"/>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331" name="Google Shape;331;p25"/>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332" name="Google Shape;332;p25"/>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333" name="Google Shape;333;p25"/>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334" name="Google Shape;334;p25"/>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335" name="Google Shape;335;p25"/>
            <p:cNvGrpSpPr/>
            <p:nvPr/>
          </p:nvGrpSpPr>
          <p:grpSpPr>
            <a:xfrm flipH="1">
              <a:off x="531948" y="4192514"/>
              <a:ext cx="1733763" cy="2233518"/>
              <a:chOff x="3523532" y="4398405"/>
              <a:chExt cx="1733763" cy="2233518"/>
            </a:xfrm>
          </p:grpSpPr>
          <p:cxnSp>
            <p:nvCxnSpPr>
              <p:cNvPr id="336" name="Google Shape;336;p25"/>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337" name="Google Shape;337;p25"/>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338" name="Google Shape;338;p25"/>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339" name="Google Shape;339;p25"/>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340" name="Google Shape;340;p25"/>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341" name="Google Shape;341;p25"/>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2" name="Google Shape;342;p25"/>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3"/>
        <p:cNvGrpSpPr/>
        <p:nvPr/>
      </p:nvGrpSpPr>
      <p:grpSpPr>
        <a:xfrm>
          <a:off x="0" y="0"/>
          <a:ext cx="0" cy="0"/>
          <a:chOff x="0" y="0"/>
          <a:chExt cx="0" cy="0"/>
        </a:xfrm>
      </p:grpSpPr>
      <p:sp>
        <p:nvSpPr>
          <p:cNvPr id="344" name="Google Shape;34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meline or process">
  <p:cSld name="BLANK_4">
    <p:spTree>
      <p:nvGrpSpPr>
        <p:cNvPr id="1" name="Shape 345"/>
        <p:cNvGrpSpPr/>
        <p:nvPr/>
      </p:nvGrpSpPr>
      <p:grpSpPr>
        <a:xfrm>
          <a:off x="0" y="0"/>
          <a:ext cx="0" cy="0"/>
          <a:chOff x="0" y="0"/>
          <a:chExt cx="0" cy="0"/>
        </a:xfrm>
      </p:grpSpPr>
      <p:sp>
        <p:nvSpPr>
          <p:cNvPr id="346" name="Google Shape;346;p27"/>
          <p:cNvSpPr txBox="1">
            <a:spLocks noGrp="1"/>
          </p:cNvSpPr>
          <p:nvPr>
            <p:ph type="sldNum" idx="12"/>
          </p:nvPr>
        </p:nvSpPr>
        <p:spPr>
          <a:xfrm>
            <a:off x="8110206"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8" name="Google Shape;348;p27"/>
          <p:cNvSpPr txBox="1">
            <a:spLocks noGrp="1"/>
          </p:cNvSpPr>
          <p:nvPr>
            <p:ph type="body" idx="1"/>
          </p:nvPr>
        </p:nvSpPr>
        <p:spPr>
          <a:xfrm>
            <a:off x="306550" y="2330857"/>
            <a:ext cx="1634700" cy="241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49" name="Google Shape;349;p27"/>
          <p:cNvSpPr txBox="1">
            <a:spLocks noGrp="1"/>
          </p:cNvSpPr>
          <p:nvPr>
            <p:ph type="subTitle" idx="2"/>
          </p:nvPr>
        </p:nvSpPr>
        <p:spPr>
          <a:xfrm>
            <a:off x="306550" y="1789000"/>
            <a:ext cx="16347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b="1"/>
            </a:lvl1pPr>
            <a:lvl2pPr lvl="1" algn="ctr" rtl="0">
              <a:spcBef>
                <a:spcPts val="1600"/>
              </a:spcBef>
              <a:spcAft>
                <a:spcPts val="0"/>
              </a:spcAft>
              <a:buNone/>
              <a:defRPr sz="2400" b="1"/>
            </a:lvl2pPr>
            <a:lvl3pPr lvl="2" algn="ctr" rtl="0">
              <a:spcBef>
                <a:spcPts val="1600"/>
              </a:spcBef>
              <a:spcAft>
                <a:spcPts val="0"/>
              </a:spcAft>
              <a:buNone/>
              <a:defRPr sz="2400" b="1"/>
            </a:lvl3pPr>
            <a:lvl4pPr lvl="3" algn="ctr" rtl="0">
              <a:spcBef>
                <a:spcPts val="1600"/>
              </a:spcBef>
              <a:spcAft>
                <a:spcPts val="0"/>
              </a:spcAft>
              <a:buNone/>
              <a:defRPr sz="2400" b="1"/>
            </a:lvl4pPr>
            <a:lvl5pPr lvl="4" algn="ctr" rtl="0">
              <a:spcBef>
                <a:spcPts val="1600"/>
              </a:spcBef>
              <a:spcAft>
                <a:spcPts val="0"/>
              </a:spcAft>
              <a:buNone/>
              <a:defRPr sz="2400" b="1"/>
            </a:lvl5pPr>
            <a:lvl6pPr lvl="5" algn="ctr" rtl="0">
              <a:spcBef>
                <a:spcPts val="1600"/>
              </a:spcBef>
              <a:spcAft>
                <a:spcPts val="0"/>
              </a:spcAft>
              <a:buNone/>
              <a:defRPr sz="2400" b="1"/>
            </a:lvl6pPr>
            <a:lvl7pPr lvl="6" algn="ctr" rtl="0">
              <a:spcBef>
                <a:spcPts val="1600"/>
              </a:spcBef>
              <a:spcAft>
                <a:spcPts val="0"/>
              </a:spcAft>
              <a:buNone/>
              <a:defRPr sz="2400" b="1"/>
            </a:lvl7pPr>
            <a:lvl8pPr lvl="7" algn="ctr" rtl="0">
              <a:spcBef>
                <a:spcPts val="1600"/>
              </a:spcBef>
              <a:spcAft>
                <a:spcPts val="0"/>
              </a:spcAft>
              <a:buNone/>
              <a:defRPr sz="2400" b="1"/>
            </a:lvl8pPr>
            <a:lvl9pPr lvl="8" algn="ctr" rtl="0">
              <a:spcBef>
                <a:spcPts val="1600"/>
              </a:spcBef>
              <a:spcAft>
                <a:spcPts val="1600"/>
              </a:spcAft>
              <a:buNone/>
              <a:defRPr sz="2400" b="1"/>
            </a:lvl9pPr>
          </a:lstStyle>
          <a:p>
            <a:endParaRPr/>
          </a:p>
        </p:txBody>
      </p:sp>
      <p:sp>
        <p:nvSpPr>
          <p:cNvPr id="350" name="Google Shape;350;p27"/>
          <p:cNvSpPr txBox="1">
            <a:spLocks noGrp="1"/>
          </p:cNvSpPr>
          <p:nvPr>
            <p:ph type="body" idx="3"/>
          </p:nvPr>
        </p:nvSpPr>
        <p:spPr>
          <a:xfrm>
            <a:off x="2045455" y="2330857"/>
            <a:ext cx="1634700" cy="241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51" name="Google Shape;351;p27"/>
          <p:cNvSpPr txBox="1">
            <a:spLocks noGrp="1"/>
          </p:cNvSpPr>
          <p:nvPr>
            <p:ph type="subTitle" idx="4"/>
          </p:nvPr>
        </p:nvSpPr>
        <p:spPr>
          <a:xfrm>
            <a:off x="2045455" y="1789000"/>
            <a:ext cx="16347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b="1"/>
            </a:lvl1pPr>
            <a:lvl2pPr lvl="1" algn="ctr" rtl="0">
              <a:spcBef>
                <a:spcPts val="1600"/>
              </a:spcBef>
              <a:spcAft>
                <a:spcPts val="0"/>
              </a:spcAft>
              <a:buNone/>
              <a:defRPr sz="2400" b="1"/>
            </a:lvl2pPr>
            <a:lvl3pPr lvl="2" algn="ctr" rtl="0">
              <a:spcBef>
                <a:spcPts val="1600"/>
              </a:spcBef>
              <a:spcAft>
                <a:spcPts val="0"/>
              </a:spcAft>
              <a:buNone/>
              <a:defRPr sz="2400" b="1"/>
            </a:lvl3pPr>
            <a:lvl4pPr lvl="3" algn="ctr" rtl="0">
              <a:spcBef>
                <a:spcPts val="1600"/>
              </a:spcBef>
              <a:spcAft>
                <a:spcPts val="0"/>
              </a:spcAft>
              <a:buNone/>
              <a:defRPr sz="2400" b="1"/>
            </a:lvl4pPr>
            <a:lvl5pPr lvl="4" algn="ctr" rtl="0">
              <a:spcBef>
                <a:spcPts val="1600"/>
              </a:spcBef>
              <a:spcAft>
                <a:spcPts val="0"/>
              </a:spcAft>
              <a:buNone/>
              <a:defRPr sz="2400" b="1"/>
            </a:lvl5pPr>
            <a:lvl6pPr lvl="5" algn="ctr" rtl="0">
              <a:spcBef>
                <a:spcPts val="1600"/>
              </a:spcBef>
              <a:spcAft>
                <a:spcPts val="0"/>
              </a:spcAft>
              <a:buNone/>
              <a:defRPr sz="2400" b="1"/>
            </a:lvl6pPr>
            <a:lvl7pPr lvl="6" algn="ctr" rtl="0">
              <a:spcBef>
                <a:spcPts val="1600"/>
              </a:spcBef>
              <a:spcAft>
                <a:spcPts val="0"/>
              </a:spcAft>
              <a:buNone/>
              <a:defRPr sz="2400" b="1"/>
            </a:lvl7pPr>
            <a:lvl8pPr lvl="7" algn="ctr" rtl="0">
              <a:spcBef>
                <a:spcPts val="1600"/>
              </a:spcBef>
              <a:spcAft>
                <a:spcPts val="0"/>
              </a:spcAft>
              <a:buNone/>
              <a:defRPr sz="2400" b="1"/>
            </a:lvl8pPr>
            <a:lvl9pPr lvl="8" algn="ctr" rtl="0">
              <a:spcBef>
                <a:spcPts val="1600"/>
              </a:spcBef>
              <a:spcAft>
                <a:spcPts val="1600"/>
              </a:spcAft>
              <a:buNone/>
              <a:defRPr sz="2400" b="1"/>
            </a:lvl9pPr>
          </a:lstStyle>
          <a:p>
            <a:endParaRPr/>
          </a:p>
        </p:txBody>
      </p:sp>
      <p:sp>
        <p:nvSpPr>
          <p:cNvPr id="352" name="Google Shape;352;p27"/>
          <p:cNvSpPr txBox="1">
            <a:spLocks noGrp="1"/>
          </p:cNvSpPr>
          <p:nvPr>
            <p:ph type="body" idx="5"/>
          </p:nvPr>
        </p:nvSpPr>
        <p:spPr>
          <a:xfrm>
            <a:off x="3784359" y="2330857"/>
            <a:ext cx="1634700" cy="241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53" name="Google Shape;353;p27"/>
          <p:cNvSpPr txBox="1">
            <a:spLocks noGrp="1"/>
          </p:cNvSpPr>
          <p:nvPr>
            <p:ph type="subTitle" idx="6"/>
          </p:nvPr>
        </p:nvSpPr>
        <p:spPr>
          <a:xfrm>
            <a:off x="3784359" y="1789000"/>
            <a:ext cx="16347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b="1"/>
            </a:lvl1pPr>
            <a:lvl2pPr lvl="1" algn="ctr" rtl="0">
              <a:spcBef>
                <a:spcPts val="1600"/>
              </a:spcBef>
              <a:spcAft>
                <a:spcPts val="0"/>
              </a:spcAft>
              <a:buNone/>
              <a:defRPr sz="2400" b="1"/>
            </a:lvl2pPr>
            <a:lvl3pPr lvl="2" algn="ctr" rtl="0">
              <a:spcBef>
                <a:spcPts val="1600"/>
              </a:spcBef>
              <a:spcAft>
                <a:spcPts val="0"/>
              </a:spcAft>
              <a:buNone/>
              <a:defRPr sz="2400" b="1"/>
            </a:lvl3pPr>
            <a:lvl4pPr lvl="3" algn="ctr" rtl="0">
              <a:spcBef>
                <a:spcPts val="1600"/>
              </a:spcBef>
              <a:spcAft>
                <a:spcPts val="0"/>
              </a:spcAft>
              <a:buNone/>
              <a:defRPr sz="2400" b="1"/>
            </a:lvl4pPr>
            <a:lvl5pPr lvl="4" algn="ctr" rtl="0">
              <a:spcBef>
                <a:spcPts val="1600"/>
              </a:spcBef>
              <a:spcAft>
                <a:spcPts val="0"/>
              </a:spcAft>
              <a:buNone/>
              <a:defRPr sz="2400" b="1"/>
            </a:lvl5pPr>
            <a:lvl6pPr lvl="5" algn="ctr" rtl="0">
              <a:spcBef>
                <a:spcPts val="1600"/>
              </a:spcBef>
              <a:spcAft>
                <a:spcPts val="0"/>
              </a:spcAft>
              <a:buNone/>
              <a:defRPr sz="2400" b="1"/>
            </a:lvl6pPr>
            <a:lvl7pPr lvl="6" algn="ctr" rtl="0">
              <a:spcBef>
                <a:spcPts val="1600"/>
              </a:spcBef>
              <a:spcAft>
                <a:spcPts val="0"/>
              </a:spcAft>
              <a:buNone/>
              <a:defRPr sz="2400" b="1"/>
            </a:lvl7pPr>
            <a:lvl8pPr lvl="7" algn="ctr" rtl="0">
              <a:spcBef>
                <a:spcPts val="1600"/>
              </a:spcBef>
              <a:spcAft>
                <a:spcPts val="0"/>
              </a:spcAft>
              <a:buNone/>
              <a:defRPr sz="2400" b="1"/>
            </a:lvl8pPr>
            <a:lvl9pPr lvl="8" algn="ctr" rtl="0">
              <a:spcBef>
                <a:spcPts val="1600"/>
              </a:spcBef>
              <a:spcAft>
                <a:spcPts val="1600"/>
              </a:spcAft>
              <a:buNone/>
              <a:defRPr sz="2400" b="1"/>
            </a:lvl9pPr>
          </a:lstStyle>
          <a:p>
            <a:endParaRPr/>
          </a:p>
        </p:txBody>
      </p:sp>
      <p:sp>
        <p:nvSpPr>
          <p:cNvPr id="354" name="Google Shape;354;p27"/>
          <p:cNvSpPr txBox="1">
            <a:spLocks noGrp="1"/>
          </p:cNvSpPr>
          <p:nvPr>
            <p:ph type="body" idx="7"/>
          </p:nvPr>
        </p:nvSpPr>
        <p:spPr>
          <a:xfrm>
            <a:off x="5523264" y="2330857"/>
            <a:ext cx="1634700" cy="241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55" name="Google Shape;355;p27"/>
          <p:cNvSpPr txBox="1">
            <a:spLocks noGrp="1"/>
          </p:cNvSpPr>
          <p:nvPr>
            <p:ph type="subTitle" idx="8"/>
          </p:nvPr>
        </p:nvSpPr>
        <p:spPr>
          <a:xfrm>
            <a:off x="5523264" y="1789000"/>
            <a:ext cx="16347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b="1"/>
            </a:lvl1pPr>
            <a:lvl2pPr lvl="1" algn="ctr" rtl="0">
              <a:spcBef>
                <a:spcPts val="1600"/>
              </a:spcBef>
              <a:spcAft>
                <a:spcPts val="0"/>
              </a:spcAft>
              <a:buNone/>
              <a:defRPr sz="2400" b="1"/>
            </a:lvl2pPr>
            <a:lvl3pPr lvl="2" algn="ctr" rtl="0">
              <a:spcBef>
                <a:spcPts val="1600"/>
              </a:spcBef>
              <a:spcAft>
                <a:spcPts val="0"/>
              </a:spcAft>
              <a:buNone/>
              <a:defRPr sz="2400" b="1"/>
            </a:lvl3pPr>
            <a:lvl4pPr lvl="3" algn="ctr" rtl="0">
              <a:spcBef>
                <a:spcPts val="1600"/>
              </a:spcBef>
              <a:spcAft>
                <a:spcPts val="0"/>
              </a:spcAft>
              <a:buNone/>
              <a:defRPr sz="2400" b="1"/>
            </a:lvl4pPr>
            <a:lvl5pPr lvl="4" algn="ctr" rtl="0">
              <a:spcBef>
                <a:spcPts val="1600"/>
              </a:spcBef>
              <a:spcAft>
                <a:spcPts val="0"/>
              </a:spcAft>
              <a:buNone/>
              <a:defRPr sz="2400" b="1"/>
            </a:lvl5pPr>
            <a:lvl6pPr lvl="5" algn="ctr" rtl="0">
              <a:spcBef>
                <a:spcPts val="1600"/>
              </a:spcBef>
              <a:spcAft>
                <a:spcPts val="0"/>
              </a:spcAft>
              <a:buNone/>
              <a:defRPr sz="2400" b="1"/>
            </a:lvl6pPr>
            <a:lvl7pPr lvl="6" algn="ctr" rtl="0">
              <a:spcBef>
                <a:spcPts val="1600"/>
              </a:spcBef>
              <a:spcAft>
                <a:spcPts val="0"/>
              </a:spcAft>
              <a:buNone/>
              <a:defRPr sz="2400" b="1"/>
            </a:lvl7pPr>
            <a:lvl8pPr lvl="7" algn="ctr" rtl="0">
              <a:spcBef>
                <a:spcPts val="1600"/>
              </a:spcBef>
              <a:spcAft>
                <a:spcPts val="0"/>
              </a:spcAft>
              <a:buNone/>
              <a:defRPr sz="2400" b="1"/>
            </a:lvl8pPr>
            <a:lvl9pPr lvl="8" algn="ctr" rtl="0">
              <a:spcBef>
                <a:spcPts val="1600"/>
              </a:spcBef>
              <a:spcAft>
                <a:spcPts val="1600"/>
              </a:spcAft>
              <a:buNone/>
              <a:defRPr sz="2400" b="1"/>
            </a:lvl9pPr>
          </a:lstStyle>
          <a:p>
            <a:endParaRPr/>
          </a:p>
        </p:txBody>
      </p:sp>
      <p:sp>
        <p:nvSpPr>
          <p:cNvPr id="356" name="Google Shape;356;p27"/>
          <p:cNvSpPr txBox="1">
            <a:spLocks noGrp="1"/>
          </p:cNvSpPr>
          <p:nvPr>
            <p:ph type="body" idx="9"/>
          </p:nvPr>
        </p:nvSpPr>
        <p:spPr>
          <a:xfrm>
            <a:off x="7262169" y="2330857"/>
            <a:ext cx="1634700" cy="241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57" name="Google Shape;357;p27"/>
          <p:cNvSpPr txBox="1">
            <a:spLocks noGrp="1"/>
          </p:cNvSpPr>
          <p:nvPr>
            <p:ph type="subTitle" idx="13"/>
          </p:nvPr>
        </p:nvSpPr>
        <p:spPr>
          <a:xfrm>
            <a:off x="7262169" y="1789000"/>
            <a:ext cx="16347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b="1"/>
            </a:lvl1pPr>
            <a:lvl2pPr lvl="1" algn="ctr" rtl="0">
              <a:spcBef>
                <a:spcPts val="1600"/>
              </a:spcBef>
              <a:spcAft>
                <a:spcPts val="0"/>
              </a:spcAft>
              <a:buNone/>
              <a:defRPr sz="2400" b="1"/>
            </a:lvl2pPr>
            <a:lvl3pPr lvl="2" algn="ctr" rtl="0">
              <a:spcBef>
                <a:spcPts val="1600"/>
              </a:spcBef>
              <a:spcAft>
                <a:spcPts val="0"/>
              </a:spcAft>
              <a:buNone/>
              <a:defRPr sz="2400" b="1"/>
            </a:lvl3pPr>
            <a:lvl4pPr lvl="3" algn="ctr" rtl="0">
              <a:spcBef>
                <a:spcPts val="1600"/>
              </a:spcBef>
              <a:spcAft>
                <a:spcPts val="0"/>
              </a:spcAft>
              <a:buNone/>
              <a:defRPr sz="2400" b="1"/>
            </a:lvl4pPr>
            <a:lvl5pPr lvl="4" algn="ctr" rtl="0">
              <a:spcBef>
                <a:spcPts val="1600"/>
              </a:spcBef>
              <a:spcAft>
                <a:spcPts val="0"/>
              </a:spcAft>
              <a:buNone/>
              <a:defRPr sz="2400" b="1"/>
            </a:lvl5pPr>
            <a:lvl6pPr lvl="5" algn="ctr" rtl="0">
              <a:spcBef>
                <a:spcPts val="1600"/>
              </a:spcBef>
              <a:spcAft>
                <a:spcPts val="0"/>
              </a:spcAft>
              <a:buNone/>
              <a:defRPr sz="2400" b="1"/>
            </a:lvl6pPr>
            <a:lvl7pPr lvl="6" algn="ctr" rtl="0">
              <a:spcBef>
                <a:spcPts val="1600"/>
              </a:spcBef>
              <a:spcAft>
                <a:spcPts val="0"/>
              </a:spcAft>
              <a:buNone/>
              <a:defRPr sz="2400" b="1"/>
            </a:lvl7pPr>
            <a:lvl8pPr lvl="7" algn="ctr" rtl="0">
              <a:spcBef>
                <a:spcPts val="1600"/>
              </a:spcBef>
              <a:spcAft>
                <a:spcPts val="0"/>
              </a:spcAft>
              <a:buNone/>
              <a:defRPr sz="2400" b="1"/>
            </a:lvl8pPr>
            <a:lvl9pPr lvl="8" algn="ctr" rtl="0">
              <a:spcBef>
                <a:spcPts val="1600"/>
              </a:spcBef>
              <a:spcAft>
                <a:spcPts val="1600"/>
              </a:spcAft>
              <a:buNone/>
              <a:defRPr sz="2400" b="1"/>
            </a:lvl9pPr>
          </a:lstStyle>
          <a:p>
            <a:endParaRPr/>
          </a:p>
        </p:txBody>
      </p:sp>
      <p:pic>
        <p:nvPicPr>
          <p:cNvPr id="358" name="Google Shape;358;p27" descr="Imagen que contiene cubierto, papel, puesto, blanco&#10;&#10;Descripción generada automáticamente"/>
          <p:cNvPicPr preferRelativeResize="0"/>
          <p:nvPr/>
        </p:nvPicPr>
        <p:blipFill rotWithShape="1">
          <a:blip r:embed="rId2">
            <a:alphaModFix/>
          </a:blip>
          <a:srcRect/>
          <a:stretch/>
        </p:blipFill>
        <p:spPr>
          <a:xfrm rot="-5400000">
            <a:off x="536813" y="1562012"/>
            <a:ext cx="1174150" cy="1273477"/>
          </a:xfrm>
          <a:prstGeom prst="rect">
            <a:avLst/>
          </a:prstGeom>
          <a:noFill/>
          <a:ln>
            <a:noFill/>
          </a:ln>
        </p:spPr>
      </p:pic>
      <p:pic>
        <p:nvPicPr>
          <p:cNvPr id="359" name="Google Shape;359;p27" descr="Imagen que contiene cubierto, papel, puesto, blanco&#10;&#10;Descripción generada automáticamente"/>
          <p:cNvPicPr preferRelativeResize="0"/>
          <p:nvPr/>
        </p:nvPicPr>
        <p:blipFill rotWithShape="1">
          <a:blip r:embed="rId2">
            <a:alphaModFix/>
          </a:blip>
          <a:srcRect/>
          <a:stretch/>
        </p:blipFill>
        <p:spPr>
          <a:xfrm rot="-163482">
            <a:off x="4014638" y="1562013"/>
            <a:ext cx="1174149" cy="1273479"/>
          </a:xfrm>
          <a:prstGeom prst="rect">
            <a:avLst/>
          </a:prstGeom>
          <a:noFill/>
          <a:ln>
            <a:noFill/>
          </a:ln>
        </p:spPr>
      </p:pic>
      <p:pic>
        <p:nvPicPr>
          <p:cNvPr id="360" name="Google Shape;360;p27" descr="Imagen que contiene cubierto, papel, puesto, blanco&#10;&#10;Descripción generada automáticamente"/>
          <p:cNvPicPr preferRelativeResize="0"/>
          <p:nvPr/>
        </p:nvPicPr>
        <p:blipFill rotWithShape="1">
          <a:blip r:embed="rId2">
            <a:alphaModFix/>
          </a:blip>
          <a:srcRect/>
          <a:stretch/>
        </p:blipFill>
        <p:spPr>
          <a:xfrm rot="5400000">
            <a:off x="5753538" y="1561999"/>
            <a:ext cx="1174150" cy="1273477"/>
          </a:xfrm>
          <a:prstGeom prst="rect">
            <a:avLst/>
          </a:prstGeom>
          <a:noFill/>
          <a:ln>
            <a:noFill/>
          </a:ln>
        </p:spPr>
      </p:pic>
      <p:pic>
        <p:nvPicPr>
          <p:cNvPr id="361" name="Google Shape;361;p27" descr="Imagen que contiene cubierto, papel, puesto, blanco&#10;&#10;Descripción generada automáticamente"/>
          <p:cNvPicPr preferRelativeResize="0"/>
          <p:nvPr/>
        </p:nvPicPr>
        <p:blipFill rotWithShape="1">
          <a:blip r:embed="rId2">
            <a:alphaModFix/>
          </a:blip>
          <a:srcRect/>
          <a:stretch/>
        </p:blipFill>
        <p:spPr>
          <a:xfrm rot="10800000">
            <a:off x="7492463" y="1561999"/>
            <a:ext cx="1174150" cy="1273477"/>
          </a:xfrm>
          <a:prstGeom prst="rect">
            <a:avLst/>
          </a:prstGeom>
          <a:noFill/>
          <a:ln>
            <a:noFill/>
          </a:ln>
        </p:spPr>
      </p:pic>
      <p:pic>
        <p:nvPicPr>
          <p:cNvPr id="362" name="Google Shape;362;p27" descr="Imagen que contiene crema, papel, rosquilla, tabla&#10;&#10;Descripción generada automáticamente"/>
          <p:cNvPicPr preferRelativeResize="0"/>
          <p:nvPr/>
        </p:nvPicPr>
        <p:blipFill rotWithShape="1">
          <a:blip r:embed="rId3">
            <a:alphaModFix/>
          </a:blip>
          <a:srcRect/>
          <a:stretch/>
        </p:blipFill>
        <p:spPr>
          <a:xfrm>
            <a:off x="2233200" y="1628774"/>
            <a:ext cx="1446949" cy="13321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p:cSld name="BLANK_3">
    <p:spTree>
      <p:nvGrpSpPr>
        <p:cNvPr id="1" name="Shape 363"/>
        <p:cNvGrpSpPr/>
        <p:nvPr/>
      </p:nvGrpSpPr>
      <p:grpSpPr>
        <a:xfrm>
          <a:off x="0" y="0"/>
          <a:ext cx="0" cy="0"/>
          <a:chOff x="0" y="0"/>
          <a:chExt cx="0" cy="0"/>
        </a:xfrm>
      </p:grpSpPr>
      <p:sp>
        <p:nvSpPr>
          <p:cNvPr id="364" name="Google Shape;364;p28"/>
          <p:cNvSpPr/>
          <p:nvPr/>
        </p:nvSpPr>
        <p:spPr>
          <a:xfrm rot="10800000">
            <a:off x="4481602" y="1280700"/>
            <a:ext cx="170700" cy="108000"/>
          </a:xfrm>
          <a:prstGeom prst="pie">
            <a:avLst>
              <a:gd name="adj1" fmla="val 0"/>
              <a:gd name="adj2" fmla="val 10709559"/>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5" name="Google Shape;365;p28"/>
          <p:cNvSpPr/>
          <p:nvPr/>
        </p:nvSpPr>
        <p:spPr>
          <a:xfrm rot="5400000">
            <a:off x="4535628" y="1241937"/>
            <a:ext cx="54000" cy="248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28"/>
          <p:cNvSpPr/>
          <p:nvPr/>
        </p:nvSpPr>
        <p:spPr>
          <a:xfrm rot="5400000">
            <a:off x="4543408" y="1290634"/>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7" name="Google Shape;367;p28"/>
          <p:cNvSpPr/>
          <p:nvPr/>
        </p:nvSpPr>
        <p:spPr>
          <a:xfrm rot="5400000">
            <a:off x="4543764" y="1344301"/>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368" name="Google Shape;368;p28"/>
          <p:cNvCxnSpPr>
            <a:endCxn id="364" idx="1"/>
          </p:cNvCxnSpPr>
          <p:nvPr/>
        </p:nvCxnSpPr>
        <p:spPr>
          <a:xfrm flipH="1">
            <a:off x="4566952" y="0"/>
            <a:ext cx="9000" cy="1280700"/>
          </a:xfrm>
          <a:prstGeom prst="straightConnector1">
            <a:avLst/>
          </a:prstGeom>
          <a:noFill/>
          <a:ln w="38100" cap="flat" cmpd="sng">
            <a:solidFill>
              <a:srgbClr val="FFFFFF"/>
            </a:solidFill>
            <a:prstDash val="solid"/>
            <a:miter lim="800000"/>
            <a:headEnd type="none" w="sm" len="sm"/>
            <a:tailEnd type="none" w="sm" len="sm"/>
          </a:ln>
        </p:spPr>
      </p:cxnSp>
      <p:cxnSp>
        <p:nvCxnSpPr>
          <p:cNvPr id="369" name="Google Shape;369;p28"/>
          <p:cNvCxnSpPr/>
          <p:nvPr/>
        </p:nvCxnSpPr>
        <p:spPr>
          <a:xfrm rot="10800000">
            <a:off x="5138182" y="1915775"/>
            <a:ext cx="200700" cy="0"/>
          </a:xfrm>
          <a:prstGeom prst="straightConnector1">
            <a:avLst/>
          </a:prstGeom>
          <a:noFill/>
          <a:ln w="38100" cap="rnd" cmpd="sng">
            <a:solidFill>
              <a:srgbClr val="FFFFFF"/>
            </a:solidFill>
            <a:prstDash val="solid"/>
            <a:bevel/>
            <a:headEnd type="none" w="sm" len="sm"/>
            <a:tailEnd type="none" w="sm" len="sm"/>
          </a:ln>
        </p:spPr>
      </p:cxnSp>
      <p:cxnSp>
        <p:nvCxnSpPr>
          <p:cNvPr id="370" name="Google Shape;370;p28"/>
          <p:cNvCxnSpPr/>
          <p:nvPr/>
        </p:nvCxnSpPr>
        <p:spPr>
          <a:xfrm rot="10800000">
            <a:off x="5141291" y="2082727"/>
            <a:ext cx="236700" cy="63000"/>
          </a:xfrm>
          <a:prstGeom prst="straightConnector1">
            <a:avLst/>
          </a:prstGeom>
          <a:noFill/>
          <a:ln w="38100" cap="rnd" cmpd="sng">
            <a:solidFill>
              <a:srgbClr val="FFFFFF"/>
            </a:solidFill>
            <a:prstDash val="solid"/>
            <a:bevel/>
            <a:headEnd type="none" w="sm" len="sm"/>
            <a:tailEnd type="none" w="sm" len="sm"/>
          </a:ln>
        </p:spPr>
      </p:cxnSp>
      <p:cxnSp>
        <p:nvCxnSpPr>
          <p:cNvPr id="371" name="Google Shape;371;p28"/>
          <p:cNvCxnSpPr/>
          <p:nvPr/>
        </p:nvCxnSpPr>
        <p:spPr>
          <a:xfrm rot="10800000">
            <a:off x="5057125" y="2264743"/>
            <a:ext cx="254700" cy="171000"/>
          </a:xfrm>
          <a:prstGeom prst="straightConnector1">
            <a:avLst/>
          </a:prstGeom>
          <a:noFill/>
          <a:ln w="38100" cap="rnd" cmpd="sng">
            <a:solidFill>
              <a:srgbClr val="FFFFFF"/>
            </a:solidFill>
            <a:prstDash val="solid"/>
            <a:bevel/>
            <a:headEnd type="none" w="sm" len="sm"/>
            <a:tailEnd type="none" w="sm" len="sm"/>
          </a:ln>
        </p:spPr>
      </p:cxnSp>
      <p:cxnSp>
        <p:nvCxnSpPr>
          <p:cNvPr id="372" name="Google Shape;372;p28"/>
          <p:cNvCxnSpPr/>
          <p:nvPr/>
        </p:nvCxnSpPr>
        <p:spPr>
          <a:xfrm rot="10800000">
            <a:off x="4924225" y="2404036"/>
            <a:ext cx="182700" cy="294000"/>
          </a:xfrm>
          <a:prstGeom prst="straightConnector1">
            <a:avLst/>
          </a:prstGeom>
          <a:noFill/>
          <a:ln w="38100" cap="rnd" cmpd="sng">
            <a:solidFill>
              <a:srgbClr val="FFFFFF"/>
            </a:solidFill>
            <a:prstDash val="solid"/>
            <a:bevel/>
            <a:headEnd type="none" w="sm" len="sm"/>
            <a:tailEnd type="none" w="sm" len="sm"/>
          </a:ln>
        </p:spPr>
      </p:cxnSp>
      <p:cxnSp>
        <p:nvCxnSpPr>
          <p:cNvPr id="373" name="Google Shape;373;p28"/>
          <p:cNvCxnSpPr/>
          <p:nvPr/>
        </p:nvCxnSpPr>
        <p:spPr>
          <a:xfrm rot="10800000">
            <a:off x="4597897" y="2547745"/>
            <a:ext cx="0" cy="210000"/>
          </a:xfrm>
          <a:prstGeom prst="straightConnector1">
            <a:avLst/>
          </a:prstGeom>
          <a:noFill/>
          <a:ln w="38100" cap="rnd" cmpd="sng">
            <a:solidFill>
              <a:srgbClr val="FFFFFF"/>
            </a:solidFill>
            <a:prstDash val="solid"/>
            <a:bevel/>
            <a:headEnd type="none" w="sm" len="sm"/>
            <a:tailEnd type="none" w="sm" len="sm"/>
          </a:ln>
        </p:spPr>
      </p:cxnSp>
      <p:cxnSp>
        <p:nvCxnSpPr>
          <p:cNvPr id="374" name="Google Shape;374;p28"/>
          <p:cNvCxnSpPr/>
          <p:nvPr/>
        </p:nvCxnSpPr>
        <p:spPr>
          <a:xfrm rot="10800000">
            <a:off x="4766052" y="2528301"/>
            <a:ext cx="57000" cy="174000"/>
          </a:xfrm>
          <a:prstGeom prst="straightConnector1">
            <a:avLst/>
          </a:prstGeom>
          <a:noFill/>
          <a:ln w="38100" cap="rnd" cmpd="sng">
            <a:solidFill>
              <a:srgbClr val="FFFFFF"/>
            </a:solidFill>
            <a:prstDash val="solid"/>
            <a:bevel/>
            <a:headEnd type="none" w="sm" len="sm"/>
            <a:tailEnd type="none" w="sm" len="sm"/>
          </a:ln>
        </p:spPr>
      </p:cxnSp>
      <p:grpSp>
        <p:nvGrpSpPr>
          <p:cNvPr id="375" name="Google Shape;375;p28"/>
          <p:cNvGrpSpPr/>
          <p:nvPr/>
        </p:nvGrpSpPr>
        <p:grpSpPr>
          <a:xfrm flipH="1">
            <a:off x="3766002" y="1895854"/>
            <a:ext cx="611151" cy="785975"/>
            <a:chOff x="3523532" y="4398405"/>
            <a:chExt cx="1733763" cy="2233518"/>
          </a:xfrm>
        </p:grpSpPr>
        <p:cxnSp>
          <p:nvCxnSpPr>
            <p:cNvPr id="376" name="Google Shape;376;p28"/>
            <p:cNvCxnSpPr/>
            <p:nvPr/>
          </p:nvCxnSpPr>
          <p:spPr>
            <a:xfrm rot="10800000">
              <a:off x="4578136" y="4398405"/>
              <a:ext cx="568200" cy="0"/>
            </a:xfrm>
            <a:prstGeom prst="straightConnector1">
              <a:avLst/>
            </a:prstGeom>
            <a:noFill/>
            <a:ln w="38100" cap="rnd" cmpd="sng">
              <a:solidFill>
                <a:srgbClr val="FFFFFF"/>
              </a:solidFill>
              <a:prstDash val="solid"/>
              <a:bevel/>
              <a:headEnd type="none" w="sm" len="sm"/>
              <a:tailEnd type="none" w="sm" len="sm"/>
            </a:ln>
          </p:spPr>
        </p:cxnSp>
        <p:cxnSp>
          <p:nvCxnSpPr>
            <p:cNvPr id="377" name="Google Shape;377;p28"/>
            <p:cNvCxnSpPr/>
            <p:nvPr/>
          </p:nvCxnSpPr>
          <p:spPr>
            <a:xfrm rot="10800000">
              <a:off x="4585295" y="4877704"/>
              <a:ext cx="672000" cy="173700"/>
            </a:xfrm>
            <a:prstGeom prst="straightConnector1">
              <a:avLst/>
            </a:prstGeom>
            <a:noFill/>
            <a:ln w="38100" cap="rnd" cmpd="sng">
              <a:solidFill>
                <a:srgbClr val="FFFFFF"/>
              </a:solidFill>
              <a:prstDash val="solid"/>
              <a:bevel/>
              <a:headEnd type="none" w="sm" len="sm"/>
              <a:tailEnd type="none" w="sm" len="sm"/>
            </a:ln>
          </p:spPr>
        </p:cxnSp>
        <p:cxnSp>
          <p:nvCxnSpPr>
            <p:cNvPr id="378" name="Google Shape;378;p28"/>
            <p:cNvCxnSpPr/>
            <p:nvPr/>
          </p:nvCxnSpPr>
          <p:spPr>
            <a:xfrm rot="10800000">
              <a:off x="4348970" y="5384470"/>
              <a:ext cx="720600" cy="490500"/>
            </a:xfrm>
            <a:prstGeom prst="straightConnector1">
              <a:avLst/>
            </a:prstGeom>
            <a:noFill/>
            <a:ln w="38100" cap="rnd" cmpd="sng">
              <a:solidFill>
                <a:srgbClr val="FFFFFF"/>
              </a:solidFill>
              <a:prstDash val="solid"/>
              <a:bevel/>
              <a:headEnd type="none" w="sm" len="sm"/>
              <a:tailEnd type="none" w="sm" len="sm"/>
            </a:ln>
          </p:spPr>
        </p:cxnSp>
        <p:cxnSp>
          <p:nvCxnSpPr>
            <p:cNvPr id="379" name="Google Shape;379;p28"/>
            <p:cNvCxnSpPr/>
            <p:nvPr/>
          </p:nvCxnSpPr>
          <p:spPr>
            <a:xfrm rot="10800000">
              <a:off x="3969530" y="5788212"/>
              <a:ext cx="518700" cy="831600"/>
            </a:xfrm>
            <a:prstGeom prst="straightConnector1">
              <a:avLst/>
            </a:prstGeom>
            <a:noFill/>
            <a:ln w="38100" cap="rnd" cmpd="sng">
              <a:solidFill>
                <a:srgbClr val="FFFFFF"/>
              </a:solidFill>
              <a:prstDash val="solid"/>
              <a:bevel/>
              <a:headEnd type="none" w="sm" len="sm"/>
              <a:tailEnd type="none" w="sm" len="sm"/>
            </a:ln>
          </p:spPr>
        </p:cxnSp>
        <p:cxnSp>
          <p:nvCxnSpPr>
            <p:cNvPr id="380" name="Google Shape;380;p28"/>
            <p:cNvCxnSpPr/>
            <p:nvPr/>
          </p:nvCxnSpPr>
          <p:spPr>
            <a:xfrm rot="10800000">
              <a:off x="3523532" y="6135423"/>
              <a:ext cx="159300" cy="496500"/>
            </a:xfrm>
            <a:prstGeom prst="straightConnector1">
              <a:avLst/>
            </a:prstGeom>
            <a:noFill/>
            <a:ln w="38100" cap="rnd" cmpd="sng">
              <a:solidFill>
                <a:srgbClr val="FFFFFF"/>
              </a:solidFill>
              <a:prstDash val="solid"/>
              <a:bevel/>
              <a:headEnd type="none" w="sm" len="sm"/>
              <a:tailEnd type="none" w="sm" len="sm"/>
            </a:ln>
          </p:spPr>
        </p:cxnSp>
      </p:grpSp>
      <p:pic>
        <p:nvPicPr>
          <p:cNvPr id="381" name="Google Shape;381;p28" descr="Imagen que contiene crema, rosquilla, postre, cubierto&#10;&#10;Descripción generada automáticamente"/>
          <p:cNvPicPr preferRelativeResize="0"/>
          <p:nvPr/>
        </p:nvPicPr>
        <p:blipFill rotWithShape="1">
          <a:blip r:embed="rId2">
            <a:alphaModFix/>
          </a:blip>
          <a:srcRect/>
          <a:stretch/>
        </p:blipFill>
        <p:spPr>
          <a:xfrm>
            <a:off x="4078320" y="1402833"/>
            <a:ext cx="1011529" cy="1024490"/>
          </a:xfrm>
          <a:prstGeom prst="rect">
            <a:avLst/>
          </a:prstGeom>
          <a:noFill/>
          <a:ln>
            <a:noFill/>
          </a:ln>
        </p:spPr>
      </p:pic>
      <p:sp>
        <p:nvSpPr>
          <p:cNvPr id="382" name="Google Shape;382;p28"/>
          <p:cNvSpPr txBox="1">
            <a:spLocks noGrp="1"/>
          </p:cNvSpPr>
          <p:nvPr>
            <p:ph type="title"/>
          </p:nvPr>
        </p:nvSpPr>
        <p:spPr>
          <a:xfrm>
            <a:off x="311700" y="3030575"/>
            <a:ext cx="8520600" cy="1516500"/>
          </a:xfrm>
          <a:prstGeom prst="rect">
            <a:avLst/>
          </a:prstGeom>
          <a:effectLst>
            <a:outerShdw blurRad="57150" dist="19050" dir="5400000" algn="bl" rotWithShape="0">
              <a:srgbClr val="000000"/>
            </a:outerShdw>
          </a:effectLst>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383" name="Google Shape;38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ubtitle">
  <p:cSld name="BLANK_2">
    <p:spTree>
      <p:nvGrpSpPr>
        <p:cNvPr id="1" name="Shape 384"/>
        <p:cNvGrpSpPr/>
        <p:nvPr/>
      </p:nvGrpSpPr>
      <p:grpSpPr>
        <a:xfrm>
          <a:off x="0" y="0"/>
          <a:ext cx="0" cy="0"/>
          <a:chOff x="0" y="0"/>
          <a:chExt cx="0" cy="0"/>
        </a:xfrm>
      </p:grpSpPr>
      <p:sp>
        <p:nvSpPr>
          <p:cNvPr id="385" name="Google Shape;38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29"/>
          <p:cNvSpPr txBox="1">
            <a:spLocks noGrp="1"/>
          </p:cNvSpPr>
          <p:nvPr>
            <p:ph type="title"/>
          </p:nvPr>
        </p:nvSpPr>
        <p:spPr>
          <a:xfrm>
            <a:off x="265500" y="20713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7" name="Google Shape;387;p29"/>
          <p:cNvSpPr txBox="1">
            <a:spLocks noGrp="1"/>
          </p:cNvSpPr>
          <p:nvPr>
            <p:ph type="subTitle" idx="1"/>
          </p:nvPr>
        </p:nvSpPr>
        <p:spPr>
          <a:xfrm>
            <a:off x="265500" y="36412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88" name="Google Shape;388;p29"/>
          <p:cNvSpPr/>
          <p:nvPr/>
        </p:nvSpPr>
        <p:spPr>
          <a:xfrm rot="10800000">
            <a:off x="2049452" y="585950"/>
            <a:ext cx="170700" cy="108000"/>
          </a:xfrm>
          <a:prstGeom prst="pie">
            <a:avLst>
              <a:gd name="adj1" fmla="val 0"/>
              <a:gd name="adj2" fmla="val 10709559"/>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29"/>
          <p:cNvSpPr/>
          <p:nvPr/>
        </p:nvSpPr>
        <p:spPr>
          <a:xfrm rot="5400000">
            <a:off x="2103478" y="547187"/>
            <a:ext cx="54000" cy="248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29"/>
          <p:cNvSpPr/>
          <p:nvPr/>
        </p:nvSpPr>
        <p:spPr>
          <a:xfrm rot="5400000">
            <a:off x="2111258" y="595884"/>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29"/>
          <p:cNvSpPr/>
          <p:nvPr/>
        </p:nvSpPr>
        <p:spPr>
          <a:xfrm rot="5400000">
            <a:off x="2111614" y="649551"/>
            <a:ext cx="45000" cy="266700"/>
          </a:xfrm>
          <a:prstGeom prst="roundRect">
            <a:avLst>
              <a:gd name="adj" fmla="val 50000"/>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cxnSp>
        <p:nvCxnSpPr>
          <p:cNvPr id="392" name="Google Shape;392;p29"/>
          <p:cNvCxnSpPr>
            <a:endCxn id="388" idx="1"/>
          </p:cNvCxnSpPr>
          <p:nvPr/>
        </p:nvCxnSpPr>
        <p:spPr>
          <a:xfrm>
            <a:off x="2124902" y="50"/>
            <a:ext cx="9900" cy="585900"/>
          </a:xfrm>
          <a:prstGeom prst="straightConnector1">
            <a:avLst/>
          </a:prstGeom>
          <a:noFill/>
          <a:ln w="38100" cap="flat" cmpd="sng">
            <a:solidFill>
              <a:srgbClr val="FFFFFF"/>
            </a:solidFill>
            <a:prstDash val="solid"/>
            <a:miter lim="800000"/>
            <a:headEnd type="none" w="sm" len="sm"/>
            <a:tailEnd type="none" w="sm" len="sm"/>
          </a:ln>
        </p:spPr>
      </p:cxnSp>
      <p:cxnSp>
        <p:nvCxnSpPr>
          <p:cNvPr id="393" name="Google Shape;393;p29"/>
          <p:cNvCxnSpPr/>
          <p:nvPr/>
        </p:nvCxnSpPr>
        <p:spPr>
          <a:xfrm rot="10800000">
            <a:off x="2706032" y="1221025"/>
            <a:ext cx="200700" cy="0"/>
          </a:xfrm>
          <a:prstGeom prst="straightConnector1">
            <a:avLst/>
          </a:prstGeom>
          <a:noFill/>
          <a:ln w="38100" cap="rnd" cmpd="sng">
            <a:solidFill>
              <a:srgbClr val="FFFFFF"/>
            </a:solidFill>
            <a:prstDash val="solid"/>
            <a:bevel/>
            <a:headEnd type="none" w="sm" len="sm"/>
            <a:tailEnd type="none" w="sm" len="sm"/>
          </a:ln>
        </p:spPr>
      </p:cxnSp>
      <p:cxnSp>
        <p:nvCxnSpPr>
          <p:cNvPr id="394" name="Google Shape;394;p29"/>
          <p:cNvCxnSpPr/>
          <p:nvPr/>
        </p:nvCxnSpPr>
        <p:spPr>
          <a:xfrm rot="10800000">
            <a:off x="2709141" y="1387977"/>
            <a:ext cx="236700" cy="63000"/>
          </a:xfrm>
          <a:prstGeom prst="straightConnector1">
            <a:avLst/>
          </a:prstGeom>
          <a:noFill/>
          <a:ln w="38100" cap="rnd" cmpd="sng">
            <a:solidFill>
              <a:srgbClr val="FFFFFF"/>
            </a:solidFill>
            <a:prstDash val="solid"/>
            <a:bevel/>
            <a:headEnd type="none" w="sm" len="sm"/>
            <a:tailEnd type="none" w="sm" len="sm"/>
          </a:ln>
        </p:spPr>
      </p:cxnSp>
      <p:cxnSp>
        <p:nvCxnSpPr>
          <p:cNvPr id="395" name="Google Shape;395;p29"/>
          <p:cNvCxnSpPr/>
          <p:nvPr/>
        </p:nvCxnSpPr>
        <p:spPr>
          <a:xfrm rot="10800000">
            <a:off x="2624975" y="1569993"/>
            <a:ext cx="254700" cy="171000"/>
          </a:xfrm>
          <a:prstGeom prst="straightConnector1">
            <a:avLst/>
          </a:prstGeom>
          <a:noFill/>
          <a:ln w="38100" cap="rnd" cmpd="sng">
            <a:solidFill>
              <a:srgbClr val="FFFFFF"/>
            </a:solidFill>
            <a:prstDash val="solid"/>
            <a:bevel/>
            <a:headEnd type="none" w="sm" len="sm"/>
            <a:tailEnd type="none" w="sm" len="sm"/>
          </a:ln>
        </p:spPr>
      </p:cxnSp>
      <p:cxnSp>
        <p:nvCxnSpPr>
          <p:cNvPr id="396" name="Google Shape;396;p29"/>
          <p:cNvCxnSpPr/>
          <p:nvPr/>
        </p:nvCxnSpPr>
        <p:spPr>
          <a:xfrm rot="10800000">
            <a:off x="2492075" y="1709286"/>
            <a:ext cx="182700" cy="294000"/>
          </a:xfrm>
          <a:prstGeom prst="straightConnector1">
            <a:avLst/>
          </a:prstGeom>
          <a:noFill/>
          <a:ln w="38100" cap="rnd" cmpd="sng">
            <a:solidFill>
              <a:srgbClr val="FFFFFF"/>
            </a:solidFill>
            <a:prstDash val="solid"/>
            <a:bevel/>
            <a:headEnd type="none" w="sm" len="sm"/>
            <a:tailEnd type="none" w="sm" len="sm"/>
          </a:ln>
        </p:spPr>
      </p:cxnSp>
      <p:cxnSp>
        <p:nvCxnSpPr>
          <p:cNvPr id="397" name="Google Shape;397;p29"/>
          <p:cNvCxnSpPr/>
          <p:nvPr/>
        </p:nvCxnSpPr>
        <p:spPr>
          <a:xfrm rot="10800000">
            <a:off x="2165747" y="1852995"/>
            <a:ext cx="0" cy="210000"/>
          </a:xfrm>
          <a:prstGeom prst="straightConnector1">
            <a:avLst/>
          </a:prstGeom>
          <a:noFill/>
          <a:ln w="38100" cap="rnd" cmpd="sng">
            <a:solidFill>
              <a:srgbClr val="FFFFFF"/>
            </a:solidFill>
            <a:prstDash val="solid"/>
            <a:bevel/>
            <a:headEnd type="none" w="sm" len="sm"/>
            <a:tailEnd type="none" w="sm" len="sm"/>
          </a:ln>
        </p:spPr>
      </p:cxnSp>
      <p:cxnSp>
        <p:nvCxnSpPr>
          <p:cNvPr id="398" name="Google Shape;398;p29"/>
          <p:cNvCxnSpPr/>
          <p:nvPr/>
        </p:nvCxnSpPr>
        <p:spPr>
          <a:xfrm rot="10800000">
            <a:off x="2333902" y="1833551"/>
            <a:ext cx="57000" cy="174000"/>
          </a:xfrm>
          <a:prstGeom prst="straightConnector1">
            <a:avLst/>
          </a:prstGeom>
          <a:noFill/>
          <a:ln w="38100" cap="rnd" cmpd="sng">
            <a:solidFill>
              <a:srgbClr val="FFFFFF"/>
            </a:solidFill>
            <a:prstDash val="solid"/>
            <a:bevel/>
            <a:headEnd type="none" w="sm" len="sm"/>
            <a:tailEnd type="none" w="sm" len="sm"/>
          </a:ln>
        </p:spPr>
      </p:cxnSp>
      <p:grpSp>
        <p:nvGrpSpPr>
          <p:cNvPr id="399" name="Google Shape;399;p29"/>
          <p:cNvGrpSpPr/>
          <p:nvPr/>
        </p:nvGrpSpPr>
        <p:grpSpPr>
          <a:xfrm flipH="1">
            <a:off x="1333852" y="1201104"/>
            <a:ext cx="611151" cy="785975"/>
            <a:chOff x="3523532" y="4398405"/>
            <a:chExt cx="1733763" cy="2233518"/>
          </a:xfrm>
        </p:grpSpPr>
        <p:cxnSp>
          <p:nvCxnSpPr>
            <p:cNvPr id="400" name="Google Shape;400;p29"/>
            <p:cNvCxnSpPr/>
            <p:nvPr/>
          </p:nvCxnSpPr>
          <p:spPr>
            <a:xfrm rot="10800000">
              <a:off x="4578136" y="4398405"/>
              <a:ext cx="568200" cy="0"/>
            </a:xfrm>
            <a:prstGeom prst="straightConnector1">
              <a:avLst/>
            </a:prstGeom>
            <a:noFill/>
            <a:ln w="38100" cap="rnd" cmpd="sng">
              <a:solidFill>
                <a:srgbClr val="FFFFFF"/>
              </a:solidFill>
              <a:prstDash val="solid"/>
              <a:bevel/>
              <a:headEnd type="none" w="sm" len="sm"/>
              <a:tailEnd type="none" w="sm" len="sm"/>
            </a:ln>
          </p:spPr>
        </p:cxnSp>
        <p:cxnSp>
          <p:nvCxnSpPr>
            <p:cNvPr id="401" name="Google Shape;401;p29"/>
            <p:cNvCxnSpPr/>
            <p:nvPr/>
          </p:nvCxnSpPr>
          <p:spPr>
            <a:xfrm rot="10800000">
              <a:off x="4585295" y="4877704"/>
              <a:ext cx="672000" cy="173700"/>
            </a:xfrm>
            <a:prstGeom prst="straightConnector1">
              <a:avLst/>
            </a:prstGeom>
            <a:noFill/>
            <a:ln w="38100" cap="rnd" cmpd="sng">
              <a:solidFill>
                <a:srgbClr val="FFFFFF"/>
              </a:solidFill>
              <a:prstDash val="solid"/>
              <a:bevel/>
              <a:headEnd type="none" w="sm" len="sm"/>
              <a:tailEnd type="none" w="sm" len="sm"/>
            </a:ln>
          </p:spPr>
        </p:cxnSp>
        <p:cxnSp>
          <p:nvCxnSpPr>
            <p:cNvPr id="402" name="Google Shape;402;p29"/>
            <p:cNvCxnSpPr/>
            <p:nvPr/>
          </p:nvCxnSpPr>
          <p:spPr>
            <a:xfrm rot="10800000">
              <a:off x="4348970" y="5384470"/>
              <a:ext cx="720600" cy="490500"/>
            </a:xfrm>
            <a:prstGeom prst="straightConnector1">
              <a:avLst/>
            </a:prstGeom>
            <a:noFill/>
            <a:ln w="38100" cap="rnd" cmpd="sng">
              <a:solidFill>
                <a:srgbClr val="FFFFFF"/>
              </a:solidFill>
              <a:prstDash val="solid"/>
              <a:bevel/>
              <a:headEnd type="none" w="sm" len="sm"/>
              <a:tailEnd type="none" w="sm" len="sm"/>
            </a:ln>
          </p:spPr>
        </p:cxnSp>
        <p:cxnSp>
          <p:nvCxnSpPr>
            <p:cNvPr id="403" name="Google Shape;403;p29"/>
            <p:cNvCxnSpPr/>
            <p:nvPr/>
          </p:nvCxnSpPr>
          <p:spPr>
            <a:xfrm rot="10800000">
              <a:off x="3969530" y="5788212"/>
              <a:ext cx="518700" cy="831600"/>
            </a:xfrm>
            <a:prstGeom prst="straightConnector1">
              <a:avLst/>
            </a:prstGeom>
            <a:noFill/>
            <a:ln w="38100" cap="rnd" cmpd="sng">
              <a:solidFill>
                <a:srgbClr val="FFFFFF"/>
              </a:solidFill>
              <a:prstDash val="solid"/>
              <a:bevel/>
              <a:headEnd type="none" w="sm" len="sm"/>
              <a:tailEnd type="none" w="sm" len="sm"/>
            </a:ln>
          </p:spPr>
        </p:cxnSp>
        <p:cxnSp>
          <p:nvCxnSpPr>
            <p:cNvPr id="404" name="Google Shape;404;p29"/>
            <p:cNvCxnSpPr/>
            <p:nvPr/>
          </p:nvCxnSpPr>
          <p:spPr>
            <a:xfrm rot="10800000">
              <a:off x="3523532" y="6135423"/>
              <a:ext cx="159300" cy="496500"/>
            </a:xfrm>
            <a:prstGeom prst="straightConnector1">
              <a:avLst/>
            </a:prstGeom>
            <a:noFill/>
            <a:ln w="38100" cap="rnd" cmpd="sng">
              <a:solidFill>
                <a:srgbClr val="FFFFFF"/>
              </a:solidFill>
              <a:prstDash val="solid"/>
              <a:bevel/>
              <a:headEnd type="none" w="sm" len="sm"/>
              <a:tailEnd type="none" w="sm" len="sm"/>
            </a:ln>
          </p:spPr>
        </p:cxnSp>
      </p:grpSp>
      <p:pic>
        <p:nvPicPr>
          <p:cNvPr id="405" name="Google Shape;405;p29" descr="Imagen que contiene crema, rosquilla, postre, cubierto&#10;&#10;Descripción generada automáticamente"/>
          <p:cNvPicPr preferRelativeResize="0"/>
          <p:nvPr/>
        </p:nvPicPr>
        <p:blipFill rotWithShape="1">
          <a:blip r:embed="rId2">
            <a:alphaModFix/>
          </a:blip>
          <a:srcRect/>
          <a:stretch/>
        </p:blipFill>
        <p:spPr>
          <a:xfrm>
            <a:off x="1646170" y="708083"/>
            <a:ext cx="1011529" cy="10244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sMania">
  <p:cSld name="BLANK_1">
    <p:spTree>
      <p:nvGrpSpPr>
        <p:cNvPr id="1" name="Shape 406"/>
        <p:cNvGrpSpPr/>
        <p:nvPr/>
      </p:nvGrpSpPr>
      <p:grpSpPr>
        <a:xfrm>
          <a:off x="0" y="0"/>
          <a:ext cx="0" cy="0"/>
          <a:chOff x="0" y="0"/>
          <a:chExt cx="0" cy="0"/>
        </a:xfrm>
      </p:grpSpPr>
      <p:sp>
        <p:nvSpPr>
          <p:cNvPr id="407" name="Google Shape;40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8" name="Google Shape;408;p3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 name="Google Shape;409;p30">
            <a:hlinkClick r:id="rId2"/>
          </p:cNvPr>
          <p:cNvPicPr preferRelativeResize="0"/>
          <p:nvPr/>
        </p:nvPicPr>
        <p:blipFill rotWithShape="1">
          <a:blip r:embed="rId3">
            <a:alphaModFix/>
          </a:blip>
          <a:srcRect/>
          <a:stretch/>
        </p:blipFill>
        <p:spPr>
          <a:xfrm>
            <a:off x="349200" y="248325"/>
            <a:ext cx="3826100" cy="1650974"/>
          </a:xfrm>
          <a:prstGeom prst="rect">
            <a:avLst/>
          </a:prstGeom>
          <a:noFill/>
          <a:ln>
            <a:noFill/>
          </a:ln>
        </p:spPr>
      </p:pic>
      <p:sp>
        <p:nvSpPr>
          <p:cNvPr id="410" name="Google Shape;410;p30"/>
          <p:cNvSpPr txBox="1"/>
          <p:nvPr/>
        </p:nvSpPr>
        <p:spPr>
          <a:xfrm>
            <a:off x="347625" y="2143563"/>
            <a:ext cx="6717300" cy="67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rgbClr val="3F3F3F"/>
                </a:solidFill>
                <a:latin typeface="Poppins"/>
                <a:ea typeface="Poppins"/>
                <a:cs typeface="Poppins"/>
                <a:sym typeface="Poppins"/>
              </a:rPr>
              <a:t>Free </a:t>
            </a:r>
            <a:r>
              <a:rPr lang="en" sz="2400">
                <a:solidFill>
                  <a:srgbClr val="3F3F3F"/>
                </a:solidFill>
                <a:latin typeface="Poppins"/>
                <a:ea typeface="Poppins"/>
                <a:cs typeface="Poppins"/>
                <a:sym typeface="Poppins"/>
              </a:rPr>
              <a:t>themes and templates for </a:t>
            </a:r>
            <a:r>
              <a:rPr lang="en" sz="2400" b="1">
                <a:solidFill>
                  <a:srgbClr val="3F3F3F"/>
                </a:solidFill>
                <a:latin typeface="Poppins"/>
                <a:ea typeface="Poppins"/>
                <a:cs typeface="Poppins"/>
                <a:sym typeface="Poppins"/>
              </a:rPr>
              <a:t>Google Slides</a:t>
            </a:r>
            <a:r>
              <a:rPr lang="en" sz="2400">
                <a:solidFill>
                  <a:srgbClr val="3F3F3F"/>
                </a:solidFill>
                <a:latin typeface="Poppins"/>
                <a:ea typeface="Poppins"/>
                <a:cs typeface="Poppins"/>
                <a:sym typeface="Poppins"/>
              </a:rPr>
              <a:t> or </a:t>
            </a:r>
            <a:r>
              <a:rPr lang="en" sz="2400" b="1">
                <a:solidFill>
                  <a:srgbClr val="3F3F3F"/>
                </a:solidFill>
                <a:latin typeface="Poppins"/>
                <a:ea typeface="Poppins"/>
                <a:cs typeface="Poppins"/>
                <a:sym typeface="Poppins"/>
              </a:rPr>
              <a:t>PowerPoint</a:t>
            </a:r>
            <a:endParaRPr sz="2400" b="1">
              <a:solidFill>
                <a:srgbClr val="3F3F3F"/>
              </a:solidFill>
            </a:endParaRPr>
          </a:p>
        </p:txBody>
      </p:sp>
      <p:cxnSp>
        <p:nvCxnSpPr>
          <p:cNvPr id="411" name="Google Shape;411;p30"/>
          <p:cNvCxnSpPr/>
          <p:nvPr/>
        </p:nvCxnSpPr>
        <p:spPr>
          <a:xfrm>
            <a:off x="7694750" y="3717625"/>
            <a:ext cx="1121400" cy="9600"/>
          </a:xfrm>
          <a:prstGeom prst="straightConnector1">
            <a:avLst/>
          </a:prstGeom>
          <a:noFill/>
          <a:ln w="38100" cap="flat" cmpd="sng">
            <a:solidFill>
              <a:srgbClr val="FFCB25"/>
            </a:solidFill>
            <a:prstDash val="solid"/>
            <a:round/>
            <a:headEnd type="none" w="med" len="med"/>
            <a:tailEnd type="none" w="med" len="med"/>
          </a:ln>
        </p:spPr>
      </p:cxnSp>
      <p:pic>
        <p:nvPicPr>
          <p:cNvPr id="412" name="Google Shape;412;p30">
            <a:hlinkClick r:id="rId4"/>
          </p:cNvPr>
          <p:cNvPicPr preferRelativeResize="0"/>
          <p:nvPr/>
        </p:nvPicPr>
        <p:blipFill>
          <a:blip r:embed="rId5">
            <a:alphaModFix/>
          </a:blip>
          <a:stretch>
            <a:fillRect/>
          </a:stretch>
        </p:blipFill>
        <p:spPr>
          <a:xfrm>
            <a:off x="6106150" y="3875104"/>
            <a:ext cx="534924" cy="478397"/>
          </a:xfrm>
          <a:prstGeom prst="rect">
            <a:avLst/>
          </a:prstGeom>
          <a:noFill/>
          <a:ln>
            <a:noFill/>
          </a:ln>
        </p:spPr>
      </p:pic>
      <p:pic>
        <p:nvPicPr>
          <p:cNvPr id="413" name="Google Shape;413;p30">
            <a:hlinkClick r:id="rId6"/>
          </p:cNvPr>
          <p:cNvPicPr preferRelativeResize="0"/>
          <p:nvPr/>
        </p:nvPicPr>
        <p:blipFill>
          <a:blip r:embed="rId7">
            <a:alphaModFix/>
          </a:blip>
          <a:stretch>
            <a:fillRect/>
          </a:stretch>
        </p:blipFill>
        <p:spPr>
          <a:xfrm>
            <a:off x="6641074" y="3878473"/>
            <a:ext cx="531495" cy="471659"/>
          </a:xfrm>
          <a:prstGeom prst="rect">
            <a:avLst/>
          </a:prstGeom>
          <a:noFill/>
          <a:ln>
            <a:noFill/>
          </a:ln>
        </p:spPr>
      </p:pic>
      <p:pic>
        <p:nvPicPr>
          <p:cNvPr id="414" name="Google Shape;414;p30">
            <a:hlinkClick r:id="rId8"/>
          </p:cNvPr>
          <p:cNvPicPr preferRelativeResize="0"/>
          <p:nvPr/>
        </p:nvPicPr>
        <p:blipFill>
          <a:blip r:embed="rId9">
            <a:alphaModFix/>
          </a:blip>
          <a:stretch>
            <a:fillRect/>
          </a:stretch>
        </p:blipFill>
        <p:spPr>
          <a:xfrm>
            <a:off x="7201774" y="3880158"/>
            <a:ext cx="459486" cy="468290"/>
          </a:xfrm>
          <a:prstGeom prst="rect">
            <a:avLst/>
          </a:prstGeom>
          <a:noFill/>
          <a:ln>
            <a:noFill/>
          </a:ln>
        </p:spPr>
      </p:pic>
      <p:pic>
        <p:nvPicPr>
          <p:cNvPr id="415" name="Google Shape;415;p30">
            <a:hlinkClick r:id="rId10"/>
          </p:cNvPr>
          <p:cNvPicPr preferRelativeResize="0"/>
          <p:nvPr/>
        </p:nvPicPr>
        <p:blipFill>
          <a:blip r:embed="rId11">
            <a:alphaModFix/>
          </a:blip>
          <a:stretch>
            <a:fillRect/>
          </a:stretch>
        </p:blipFill>
        <p:spPr>
          <a:xfrm>
            <a:off x="7691441" y="3856575"/>
            <a:ext cx="600075" cy="515456"/>
          </a:xfrm>
          <a:prstGeom prst="rect">
            <a:avLst/>
          </a:prstGeom>
          <a:noFill/>
          <a:ln>
            <a:noFill/>
          </a:ln>
        </p:spPr>
      </p:pic>
      <p:pic>
        <p:nvPicPr>
          <p:cNvPr id="416" name="Google Shape;416;p30">
            <a:hlinkClick r:id="rId12"/>
          </p:cNvPr>
          <p:cNvPicPr preferRelativeResize="0"/>
          <p:nvPr/>
        </p:nvPicPr>
        <p:blipFill>
          <a:blip r:embed="rId13">
            <a:alphaModFix/>
          </a:blip>
          <a:stretch>
            <a:fillRect/>
          </a:stretch>
        </p:blipFill>
        <p:spPr>
          <a:xfrm>
            <a:off x="8291512" y="3888580"/>
            <a:ext cx="524637" cy="451445"/>
          </a:xfrm>
          <a:prstGeom prst="rect">
            <a:avLst/>
          </a:prstGeom>
          <a:noFill/>
          <a:ln>
            <a:noFill/>
          </a:ln>
        </p:spPr>
      </p:pic>
      <p:sp>
        <p:nvSpPr>
          <p:cNvPr id="417" name="Google Shape;417;p30"/>
          <p:cNvSpPr txBox="1"/>
          <p:nvPr/>
        </p:nvSpPr>
        <p:spPr>
          <a:xfrm>
            <a:off x="5181600" y="3061013"/>
            <a:ext cx="3686700" cy="75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4C4C4C"/>
            </a:gs>
            <a:gs pos="50000">
              <a:srgbClr val="292929"/>
            </a:gs>
            <a:gs pos="100000">
              <a:srgbClr val="000000"/>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1pPr>
            <a:lvl2pPr lvl="1"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2pPr>
            <a:lvl3pPr lvl="2"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3pPr>
            <a:lvl4pPr lvl="3"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4pPr>
            <a:lvl5pPr lvl="4"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5pPr>
            <a:lvl6pPr lvl="5"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6pPr>
            <a:lvl7pPr lvl="6"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7pPr>
            <a:lvl8pPr lvl="7"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8pPr>
            <a:lvl9pPr lvl="8" rt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9pPr>
          </a:lstStyle>
          <a:p>
            <a:endParaRPr/>
          </a:p>
        </p:txBody>
      </p:sp>
      <p:sp>
        <p:nvSpPr>
          <p:cNvPr id="52" name="Google Shape;52;p13"/>
          <p:cNvSpPr txBox="1">
            <a:spLocks noGrp="1"/>
          </p:cNvSpPr>
          <p:nvPr>
            <p:ph type="body" idx="1"/>
          </p:nvPr>
        </p:nvSpPr>
        <p:spPr>
          <a:xfrm>
            <a:off x="311700" y="1240025"/>
            <a:ext cx="8520600" cy="3328800"/>
          </a:xfrm>
          <a:prstGeom prst="rect">
            <a:avLst/>
          </a:prstGeom>
          <a:noFill/>
          <a:ln>
            <a:noFill/>
          </a:ln>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1pPr>
            <a:lvl2pPr marL="914400" lvl="1"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2pPr>
            <a:lvl3pPr marL="1371600" lvl="2"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3pPr>
            <a:lvl4pPr marL="1828800" lvl="3"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4pPr>
            <a:lvl5pPr marL="2286000" lvl="4"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5pPr>
            <a:lvl6pPr marL="2743200" lvl="5"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6pPr>
            <a:lvl7pPr marL="3200400" lvl="6"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7pPr>
            <a:lvl8pPr marL="3657600" lvl="7" indent="-355600" rtl="0">
              <a:lnSpc>
                <a:spcPct val="115000"/>
              </a:lnSpc>
              <a:spcBef>
                <a:spcPts val="1600"/>
              </a:spcBef>
              <a:spcAft>
                <a:spcPts val="0"/>
              </a:spcAft>
              <a:buClr>
                <a:srgbClr val="FFFFFF"/>
              </a:buClr>
              <a:buSzPts val="2000"/>
              <a:buFont typeface="Muli Regular"/>
              <a:buChar char="○"/>
              <a:defRPr sz="2000">
                <a:solidFill>
                  <a:srgbClr val="FFFFFF"/>
                </a:solidFill>
                <a:latin typeface="Muli Regular"/>
                <a:ea typeface="Muli Regular"/>
                <a:cs typeface="Muli Regular"/>
                <a:sym typeface="Muli Regular"/>
              </a:defRPr>
            </a:lvl8pPr>
            <a:lvl9pPr marL="4114800" lvl="8" indent="-355600" rtl="0">
              <a:lnSpc>
                <a:spcPct val="115000"/>
              </a:lnSpc>
              <a:spcBef>
                <a:spcPts val="1600"/>
              </a:spcBef>
              <a:spcAft>
                <a:spcPts val="1600"/>
              </a:spcAft>
              <a:buClr>
                <a:srgbClr val="FFFFFF"/>
              </a:buClr>
              <a:buSzPts val="2000"/>
              <a:buFont typeface="Muli Regular"/>
              <a:buChar char="■"/>
              <a:defRPr sz="2000">
                <a:solidFill>
                  <a:srgbClr val="FFFFFF"/>
                </a:solidFill>
                <a:latin typeface="Muli Regular"/>
                <a:ea typeface="Muli Regular"/>
                <a:cs typeface="Muli Regular"/>
                <a:sym typeface="Muli Regula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3"/>
          <p:cNvSpPr txBox="1"/>
          <p:nvPr/>
        </p:nvSpPr>
        <p:spPr>
          <a:xfrm rot="5400000">
            <a:off x="-679350" y="47352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DV_AAVQiwEk"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inglink.com/scene/1323297660278407169"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tudyjams.scholastic.com/studyjams/jams/science/forces-and-motion/force-and-motion.htm" TargetMode="Externa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rwelE8yyY0U"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hyperlink" Target="https://padlet.com/amehale/wc69pvbanjy4fjei"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3sNVhNThxcc"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padlet.com/amehale/wc69pvbanjy4fjei"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IFuFm0m2wj0"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padlet.com/amehale/es5o37n5igt6sbuv"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1"/>
          <p:cNvSpPr txBox="1">
            <a:spLocks noGrp="1"/>
          </p:cNvSpPr>
          <p:nvPr>
            <p:ph type="ctrTitle"/>
          </p:nvPr>
        </p:nvSpPr>
        <p:spPr>
          <a:xfrm>
            <a:off x="3980883" y="1316850"/>
            <a:ext cx="4870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Third Grade</a:t>
            </a:r>
            <a:endParaRPr/>
          </a:p>
          <a:p>
            <a:pPr marL="0" lvl="0" indent="0" algn="ctr" rtl="0">
              <a:spcBef>
                <a:spcPts val="0"/>
              </a:spcBef>
              <a:spcAft>
                <a:spcPts val="0"/>
              </a:spcAft>
              <a:buNone/>
            </a:pPr>
            <a:r>
              <a:rPr lang="en"/>
              <a:t>Lesson 1</a:t>
            </a:r>
            <a:endParaRPr/>
          </a:p>
        </p:txBody>
      </p:sp>
      <p:sp>
        <p:nvSpPr>
          <p:cNvPr id="423" name="Google Shape;423;p31"/>
          <p:cNvSpPr txBox="1"/>
          <p:nvPr/>
        </p:nvSpPr>
        <p:spPr>
          <a:xfrm>
            <a:off x="4546225" y="4068600"/>
            <a:ext cx="3739800" cy="4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ue Ellen Francisco"/>
                <a:ea typeface="Sue Ellen Francisco"/>
                <a:cs typeface="Sue Ellen Francisco"/>
                <a:sym typeface="Sue Ellen Francisco"/>
              </a:rPr>
              <a:t>By Celeste Magluilo and Ashley Mehale</a:t>
            </a:r>
            <a:endParaRPr sz="2400">
              <a:solidFill>
                <a:srgbClr val="FFFFFF"/>
              </a:solidFill>
              <a:latin typeface="Sue Ellen Francisco"/>
              <a:ea typeface="Sue Ellen Francisco"/>
              <a:cs typeface="Sue Ellen Francisco"/>
              <a:sym typeface="Sue Ellen Francisc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0"/>
          <p:cNvSpPr txBox="1">
            <a:spLocks noGrp="1"/>
          </p:cNvSpPr>
          <p:nvPr>
            <p:ph type="title"/>
          </p:nvPr>
        </p:nvSpPr>
        <p:spPr>
          <a:xfrm>
            <a:off x="490250" y="450150"/>
            <a:ext cx="6367800" cy="398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t>QUESTIONS TO THINK ABOUT:</a:t>
            </a:r>
            <a:endParaRPr sz="4800"/>
          </a:p>
          <a:p>
            <a:pPr marL="409575" lvl="0" indent="-342900" algn="l" rtl="0">
              <a:lnSpc>
                <a:spcPct val="115000"/>
              </a:lnSpc>
              <a:spcBef>
                <a:spcPts val="0"/>
              </a:spcBef>
              <a:spcAft>
                <a:spcPts val="0"/>
              </a:spcAft>
              <a:buClr>
                <a:srgbClr val="FFFFFF"/>
              </a:buClr>
              <a:buSzPts val="1800"/>
              <a:buFont typeface="Arial"/>
              <a:buAutoNum type="arabicParenR"/>
            </a:pPr>
            <a:r>
              <a:rPr lang="en" sz="1800" b="0">
                <a:solidFill>
                  <a:srgbClr val="FFFFFF"/>
                </a:solidFill>
                <a:latin typeface="Arial"/>
                <a:ea typeface="Arial"/>
                <a:cs typeface="Arial"/>
                <a:sym typeface="Arial"/>
              </a:rPr>
              <a:t>Write about a time when you were successful. Who supported you? How?</a:t>
            </a:r>
            <a:endParaRPr sz="1800" b="0">
              <a:solidFill>
                <a:srgbClr val="FFFFFF"/>
              </a:solidFill>
              <a:latin typeface="Arial"/>
              <a:ea typeface="Arial"/>
              <a:cs typeface="Arial"/>
              <a:sym typeface="Arial"/>
            </a:endParaRPr>
          </a:p>
          <a:p>
            <a:pPr marL="409575" lvl="0" indent="-342900" algn="l" rtl="0">
              <a:lnSpc>
                <a:spcPct val="115000"/>
              </a:lnSpc>
              <a:spcBef>
                <a:spcPts val="0"/>
              </a:spcBef>
              <a:spcAft>
                <a:spcPts val="0"/>
              </a:spcAft>
              <a:buClr>
                <a:srgbClr val="FFFFFF"/>
              </a:buClr>
              <a:buSzPts val="1800"/>
              <a:buFont typeface="Arial"/>
              <a:buAutoNum type="arabicParenR"/>
            </a:pPr>
            <a:r>
              <a:rPr lang="en" sz="1800" b="0">
                <a:solidFill>
                  <a:srgbClr val="FFFFFF"/>
                </a:solidFill>
                <a:latin typeface="Arial"/>
                <a:ea typeface="Arial"/>
                <a:cs typeface="Arial"/>
                <a:sym typeface="Arial"/>
              </a:rPr>
              <a:t>When was a time you thought of yourself as a failure? Did anyone crush you? How?</a:t>
            </a:r>
            <a:endParaRPr sz="1800" b="0">
              <a:solidFill>
                <a:srgbClr val="FFFFFF"/>
              </a:solidFill>
              <a:latin typeface="Arial"/>
              <a:ea typeface="Arial"/>
              <a:cs typeface="Arial"/>
              <a:sym typeface="Arial"/>
            </a:endParaRPr>
          </a:p>
          <a:p>
            <a:pPr marL="409575" lvl="0" indent="-342900" algn="l" rtl="0">
              <a:lnSpc>
                <a:spcPct val="115000"/>
              </a:lnSpc>
              <a:spcBef>
                <a:spcPts val="0"/>
              </a:spcBef>
              <a:spcAft>
                <a:spcPts val="0"/>
              </a:spcAft>
              <a:buClr>
                <a:srgbClr val="FFFFFF"/>
              </a:buClr>
              <a:buSzPts val="1800"/>
              <a:buFont typeface="Arial"/>
              <a:buAutoNum type="arabicParenR"/>
            </a:pPr>
            <a:r>
              <a:rPr lang="en" sz="1800" b="0">
                <a:solidFill>
                  <a:srgbClr val="FFFFFF"/>
                </a:solidFill>
                <a:latin typeface="Arial"/>
                <a:ea typeface="Arial"/>
                <a:cs typeface="Arial"/>
                <a:sym typeface="Arial"/>
              </a:rPr>
              <a:t>Are you a </a:t>
            </a:r>
            <a:r>
              <a:rPr lang="en" sz="1800" b="0" i="1">
                <a:solidFill>
                  <a:srgbClr val="FFFFFF"/>
                </a:solidFill>
                <a:latin typeface="Arial"/>
                <a:ea typeface="Arial"/>
                <a:cs typeface="Arial"/>
                <a:sym typeface="Arial"/>
              </a:rPr>
              <a:t>Hope Creator </a:t>
            </a:r>
            <a:r>
              <a:rPr lang="en" sz="1800" b="0">
                <a:solidFill>
                  <a:srgbClr val="FFFFFF"/>
                </a:solidFill>
                <a:latin typeface="Arial"/>
                <a:ea typeface="Arial"/>
                <a:cs typeface="Arial"/>
                <a:sym typeface="Arial"/>
              </a:rPr>
              <a:t>or a </a:t>
            </a:r>
            <a:r>
              <a:rPr lang="en" sz="1800" b="0" i="1">
                <a:solidFill>
                  <a:srgbClr val="FFFFFF"/>
                </a:solidFill>
                <a:latin typeface="Arial"/>
                <a:ea typeface="Arial"/>
                <a:cs typeface="Arial"/>
                <a:sym typeface="Arial"/>
              </a:rPr>
              <a:t>Hope Crusher </a:t>
            </a:r>
            <a:r>
              <a:rPr lang="en" sz="1800" b="0">
                <a:solidFill>
                  <a:srgbClr val="FFFFFF"/>
                </a:solidFill>
                <a:latin typeface="Arial"/>
                <a:ea typeface="Arial"/>
                <a:cs typeface="Arial"/>
                <a:sym typeface="Arial"/>
              </a:rPr>
              <a:t>for yourself?</a:t>
            </a:r>
            <a:endParaRPr sz="1800" b="0">
              <a:solidFill>
                <a:srgbClr val="FFFFFF"/>
              </a:solidFill>
              <a:latin typeface="Arial"/>
              <a:ea typeface="Arial"/>
              <a:cs typeface="Arial"/>
              <a:sym typeface="Arial"/>
            </a:endParaRPr>
          </a:p>
          <a:p>
            <a:pPr marL="409575" lvl="0" indent="-342900" algn="l" rtl="0">
              <a:lnSpc>
                <a:spcPct val="115000"/>
              </a:lnSpc>
              <a:spcBef>
                <a:spcPts val="0"/>
              </a:spcBef>
              <a:spcAft>
                <a:spcPts val="1000"/>
              </a:spcAft>
              <a:buClr>
                <a:srgbClr val="FFFFFF"/>
              </a:buClr>
              <a:buSzPts val="1800"/>
              <a:buFont typeface="Arial"/>
              <a:buAutoNum type="arabicParenR"/>
            </a:pPr>
            <a:r>
              <a:rPr lang="en" sz="1800" b="0">
                <a:solidFill>
                  <a:srgbClr val="FFFFFF"/>
                </a:solidFill>
                <a:latin typeface="Arial"/>
                <a:ea typeface="Arial"/>
                <a:cs typeface="Arial"/>
                <a:sym typeface="Arial"/>
              </a:rPr>
              <a:t>Can you think of another word for </a:t>
            </a:r>
            <a:r>
              <a:rPr lang="en" sz="1800" b="0" i="1">
                <a:solidFill>
                  <a:srgbClr val="FFFFFF"/>
                </a:solidFill>
                <a:latin typeface="Arial"/>
                <a:ea typeface="Arial"/>
                <a:cs typeface="Arial"/>
                <a:sym typeface="Arial"/>
              </a:rPr>
              <a:t>“Hope”?</a:t>
            </a:r>
            <a:endParaRPr sz="55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1"/>
          <p:cNvSpPr txBox="1">
            <a:spLocks noGrp="1"/>
          </p:cNvSpPr>
          <p:nvPr>
            <p:ph type="title"/>
          </p:nvPr>
        </p:nvSpPr>
        <p:spPr>
          <a:xfrm>
            <a:off x="490250" y="450150"/>
            <a:ext cx="6367800" cy="398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A hope creator is…</a:t>
            </a:r>
            <a:endParaRPr sz="4800" dirty="0"/>
          </a:p>
          <a:p>
            <a:pPr marL="0" lvl="0" indent="0" algn="l" rtl="0">
              <a:spcBef>
                <a:spcPts val="0"/>
              </a:spcBef>
              <a:spcAft>
                <a:spcPts val="0"/>
              </a:spcAft>
              <a:buNone/>
            </a:pPr>
            <a:r>
              <a:rPr lang="en" sz="4800" dirty="0"/>
              <a:t>Someone who believes in you. They are kind and positive even if you fail. </a:t>
            </a:r>
            <a:endParaRPr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2"/>
          <p:cNvSpPr txBox="1">
            <a:spLocks noGrp="1"/>
          </p:cNvSpPr>
          <p:nvPr>
            <p:ph type="title"/>
          </p:nvPr>
        </p:nvSpPr>
        <p:spPr>
          <a:xfrm>
            <a:off x="340950" y="579450"/>
            <a:ext cx="6367800" cy="398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A hope crusher is…</a:t>
            </a:r>
            <a:endParaRPr sz="4000" dirty="0"/>
          </a:p>
          <a:p>
            <a:pPr marL="0" lvl="0" indent="0" algn="l" rtl="0">
              <a:spcBef>
                <a:spcPts val="0"/>
              </a:spcBef>
              <a:spcAft>
                <a:spcPts val="0"/>
              </a:spcAft>
              <a:buNone/>
            </a:pPr>
            <a:r>
              <a:rPr lang="en" sz="4000" dirty="0"/>
              <a:t>Someone who does not believe in you and what you are capable of doing.</a:t>
            </a:r>
            <a:endParaRPr sz="4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3"/>
          <p:cNvSpPr txBox="1">
            <a:spLocks noGrp="1"/>
          </p:cNvSpPr>
          <p:nvPr>
            <p:ph type="title"/>
          </p:nvPr>
        </p:nvSpPr>
        <p:spPr>
          <a:xfrm>
            <a:off x="265500" y="20713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Discuss with a parent:</a:t>
            </a:r>
            <a:endParaRPr/>
          </a:p>
        </p:txBody>
      </p:sp>
      <p:sp>
        <p:nvSpPr>
          <p:cNvPr id="497" name="Google Shape;497;p43"/>
          <p:cNvSpPr txBox="1">
            <a:spLocks noGrp="1"/>
          </p:cNvSpPr>
          <p:nvPr>
            <p:ph type="subTitle" idx="1"/>
          </p:nvPr>
        </p:nvSpPr>
        <p:spPr>
          <a:xfrm>
            <a:off x="265500" y="36412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HAVE THERE BEEN HOPE CRUSHERS IN YOUR LIFE? </a:t>
            </a:r>
            <a:endParaRPr/>
          </a:p>
        </p:txBody>
      </p:sp>
      <p:pic>
        <p:nvPicPr>
          <p:cNvPr id="498" name="Google Shape;498;p43"/>
          <p:cNvPicPr preferRelativeResize="0"/>
          <p:nvPr/>
        </p:nvPicPr>
        <p:blipFill rotWithShape="1">
          <a:blip r:embed="rId3">
            <a:alphaModFix/>
          </a:blip>
          <a:srcRect b="13479"/>
          <a:stretch/>
        </p:blipFill>
        <p:spPr>
          <a:xfrm>
            <a:off x="5046650" y="776675"/>
            <a:ext cx="3010900" cy="2426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4"/>
          <p:cNvSpPr txBox="1">
            <a:spLocks noGrp="1"/>
          </p:cNvSpPr>
          <p:nvPr>
            <p:ph type="title"/>
          </p:nvPr>
        </p:nvSpPr>
        <p:spPr>
          <a:xfrm>
            <a:off x="265500" y="20713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Discuss:</a:t>
            </a:r>
            <a:endParaRPr/>
          </a:p>
        </p:txBody>
      </p:sp>
      <p:sp>
        <p:nvSpPr>
          <p:cNvPr id="504" name="Google Shape;504;p44"/>
          <p:cNvSpPr txBox="1">
            <a:spLocks noGrp="1"/>
          </p:cNvSpPr>
          <p:nvPr>
            <p:ph type="subTitle" idx="1"/>
          </p:nvPr>
        </p:nvSpPr>
        <p:spPr>
          <a:xfrm>
            <a:off x="265500" y="36412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did the little girl in the song say to keep going? What is her positive self talk?</a:t>
            </a:r>
            <a:endParaRPr/>
          </a:p>
        </p:txBody>
      </p:sp>
      <p:pic>
        <p:nvPicPr>
          <p:cNvPr id="505" name="Google Shape;505;p44"/>
          <p:cNvPicPr preferRelativeResize="0"/>
          <p:nvPr/>
        </p:nvPicPr>
        <p:blipFill>
          <a:blip r:embed="rId3">
            <a:alphaModFix/>
          </a:blip>
          <a:stretch>
            <a:fillRect/>
          </a:stretch>
        </p:blipFill>
        <p:spPr>
          <a:xfrm>
            <a:off x="5292775" y="317075"/>
            <a:ext cx="3060975" cy="306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5"/>
          <p:cNvSpPr txBox="1">
            <a:spLocks noGrp="1"/>
          </p:cNvSpPr>
          <p:nvPr>
            <p:ph type="title"/>
          </p:nvPr>
        </p:nvSpPr>
        <p:spPr>
          <a:xfrm>
            <a:off x="311700" y="176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WITH A PARENT…</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sz="4000" dirty="0"/>
              <a:t>CAN YOU CREATE A POSITIVE SELF TALK STATEMENT TO USE WHEN SOMEONE BRINGS YOU DOWN?</a:t>
            </a:r>
            <a:endParaRPr sz="4000"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
        <p:nvSpPr>
          <p:cNvPr id="511" name="Google Shape;511;p45"/>
          <p:cNvSpPr txBox="1"/>
          <p:nvPr/>
        </p:nvSpPr>
        <p:spPr>
          <a:xfrm>
            <a:off x="428850" y="4287968"/>
            <a:ext cx="6303308" cy="7203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rgbClr val="FFFFFF"/>
                </a:solidFill>
                <a:latin typeface="Sue Ellen Francisco"/>
                <a:ea typeface="Sue Ellen Francisco"/>
                <a:cs typeface="Sue Ellen Francisco"/>
                <a:sym typeface="Sue Ellen Francisco"/>
              </a:rPr>
              <a:t>Examples are on the next slide!</a:t>
            </a:r>
            <a:endParaRPr sz="2900" dirty="0">
              <a:solidFill>
                <a:srgbClr val="FFFFFF"/>
              </a:solidFill>
              <a:latin typeface="Sue Ellen Francisco"/>
              <a:ea typeface="Sue Ellen Francisco"/>
              <a:cs typeface="Sue Ellen Francisco"/>
              <a:sym typeface="Sue Ellen Francisc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6"/>
          <p:cNvSpPr txBox="1">
            <a:spLocks noGrp="1"/>
          </p:cNvSpPr>
          <p:nvPr>
            <p:ph type="title"/>
          </p:nvPr>
        </p:nvSpPr>
        <p:spPr>
          <a:xfrm>
            <a:off x="2597700" y="946025"/>
            <a:ext cx="6204900" cy="7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t>HERE ARE SOME EXAMPLES OF POSITIVE SELF TALK:</a:t>
            </a:r>
            <a:endParaRPr sz="3200" dirty="0"/>
          </a:p>
        </p:txBody>
      </p:sp>
      <p:sp>
        <p:nvSpPr>
          <p:cNvPr id="517" name="Google Shape;517;p46"/>
          <p:cNvSpPr txBox="1">
            <a:spLocks noGrp="1"/>
          </p:cNvSpPr>
          <p:nvPr>
            <p:ph type="body" idx="1"/>
          </p:nvPr>
        </p:nvSpPr>
        <p:spPr>
          <a:xfrm>
            <a:off x="2597700" y="1701725"/>
            <a:ext cx="6204900" cy="3179400"/>
          </a:xfrm>
          <a:prstGeom prst="rect">
            <a:avLst/>
          </a:prstGeom>
        </p:spPr>
        <p:txBody>
          <a:bodyPr spcFirstLastPara="1" wrap="square" lIns="91425" tIns="91425" rIns="91425" bIns="91425" anchor="t" anchorCtr="0">
            <a:noAutofit/>
          </a:bodyPr>
          <a:lstStyle/>
          <a:p>
            <a:pPr marL="457200" lvl="0" indent="0" algn="ctr" rtl="0">
              <a:lnSpc>
                <a:spcPct val="100000"/>
              </a:lnSpc>
              <a:spcBef>
                <a:spcPts val="0"/>
              </a:spcBef>
              <a:spcAft>
                <a:spcPts val="0"/>
              </a:spcAft>
              <a:buNone/>
            </a:pPr>
            <a:endParaRPr sz="3800">
              <a:solidFill>
                <a:schemeClr val="lt1"/>
              </a:solidFill>
              <a:latin typeface="Sue Ellen Francisco"/>
              <a:ea typeface="Sue Ellen Francisco"/>
              <a:cs typeface="Sue Ellen Francisco"/>
              <a:sym typeface="Sue Ellen Francisco"/>
            </a:endParaRPr>
          </a:p>
          <a:p>
            <a:pPr marL="457200" lvl="0" indent="-469900" algn="ctr" rtl="0">
              <a:lnSpc>
                <a:spcPct val="100000"/>
              </a:lnSpc>
              <a:spcBef>
                <a:spcPts val="0"/>
              </a:spcBef>
              <a:spcAft>
                <a:spcPts val="0"/>
              </a:spcAft>
              <a:buClr>
                <a:schemeClr val="lt1"/>
              </a:buClr>
              <a:buSzPts val="3800"/>
              <a:buFont typeface="Sue Ellen Francisco"/>
              <a:buChar char="●"/>
            </a:pPr>
            <a:r>
              <a:rPr lang="en" sz="3800">
                <a:solidFill>
                  <a:schemeClr val="lt1"/>
                </a:solidFill>
                <a:latin typeface="Sue Ellen Francisco"/>
                <a:ea typeface="Sue Ellen Francisco"/>
                <a:cs typeface="Sue Ellen Francisco"/>
                <a:sym typeface="Sue Ellen Francisco"/>
              </a:rPr>
              <a:t>I ALWAYS GET UP.</a:t>
            </a:r>
            <a:endParaRPr sz="3800">
              <a:solidFill>
                <a:schemeClr val="lt1"/>
              </a:solidFill>
              <a:latin typeface="Sue Ellen Francisco"/>
              <a:ea typeface="Sue Ellen Francisco"/>
              <a:cs typeface="Sue Ellen Francisco"/>
              <a:sym typeface="Sue Ellen Francisco"/>
            </a:endParaRPr>
          </a:p>
          <a:p>
            <a:pPr marL="457200" lvl="0" indent="-469900" algn="ctr" rtl="0">
              <a:lnSpc>
                <a:spcPct val="100000"/>
              </a:lnSpc>
              <a:spcBef>
                <a:spcPts val="0"/>
              </a:spcBef>
              <a:spcAft>
                <a:spcPts val="0"/>
              </a:spcAft>
              <a:buClr>
                <a:schemeClr val="lt1"/>
              </a:buClr>
              <a:buSzPts val="3800"/>
              <a:buFont typeface="Sue Ellen Francisco"/>
              <a:buChar char="●"/>
            </a:pPr>
            <a:r>
              <a:rPr lang="en" sz="3800">
                <a:solidFill>
                  <a:schemeClr val="lt1"/>
                </a:solidFill>
                <a:latin typeface="Sue Ellen Francisco"/>
                <a:ea typeface="Sue Ellen Francisco"/>
                <a:cs typeface="Sue Ellen Francisco"/>
                <a:sym typeface="Sue Ellen Francisco"/>
              </a:rPr>
              <a:t>I CAN DO THIS.</a:t>
            </a:r>
            <a:endParaRPr sz="3800">
              <a:solidFill>
                <a:schemeClr val="lt1"/>
              </a:solidFill>
              <a:latin typeface="Sue Ellen Francisco"/>
              <a:ea typeface="Sue Ellen Francisco"/>
              <a:cs typeface="Sue Ellen Francisco"/>
              <a:sym typeface="Sue Ellen Francisco"/>
            </a:endParaRPr>
          </a:p>
          <a:p>
            <a:pPr marL="457200" lvl="0" indent="-469900" algn="ctr" rtl="0">
              <a:lnSpc>
                <a:spcPct val="100000"/>
              </a:lnSpc>
              <a:spcBef>
                <a:spcPts val="0"/>
              </a:spcBef>
              <a:spcAft>
                <a:spcPts val="0"/>
              </a:spcAft>
              <a:buClr>
                <a:schemeClr val="lt1"/>
              </a:buClr>
              <a:buSzPts val="3800"/>
              <a:buFont typeface="Sue Ellen Francisco"/>
              <a:buChar char="●"/>
            </a:pPr>
            <a:r>
              <a:rPr lang="en" sz="3800">
                <a:solidFill>
                  <a:schemeClr val="lt1"/>
                </a:solidFill>
                <a:latin typeface="Sue Ellen Francisco"/>
                <a:ea typeface="Sue Ellen Francisco"/>
                <a:cs typeface="Sue Ellen Francisco"/>
                <a:sym typeface="Sue Ellen Francisco"/>
              </a:rPr>
              <a:t>YOU CAN’T STOP ME.</a:t>
            </a:r>
            <a:endParaRPr sz="3800">
              <a:solidFill>
                <a:schemeClr val="lt1"/>
              </a:solidFill>
              <a:latin typeface="Sue Ellen Francisco"/>
              <a:ea typeface="Sue Ellen Francisco"/>
              <a:cs typeface="Sue Ellen Francisco"/>
              <a:sym typeface="Sue Ellen Francisco"/>
            </a:endParaRPr>
          </a:p>
        </p:txBody>
      </p:sp>
      <p:pic>
        <p:nvPicPr>
          <p:cNvPr id="518" name="Google Shape;518;p46"/>
          <p:cNvPicPr preferRelativeResize="0"/>
          <p:nvPr/>
        </p:nvPicPr>
        <p:blipFill>
          <a:blip r:embed="rId3">
            <a:alphaModFix/>
          </a:blip>
          <a:stretch>
            <a:fillRect/>
          </a:stretch>
        </p:blipFill>
        <p:spPr>
          <a:xfrm>
            <a:off x="401800" y="2960200"/>
            <a:ext cx="2009750" cy="2009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2"/>
          <p:cNvSpPr txBox="1">
            <a:spLocks noGrp="1"/>
          </p:cNvSpPr>
          <p:nvPr>
            <p:ph type="ctrTitle"/>
          </p:nvPr>
        </p:nvSpPr>
        <p:spPr>
          <a:xfrm>
            <a:off x="3865423" y="423981"/>
            <a:ext cx="4870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Third Grade</a:t>
            </a:r>
            <a:endParaRPr dirty="0"/>
          </a:p>
          <a:p>
            <a:pPr marL="0" lvl="0" indent="0" algn="ctr" rtl="0">
              <a:spcBef>
                <a:spcPts val="0"/>
              </a:spcBef>
              <a:spcAft>
                <a:spcPts val="0"/>
              </a:spcAft>
              <a:buNone/>
            </a:pPr>
            <a:r>
              <a:rPr lang="en" dirty="0"/>
              <a:t>Lesson 3</a:t>
            </a:r>
            <a:endParaRPr dirty="0"/>
          </a:p>
        </p:txBody>
      </p:sp>
      <p:sp>
        <p:nvSpPr>
          <p:cNvPr id="558" name="Google Shape;558;p52"/>
          <p:cNvSpPr txBox="1">
            <a:spLocks noGrp="1"/>
          </p:cNvSpPr>
          <p:nvPr>
            <p:ph type="subTitle" idx="1"/>
          </p:nvPr>
        </p:nvSpPr>
        <p:spPr>
          <a:xfrm>
            <a:off x="4095699" y="3275930"/>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400" dirty="0">
                <a:solidFill>
                  <a:schemeClr val="lt1"/>
                </a:solidFill>
                <a:latin typeface="Sue Ellen Francisco"/>
                <a:ea typeface="Sue Ellen Francisco"/>
                <a:cs typeface="Sue Ellen Francisco"/>
                <a:sym typeface="Sue Ellen Francisco"/>
              </a:rPr>
              <a:t>By Celeste Magluilo</a:t>
            </a:r>
            <a:r>
              <a:rPr lang="en-US" sz="3400" dirty="0">
                <a:solidFill>
                  <a:schemeClr val="lt1"/>
                </a:solidFill>
                <a:latin typeface="Sue Ellen Francisco"/>
                <a:ea typeface="Sue Ellen Francisco"/>
                <a:cs typeface="Sue Ellen Francisco"/>
                <a:sym typeface="Sue Ellen Francisco"/>
              </a:rPr>
              <a:t> and </a:t>
            </a:r>
            <a:r>
              <a:rPr lang="en" sz="3400" dirty="0">
                <a:solidFill>
                  <a:schemeClr val="lt1"/>
                </a:solidFill>
                <a:latin typeface="Sue Ellen Francisco"/>
                <a:ea typeface="Sue Ellen Francisco"/>
                <a:cs typeface="Sue Ellen Francisco"/>
                <a:sym typeface="Sue Ellen Francisco"/>
              </a:rPr>
              <a:t>Ashley Mehale</a:t>
            </a:r>
            <a:endParaRPr sz="3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3"/>
          <p:cNvSpPr txBox="1">
            <a:spLocks noGrp="1"/>
          </p:cNvSpPr>
          <p:nvPr>
            <p:ph type="title"/>
          </p:nvPr>
        </p:nvSpPr>
        <p:spPr>
          <a:xfrm>
            <a:off x="2551150" y="1632200"/>
            <a:ext cx="4251900" cy="370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900"/>
              <a:t>Objective:</a:t>
            </a:r>
            <a:endParaRPr sz="5900"/>
          </a:p>
          <a:p>
            <a:pPr marL="0" lvl="0" indent="0" algn="ctr" rtl="0">
              <a:lnSpc>
                <a:spcPct val="115000"/>
              </a:lnSpc>
              <a:spcBef>
                <a:spcPts val="0"/>
              </a:spcBef>
              <a:spcAft>
                <a:spcPts val="0"/>
              </a:spcAft>
              <a:buClr>
                <a:schemeClr val="dk1"/>
              </a:buClr>
              <a:buSzPts val="1100"/>
              <a:buFont typeface="Arial"/>
              <a:buNone/>
            </a:pPr>
            <a:r>
              <a:rPr lang="en" sz="1600" b="0">
                <a:solidFill>
                  <a:schemeClr val="dk1"/>
                </a:solidFill>
                <a:latin typeface="Arial"/>
                <a:ea typeface="Arial"/>
                <a:cs typeface="Arial"/>
                <a:sym typeface="Arial"/>
              </a:rPr>
              <a:t>After active participation in a recap discussion about positive self-talk statements, students will explore forces and motion aligning the scientific concepts to the Push/Pull impacts of Hope Creators/ Hope Crushers. Understanding of this alignment will be assessed through students' cartoon drawing of superheroes where hope crushers are related to gravity and friction and hope creators are related to force.</a:t>
            </a:r>
            <a:endParaRPr sz="1600"/>
          </a:p>
          <a:p>
            <a:pPr marL="0" lvl="0" indent="0" algn="l" rtl="0">
              <a:lnSpc>
                <a:spcPct val="115000"/>
              </a:lnSpc>
              <a:spcBef>
                <a:spcPts val="1000"/>
              </a:spcBef>
              <a:spcAft>
                <a:spcPts val="0"/>
              </a:spcAft>
              <a:buClr>
                <a:schemeClr val="dk1"/>
              </a:buClr>
              <a:buSzPts val="1100"/>
              <a:buFont typeface="Arial"/>
              <a:buNone/>
            </a:pPr>
            <a:endParaRPr sz="6100">
              <a:solidFill>
                <a:srgbClr val="FF0000"/>
              </a:solidFill>
            </a:endParaRPr>
          </a:p>
          <a:p>
            <a:pPr marL="0" lvl="0" indent="0" algn="ctr" rtl="0">
              <a:spcBef>
                <a:spcPts val="1000"/>
              </a:spcBef>
              <a:spcAft>
                <a:spcPts val="0"/>
              </a:spcAft>
              <a:buNone/>
            </a:pPr>
            <a:endParaRPr sz="59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4"/>
          <p:cNvSpPr txBox="1">
            <a:spLocks noGrp="1"/>
          </p:cNvSpPr>
          <p:nvPr>
            <p:ph type="title"/>
          </p:nvPr>
        </p:nvSpPr>
        <p:spPr>
          <a:xfrm>
            <a:off x="311700" y="445025"/>
            <a:ext cx="8520600" cy="231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t>Watch this </a:t>
            </a:r>
            <a:r>
              <a:rPr lang="en" sz="4400" u="sng">
                <a:solidFill>
                  <a:schemeClr val="hlink"/>
                </a:solidFill>
                <a:hlinkClick r:id="rId3"/>
              </a:rPr>
              <a:t>youtube video</a:t>
            </a:r>
            <a:r>
              <a:rPr lang="en" sz="4400"/>
              <a:t>. </a:t>
            </a:r>
            <a:endParaRPr sz="4400"/>
          </a:p>
          <a:p>
            <a:pPr marL="0" lvl="0" indent="0" algn="ctr" rtl="0">
              <a:spcBef>
                <a:spcPts val="0"/>
              </a:spcBef>
              <a:spcAft>
                <a:spcPts val="0"/>
              </a:spcAft>
              <a:buNone/>
            </a:pPr>
            <a:r>
              <a:rPr lang="en" sz="4400"/>
              <a:t>Discuss with a parent </a:t>
            </a:r>
            <a:r>
              <a:rPr lang="en" sz="4400" b="1"/>
              <a:t>all</a:t>
            </a:r>
            <a:r>
              <a:rPr lang="en" sz="4400"/>
              <a:t> of the positive self talk statements you have heard.</a:t>
            </a:r>
            <a:r>
              <a:rPr lang="en" sz="3000"/>
              <a:t> </a:t>
            </a:r>
            <a:endParaRPr sz="3000"/>
          </a:p>
        </p:txBody>
      </p:sp>
      <p:pic>
        <p:nvPicPr>
          <p:cNvPr id="569" name="Google Shape;569;p54"/>
          <p:cNvPicPr preferRelativeResize="0"/>
          <p:nvPr/>
        </p:nvPicPr>
        <p:blipFill>
          <a:blip r:embed="rId4">
            <a:alphaModFix/>
          </a:blip>
          <a:stretch>
            <a:fillRect/>
          </a:stretch>
        </p:blipFill>
        <p:spPr>
          <a:xfrm>
            <a:off x="0" y="3061625"/>
            <a:ext cx="2336057" cy="2081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2"/>
          <p:cNvSpPr txBox="1">
            <a:spLocks noGrp="1"/>
          </p:cNvSpPr>
          <p:nvPr>
            <p:ph type="title"/>
          </p:nvPr>
        </p:nvSpPr>
        <p:spPr>
          <a:xfrm>
            <a:off x="2715425" y="735800"/>
            <a:ext cx="3732600" cy="34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Objective:</a:t>
            </a:r>
            <a:endParaRPr sz="5000" dirty="0"/>
          </a:p>
          <a:p>
            <a:pPr marL="0" lvl="0" indent="0" algn="l" rtl="0">
              <a:lnSpc>
                <a:spcPct val="90000"/>
              </a:lnSpc>
              <a:spcBef>
                <a:spcPts val="0"/>
              </a:spcBef>
              <a:spcAft>
                <a:spcPts val="0"/>
              </a:spcAft>
              <a:buClr>
                <a:schemeClr val="dk1"/>
              </a:buClr>
              <a:buSzPts val="3200"/>
              <a:buFont typeface="Arial"/>
              <a:buNone/>
            </a:pPr>
            <a:r>
              <a:rPr lang="en" sz="2400" b="0" dirty="0"/>
              <a:t>After participating in a Padlet activity and a read aloud with guided questions, students will respond to the question: “What is the role that the characters in the book play in creating Rosie's hope or crushing Rosie's hope?”</a:t>
            </a: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5"/>
          <p:cNvSpPr txBox="1">
            <a:spLocks noGrp="1"/>
          </p:cNvSpPr>
          <p:nvPr>
            <p:ph type="title"/>
          </p:nvPr>
        </p:nvSpPr>
        <p:spPr>
          <a:xfrm>
            <a:off x="2597700" y="555600"/>
            <a:ext cx="62049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                     Thinglink</a:t>
            </a:r>
            <a:endParaRPr/>
          </a:p>
        </p:txBody>
      </p:sp>
      <p:sp>
        <p:nvSpPr>
          <p:cNvPr id="575" name="Google Shape;575;p55"/>
          <p:cNvSpPr txBox="1">
            <a:spLocks noGrp="1"/>
          </p:cNvSpPr>
          <p:nvPr>
            <p:ph type="body" idx="1"/>
          </p:nvPr>
        </p:nvSpPr>
        <p:spPr>
          <a:xfrm>
            <a:off x="2680000" y="2136150"/>
            <a:ext cx="63507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1600"/>
              </a:spcBef>
              <a:spcAft>
                <a:spcPts val="0"/>
              </a:spcAft>
              <a:buClr>
                <a:schemeClr val="dk1"/>
              </a:buClr>
              <a:buSzPts val="1100"/>
              <a:buFont typeface="Arial"/>
              <a:buNone/>
            </a:pPr>
            <a:r>
              <a:rPr lang="en" sz="2600">
                <a:solidFill>
                  <a:schemeClr val="lt1"/>
                </a:solidFill>
              </a:rPr>
              <a:t>Open </a:t>
            </a:r>
            <a:r>
              <a:rPr lang="en" sz="2600" u="sng">
                <a:solidFill>
                  <a:schemeClr val="hlink"/>
                </a:solidFill>
                <a:hlinkClick r:id="rId3"/>
              </a:rPr>
              <a:t>Thinglink</a:t>
            </a:r>
            <a:r>
              <a:rPr lang="en" sz="2600">
                <a:solidFill>
                  <a:schemeClr val="lt1"/>
                </a:solidFill>
              </a:rPr>
              <a:t>. Click on the red buttons to view videos and websites to learn about forces and motion.</a:t>
            </a:r>
            <a:endParaRPr sz="2600">
              <a:solidFill>
                <a:schemeClr val="lt1"/>
              </a:solidFill>
            </a:endParaRPr>
          </a:p>
          <a:p>
            <a:pPr marL="0" lvl="0" indent="0" algn="l" rtl="0">
              <a:spcBef>
                <a:spcPts val="1600"/>
              </a:spcBef>
              <a:spcAft>
                <a:spcPts val="1600"/>
              </a:spcAft>
              <a:buClr>
                <a:schemeClr val="dk1"/>
              </a:buClr>
              <a:buSzPts val="1100"/>
              <a:buFont typeface="Arial"/>
              <a:buNone/>
            </a:pPr>
            <a:endParaRPr>
              <a:solidFill>
                <a:schemeClr val="lt1"/>
              </a:solidFill>
            </a:endParaRPr>
          </a:p>
        </p:txBody>
      </p:sp>
      <p:pic>
        <p:nvPicPr>
          <p:cNvPr id="576" name="Google Shape;576;p55"/>
          <p:cNvPicPr preferRelativeResize="0"/>
          <p:nvPr/>
        </p:nvPicPr>
        <p:blipFill>
          <a:blip r:embed="rId4">
            <a:alphaModFix/>
          </a:blip>
          <a:stretch>
            <a:fillRect/>
          </a:stretch>
        </p:blipFill>
        <p:spPr>
          <a:xfrm>
            <a:off x="2781900" y="492550"/>
            <a:ext cx="3174326" cy="199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6"/>
          <p:cNvSpPr txBox="1">
            <a:spLocks noGrp="1"/>
          </p:cNvSpPr>
          <p:nvPr>
            <p:ph type="title"/>
          </p:nvPr>
        </p:nvSpPr>
        <p:spPr>
          <a:xfrm>
            <a:off x="311700" y="3030575"/>
            <a:ext cx="8520600" cy="151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Please click on this </a:t>
            </a:r>
            <a:r>
              <a:rPr lang="en" sz="4800" u="sng" dirty="0">
                <a:solidFill>
                  <a:schemeClr val="hlink"/>
                </a:solidFill>
                <a:hlinkClick r:id="rId3"/>
              </a:rPr>
              <a:t>video</a:t>
            </a:r>
            <a:r>
              <a:rPr lang="en" sz="4800" dirty="0"/>
              <a:t> to learn about forces and motion.</a:t>
            </a:r>
            <a:endParaRPr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7"/>
          <p:cNvSpPr txBox="1"/>
          <p:nvPr/>
        </p:nvSpPr>
        <p:spPr>
          <a:xfrm>
            <a:off x="288025" y="246900"/>
            <a:ext cx="6391800" cy="44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lt1"/>
                </a:solidFill>
                <a:latin typeface="Sue Ellen Francisco"/>
                <a:ea typeface="Sue Ellen Francisco"/>
                <a:cs typeface="Sue Ellen Francisco"/>
                <a:sym typeface="Sue Ellen Francisco"/>
              </a:rPr>
              <a:t>In the video you just watched, Sam said,</a:t>
            </a:r>
            <a:r>
              <a:rPr lang="en" sz="3600" b="1" dirty="0">
                <a:solidFill>
                  <a:schemeClr val="lt1"/>
                </a:solidFill>
                <a:latin typeface="Sue Ellen Francisco"/>
                <a:ea typeface="Sue Ellen Francisco"/>
                <a:cs typeface="Sue Ellen Francisco"/>
                <a:sym typeface="Sue Ellen Francisco"/>
              </a:rPr>
              <a:t> “It’s not force I need. It’s skills. I’m just not so great at soccer.” </a:t>
            </a:r>
            <a:endParaRPr sz="3600" b="1" dirty="0">
              <a:solidFill>
                <a:schemeClr val="lt1"/>
              </a:solidFill>
              <a:latin typeface="Sue Ellen Francisco"/>
              <a:ea typeface="Sue Ellen Francisco"/>
              <a:cs typeface="Sue Ellen Francisco"/>
              <a:sym typeface="Sue Ellen Francisco"/>
            </a:endParaRPr>
          </a:p>
          <a:p>
            <a:pPr marL="0" lvl="0" indent="0" algn="l" rtl="0">
              <a:spcBef>
                <a:spcPts val="0"/>
              </a:spcBef>
              <a:spcAft>
                <a:spcPts val="0"/>
              </a:spcAft>
              <a:buClr>
                <a:schemeClr val="dk1"/>
              </a:buClr>
              <a:buSzPts val="1100"/>
              <a:buFont typeface="Arial"/>
              <a:buNone/>
            </a:pPr>
            <a:endParaRPr sz="3600" b="1" dirty="0">
              <a:solidFill>
                <a:schemeClr val="lt1"/>
              </a:solidFill>
              <a:latin typeface="Sue Ellen Francisco"/>
              <a:ea typeface="Sue Ellen Francisco"/>
              <a:cs typeface="Sue Ellen Francisco"/>
              <a:sym typeface="Sue Ellen Francisco"/>
            </a:endParaRPr>
          </a:p>
          <a:p>
            <a:pPr marL="0" lvl="0" indent="0" algn="l" rtl="0">
              <a:spcBef>
                <a:spcPts val="0"/>
              </a:spcBef>
              <a:spcAft>
                <a:spcPts val="0"/>
              </a:spcAft>
              <a:buClr>
                <a:schemeClr val="dk1"/>
              </a:buClr>
              <a:buSzPts val="1100"/>
              <a:buFont typeface="Arial"/>
              <a:buNone/>
            </a:pPr>
            <a:r>
              <a:rPr lang="en" sz="3600" dirty="0">
                <a:solidFill>
                  <a:schemeClr val="lt1"/>
                </a:solidFill>
                <a:latin typeface="Sue Ellen Francisco"/>
                <a:ea typeface="Sue Ellen Francisco"/>
                <a:cs typeface="Sue Ellen Francisco"/>
                <a:sym typeface="Sue Ellen Francisco"/>
              </a:rPr>
              <a:t>Turn Sam’s statement into a </a:t>
            </a:r>
            <a:r>
              <a:rPr lang="en" sz="3600" u="sng" dirty="0">
                <a:solidFill>
                  <a:schemeClr val="lt1"/>
                </a:solidFill>
                <a:latin typeface="Sue Ellen Francisco"/>
                <a:ea typeface="Sue Ellen Francisco"/>
                <a:cs typeface="Sue Ellen Francisco"/>
                <a:sym typeface="Sue Ellen Francisco"/>
              </a:rPr>
              <a:t>positive self talk statement</a:t>
            </a:r>
            <a:r>
              <a:rPr lang="en" sz="3600" dirty="0">
                <a:solidFill>
                  <a:schemeClr val="lt1"/>
                </a:solidFill>
                <a:latin typeface="Sue Ellen Francisco"/>
                <a:ea typeface="Sue Ellen Francisco"/>
                <a:cs typeface="Sue Ellen Francisco"/>
                <a:sym typeface="Sue Ellen Francisco"/>
              </a:rPr>
              <a:t>. Share it with a parent. </a:t>
            </a:r>
            <a:endParaRPr sz="3600" dirty="0">
              <a:latin typeface="Muli Regular"/>
              <a:ea typeface="Muli Regular"/>
              <a:cs typeface="Muli Regular"/>
              <a:sym typeface="Muli Regular"/>
            </a:endParaRPr>
          </a:p>
        </p:txBody>
      </p:sp>
      <p:pic>
        <p:nvPicPr>
          <p:cNvPr id="587" name="Google Shape;587;p57"/>
          <p:cNvPicPr preferRelativeResize="0"/>
          <p:nvPr/>
        </p:nvPicPr>
        <p:blipFill>
          <a:blip r:embed="rId3">
            <a:alphaModFix/>
          </a:blip>
          <a:stretch>
            <a:fillRect/>
          </a:stretch>
        </p:blipFill>
        <p:spPr>
          <a:xfrm>
            <a:off x="6832225" y="1153675"/>
            <a:ext cx="2159375" cy="29553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Could Be:</a:t>
            </a:r>
            <a:endParaRPr/>
          </a:p>
        </p:txBody>
      </p:sp>
      <p:sp>
        <p:nvSpPr>
          <p:cNvPr id="593" name="Google Shape;593;p58"/>
          <p:cNvSpPr txBox="1">
            <a:spLocks noGrp="1"/>
          </p:cNvSpPr>
          <p:nvPr>
            <p:ph type="body" idx="1"/>
          </p:nvPr>
        </p:nvSpPr>
        <p:spPr>
          <a:xfrm>
            <a:off x="311700" y="1240025"/>
            <a:ext cx="5370900" cy="332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800"/>
              <a:t>I am trying my best to improve at playing soccer. I am learning new skills each day. </a:t>
            </a:r>
            <a:endParaRPr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9"/>
          <p:cNvSpPr txBox="1">
            <a:spLocks noGrp="1"/>
          </p:cNvSpPr>
          <p:nvPr>
            <p:ph type="title"/>
          </p:nvPr>
        </p:nvSpPr>
        <p:spPr>
          <a:xfrm>
            <a:off x="1865525" y="445025"/>
            <a:ext cx="670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Hope Crushers Vs. Hope Creators</a:t>
            </a:r>
            <a:endParaRPr/>
          </a:p>
        </p:txBody>
      </p:sp>
      <p:sp>
        <p:nvSpPr>
          <p:cNvPr id="599" name="Google Shape;599;p59"/>
          <p:cNvSpPr txBox="1">
            <a:spLocks noGrp="1"/>
          </p:cNvSpPr>
          <p:nvPr>
            <p:ph type="body" idx="1"/>
          </p:nvPr>
        </p:nvSpPr>
        <p:spPr>
          <a:xfrm>
            <a:off x="285050" y="3917600"/>
            <a:ext cx="3525900" cy="1086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Rosie’s uncle laughed at her invention. He is a hope crusher.</a:t>
            </a:r>
            <a:endParaRPr/>
          </a:p>
        </p:txBody>
      </p:sp>
      <p:sp>
        <p:nvSpPr>
          <p:cNvPr id="600" name="Google Shape;600;p59"/>
          <p:cNvSpPr txBox="1">
            <a:spLocks noGrp="1"/>
          </p:cNvSpPr>
          <p:nvPr>
            <p:ph type="body" idx="2"/>
          </p:nvPr>
        </p:nvSpPr>
        <p:spPr>
          <a:xfrm>
            <a:off x="5422800" y="3938450"/>
            <a:ext cx="3679800" cy="104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Rosie’s aunt supports her invention. She is a hope creator.</a:t>
            </a:r>
            <a:endParaRPr/>
          </a:p>
        </p:txBody>
      </p:sp>
      <p:pic>
        <p:nvPicPr>
          <p:cNvPr id="601" name="Google Shape;601;p59"/>
          <p:cNvPicPr preferRelativeResize="0"/>
          <p:nvPr/>
        </p:nvPicPr>
        <p:blipFill>
          <a:blip r:embed="rId3">
            <a:alphaModFix/>
          </a:blip>
          <a:stretch>
            <a:fillRect/>
          </a:stretch>
        </p:blipFill>
        <p:spPr>
          <a:xfrm>
            <a:off x="175525" y="2275921"/>
            <a:ext cx="3337750" cy="1701732"/>
          </a:xfrm>
          <a:prstGeom prst="rect">
            <a:avLst/>
          </a:prstGeom>
          <a:noFill/>
          <a:ln>
            <a:noFill/>
          </a:ln>
        </p:spPr>
      </p:pic>
      <p:pic>
        <p:nvPicPr>
          <p:cNvPr id="602" name="Google Shape;602;p59"/>
          <p:cNvPicPr preferRelativeResize="0"/>
          <p:nvPr/>
        </p:nvPicPr>
        <p:blipFill>
          <a:blip r:embed="rId4">
            <a:alphaModFix/>
          </a:blip>
          <a:stretch>
            <a:fillRect/>
          </a:stretch>
        </p:blipFill>
        <p:spPr>
          <a:xfrm>
            <a:off x="5459596" y="2111000"/>
            <a:ext cx="3453482" cy="17676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0"/>
          <p:cNvSpPr txBox="1">
            <a:spLocks noGrp="1"/>
          </p:cNvSpPr>
          <p:nvPr>
            <p:ph type="body" idx="1"/>
          </p:nvPr>
        </p:nvSpPr>
        <p:spPr>
          <a:xfrm>
            <a:off x="311700" y="1152475"/>
            <a:ext cx="2598000" cy="34164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Hope Crushers can PULL you into thinking you are not good enough. Hope Crushers can PULL you away from your dreams.</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Is there anything else they can PULL you away from?</a:t>
            </a:r>
            <a:endParaRPr/>
          </a:p>
        </p:txBody>
      </p:sp>
      <p:sp>
        <p:nvSpPr>
          <p:cNvPr id="608" name="Google Shape;608;p60"/>
          <p:cNvSpPr txBox="1">
            <a:spLocks noGrp="1"/>
          </p:cNvSpPr>
          <p:nvPr>
            <p:ph type="body" idx="3"/>
          </p:nvPr>
        </p:nvSpPr>
        <p:spPr>
          <a:xfrm>
            <a:off x="6184138" y="1152475"/>
            <a:ext cx="2598000" cy="34164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Hope Creators can PUSH you to be your very best self. Hope Creators can PUSH you to follow and achieve your goals/dreams. </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What else can Hope Creators PUSH you to do?</a:t>
            </a:r>
            <a:endParaRPr/>
          </a:p>
        </p:txBody>
      </p:sp>
      <p:sp>
        <p:nvSpPr>
          <p:cNvPr id="609" name="Google Shape;609;p60"/>
          <p:cNvSpPr txBox="1"/>
          <p:nvPr/>
        </p:nvSpPr>
        <p:spPr>
          <a:xfrm>
            <a:off x="5939025" y="4018800"/>
            <a:ext cx="73407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uli Regular"/>
              <a:ea typeface="Muli Regular"/>
              <a:cs typeface="Muli Regular"/>
              <a:sym typeface="Muli Regular"/>
            </a:endParaRPr>
          </a:p>
        </p:txBody>
      </p:sp>
      <p:sp>
        <p:nvSpPr>
          <p:cNvPr id="610" name="Google Shape;610;p60"/>
          <p:cNvSpPr txBox="1"/>
          <p:nvPr/>
        </p:nvSpPr>
        <p:spPr>
          <a:xfrm>
            <a:off x="1549900" y="1152150"/>
            <a:ext cx="73407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uli Regular"/>
              <a:ea typeface="Muli Regular"/>
              <a:cs typeface="Muli Regular"/>
              <a:sym typeface="Muli Regular"/>
            </a:endParaRPr>
          </a:p>
        </p:txBody>
      </p:sp>
      <p:sp>
        <p:nvSpPr>
          <p:cNvPr id="611" name="Google Shape;611;p60"/>
          <p:cNvSpPr txBox="1"/>
          <p:nvPr/>
        </p:nvSpPr>
        <p:spPr>
          <a:xfrm>
            <a:off x="384050" y="329175"/>
            <a:ext cx="83805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rgbClr val="FFFFFF"/>
                </a:solidFill>
                <a:latin typeface="Muli Regular"/>
                <a:ea typeface="Muli Regular"/>
                <a:cs typeface="Muli Regular"/>
                <a:sym typeface="Muli Regular"/>
              </a:rPr>
              <a:t>How can we relate Science to what we have been talking about in regards to Hope Crushers and Hope Creators?</a:t>
            </a:r>
            <a:endParaRPr sz="1700">
              <a:solidFill>
                <a:srgbClr val="FFFFFF"/>
              </a:solidFill>
              <a:latin typeface="Muli Regular"/>
              <a:ea typeface="Muli Regular"/>
              <a:cs typeface="Muli Regular"/>
              <a:sym typeface="Muli Regul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 Cartoon</a:t>
            </a:r>
            <a:endParaRPr/>
          </a:p>
        </p:txBody>
      </p:sp>
      <p:sp>
        <p:nvSpPr>
          <p:cNvPr id="617" name="Google Shape;617;p61"/>
          <p:cNvSpPr txBox="1">
            <a:spLocks noGrp="1"/>
          </p:cNvSpPr>
          <p:nvPr>
            <p:ph type="body" idx="1"/>
          </p:nvPr>
        </p:nvSpPr>
        <p:spPr>
          <a:xfrm>
            <a:off x="311700" y="1349750"/>
            <a:ext cx="5370900" cy="332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time to have fun!</a:t>
            </a:r>
            <a:endParaRPr/>
          </a:p>
          <a:p>
            <a:pPr marL="0" lvl="0" indent="0" algn="l" rtl="0">
              <a:spcBef>
                <a:spcPts val="1600"/>
              </a:spcBef>
              <a:spcAft>
                <a:spcPts val="0"/>
              </a:spcAft>
              <a:buNone/>
            </a:pPr>
            <a:r>
              <a:rPr lang="en"/>
              <a:t>Create a superhero cartoon where the Hope Crushers represent gravity and friction. Hope Creators represent force!</a:t>
            </a:r>
            <a:endParaRPr/>
          </a:p>
          <a:p>
            <a:pPr marL="0" lvl="0" indent="0" algn="l" rtl="0">
              <a:spcBef>
                <a:spcPts val="1600"/>
              </a:spcBef>
              <a:spcAft>
                <a:spcPts val="1600"/>
              </a:spcAft>
              <a:buNone/>
            </a:pPr>
            <a:r>
              <a:rPr lang="en"/>
              <a:t> You get to name them!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2"/>
          <p:cNvSpPr txBox="1">
            <a:spLocks noGrp="1"/>
          </p:cNvSpPr>
          <p:nvPr>
            <p:ph type="ctrTitle"/>
          </p:nvPr>
        </p:nvSpPr>
        <p:spPr>
          <a:xfrm>
            <a:off x="3980883" y="1545450"/>
            <a:ext cx="4870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Third Grade</a:t>
            </a:r>
            <a:endParaRPr/>
          </a:p>
          <a:p>
            <a:pPr marL="0" lvl="0" indent="0" algn="ctr" rtl="0">
              <a:spcBef>
                <a:spcPts val="0"/>
              </a:spcBef>
              <a:spcAft>
                <a:spcPts val="0"/>
              </a:spcAft>
              <a:buNone/>
            </a:pPr>
            <a:r>
              <a:rPr lang="en"/>
              <a:t>Lesson 4</a:t>
            </a:r>
            <a:endParaRPr/>
          </a:p>
        </p:txBody>
      </p:sp>
      <p:sp>
        <p:nvSpPr>
          <p:cNvPr id="623" name="Google Shape;623;p62"/>
          <p:cNvSpPr txBox="1">
            <a:spLocks noGrp="1"/>
          </p:cNvSpPr>
          <p:nvPr>
            <p:ph type="subTitle" idx="1"/>
          </p:nvPr>
        </p:nvSpPr>
        <p:spPr>
          <a:xfrm>
            <a:off x="4079204" y="3919125"/>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Ashley Mehale and Celeste Magluilo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63"/>
          <p:cNvSpPr txBox="1">
            <a:spLocks noGrp="1"/>
          </p:cNvSpPr>
          <p:nvPr>
            <p:ph type="title"/>
          </p:nvPr>
        </p:nvSpPr>
        <p:spPr>
          <a:xfrm>
            <a:off x="2748225" y="1144650"/>
            <a:ext cx="3756900" cy="353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0" dirty="0"/>
              <a:t>Objective:</a:t>
            </a:r>
            <a:endParaRPr sz="2000" b="0" dirty="0"/>
          </a:p>
          <a:p>
            <a:pPr marL="0" lvl="0" indent="0" algn="l" rtl="0">
              <a:lnSpc>
                <a:spcPct val="115000"/>
              </a:lnSpc>
              <a:spcBef>
                <a:spcPts val="0"/>
              </a:spcBef>
              <a:spcAft>
                <a:spcPts val="0"/>
              </a:spcAft>
              <a:buClr>
                <a:schemeClr val="dk1"/>
              </a:buClr>
              <a:buSzPts val="1100"/>
              <a:buFont typeface="Arial"/>
              <a:buNone/>
            </a:pPr>
            <a:r>
              <a:rPr lang="en" sz="2000" b="0" dirty="0">
                <a:solidFill>
                  <a:schemeClr val="dk1"/>
                </a:solidFill>
              </a:rPr>
              <a:t>After participating in a recap discussion of hope creators and hope crushers students will respond to the question, “Do you believe that someone can add force and direction to our lives by making a poster, Padlet, or Flipgrid. </a:t>
            </a:r>
            <a:endParaRPr sz="2000" b="0" dirty="0"/>
          </a:p>
          <a:p>
            <a:pPr marL="0" lvl="0" indent="0" algn="ctr" rtl="0">
              <a:spcBef>
                <a:spcPts val="0"/>
              </a:spcBef>
              <a:spcAft>
                <a:spcPts val="0"/>
              </a:spcAft>
              <a:buNone/>
            </a:pPr>
            <a:endParaRPr b="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4"/>
          <p:cNvSpPr txBox="1">
            <a:spLocks noGrp="1"/>
          </p:cNvSpPr>
          <p:nvPr>
            <p:ph type="body" idx="1"/>
          </p:nvPr>
        </p:nvSpPr>
        <p:spPr>
          <a:xfrm>
            <a:off x="387900" y="1311275"/>
            <a:ext cx="5370900" cy="332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Watch this </a:t>
            </a:r>
            <a:r>
              <a:rPr lang="en" u="sng">
                <a:solidFill>
                  <a:schemeClr val="hlink"/>
                </a:solidFill>
                <a:hlinkClick r:id="rId3"/>
              </a:rPr>
              <a:t>Youtube Video</a:t>
            </a:r>
            <a:r>
              <a:rPr lang="en"/>
              <a:t> called, </a:t>
            </a:r>
            <a:r>
              <a:rPr lang="en" i="1"/>
              <a:t>Color Your World. </a:t>
            </a:r>
            <a:endParaRPr i="1"/>
          </a:p>
          <a:p>
            <a:pPr marL="0" lvl="0" indent="0" algn="l" rtl="0">
              <a:spcBef>
                <a:spcPts val="1600"/>
              </a:spcBef>
              <a:spcAft>
                <a:spcPts val="0"/>
              </a:spcAft>
              <a:buNone/>
            </a:pPr>
            <a:r>
              <a:rPr lang="en"/>
              <a:t>How does being kind make us feel?</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			Or</a:t>
            </a:r>
            <a:endParaRPr/>
          </a:p>
        </p:txBody>
      </p:sp>
      <p:pic>
        <p:nvPicPr>
          <p:cNvPr id="634" name="Google Shape;634;p64"/>
          <p:cNvPicPr preferRelativeResize="0"/>
          <p:nvPr/>
        </p:nvPicPr>
        <p:blipFill>
          <a:blip r:embed="rId4">
            <a:alphaModFix/>
          </a:blip>
          <a:stretch>
            <a:fillRect/>
          </a:stretch>
        </p:blipFill>
        <p:spPr>
          <a:xfrm>
            <a:off x="387900" y="3344975"/>
            <a:ext cx="1266325" cy="1295100"/>
          </a:xfrm>
          <a:prstGeom prst="rect">
            <a:avLst/>
          </a:prstGeom>
          <a:noFill/>
          <a:ln>
            <a:noFill/>
          </a:ln>
        </p:spPr>
      </p:pic>
      <p:pic>
        <p:nvPicPr>
          <p:cNvPr id="635" name="Google Shape;635;p64"/>
          <p:cNvPicPr preferRelativeResize="0"/>
          <p:nvPr/>
        </p:nvPicPr>
        <p:blipFill>
          <a:blip r:embed="rId5">
            <a:alphaModFix/>
          </a:blip>
          <a:stretch>
            <a:fillRect/>
          </a:stretch>
        </p:blipFill>
        <p:spPr>
          <a:xfrm>
            <a:off x="2530063" y="3449237"/>
            <a:ext cx="1086576" cy="1086576"/>
          </a:xfrm>
          <a:prstGeom prst="rect">
            <a:avLst/>
          </a:prstGeom>
          <a:noFill/>
          <a:ln>
            <a:noFill/>
          </a:ln>
        </p:spPr>
      </p:pic>
      <p:sp>
        <p:nvSpPr>
          <p:cNvPr id="636" name="Google Shape;636;p64"/>
          <p:cNvSpPr txBox="1"/>
          <p:nvPr/>
        </p:nvSpPr>
        <p:spPr>
          <a:xfrm>
            <a:off x="233125" y="262275"/>
            <a:ext cx="8028600" cy="10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FFFFF"/>
                </a:solidFill>
                <a:latin typeface="Muli Regular"/>
                <a:ea typeface="Muli Regular"/>
                <a:cs typeface="Muli Regular"/>
                <a:sym typeface="Muli Regular"/>
              </a:rPr>
              <a:t>To Motivate You...</a:t>
            </a:r>
            <a:endParaRPr sz="4800">
              <a:solidFill>
                <a:srgbClr val="FFFFFF"/>
              </a:solidFill>
              <a:latin typeface="Muli Regular"/>
              <a:ea typeface="Muli Regular"/>
              <a:cs typeface="Muli Regular"/>
              <a:sym typeface="Muli Regular"/>
            </a:endParaRPr>
          </a:p>
        </p:txBody>
      </p:sp>
      <p:pic>
        <p:nvPicPr>
          <p:cNvPr id="637" name="Google Shape;637;p64">
            <a:hlinkClick r:id="rId3"/>
          </p:cNvPr>
          <p:cNvPicPr preferRelativeResize="0"/>
          <p:nvPr/>
        </p:nvPicPr>
        <p:blipFill>
          <a:blip r:embed="rId6">
            <a:alphaModFix/>
          </a:blip>
          <a:stretch>
            <a:fillRect/>
          </a:stretch>
        </p:blipFill>
        <p:spPr>
          <a:xfrm>
            <a:off x="5814400" y="262275"/>
            <a:ext cx="3149776" cy="1605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3"/>
          <p:cNvSpPr txBox="1">
            <a:spLocks noGrp="1"/>
          </p:cNvSpPr>
          <p:nvPr>
            <p:ph type="title"/>
          </p:nvPr>
        </p:nvSpPr>
        <p:spPr>
          <a:xfrm>
            <a:off x="1658475" y="555600"/>
            <a:ext cx="7144200" cy="1242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Discussion and Padlet Activity</a:t>
            </a:r>
            <a:endParaRPr/>
          </a:p>
        </p:txBody>
      </p:sp>
      <p:sp>
        <p:nvSpPr>
          <p:cNvPr id="434" name="Google Shape;434;p33"/>
          <p:cNvSpPr/>
          <p:nvPr/>
        </p:nvSpPr>
        <p:spPr>
          <a:xfrm>
            <a:off x="2500175" y="2543601"/>
            <a:ext cx="1024156" cy="51545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5" name="Google Shape;435;p33"/>
          <p:cNvSpPr/>
          <p:nvPr/>
        </p:nvSpPr>
        <p:spPr>
          <a:xfrm>
            <a:off x="2500175" y="3187976"/>
            <a:ext cx="1024156" cy="51545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6" name="Google Shape;436;p33"/>
          <p:cNvSpPr/>
          <p:nvPr/>
        </p:nvSpPr>
        <p:spPr>
          <a:xfrm>
            <a:off x="2500175" y="3832351"/>
            <a:ext cx="1024156" cy="51545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7" name="Google Shape;437;p33"/>
          <p:cNvSpPr txBox="1"/>
          <p:nvPr/>
        </p:nvSpPr>
        <p:spPr>
          <a:xfrm>
            <a:off x="3694950" y="2513775"/>
            <a:ext cx="5032200" cy="57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700">
                <a:solidFill>
                  <a:srgbClr val="FFFFFF"/>
                </a:solidFill>
              </a:rPr>
              <a:t>Before reading the text, students will answer “How do other people affect our hope?” on Padlet. </a:t>
            </a:r>
            <a:endParaRPr sz="700">
              <a:solidFill>
                <a:srgbClr val="FFFFFF"/>
              </a:solidFill>
              <a:latin typeface="Muli Regular"/>
              <a:ea typeface="Muli Regular"/>
              <a:cs typeface="Muli Regular"/>
              <a:sym typeface="Muli Regular"/>
            </a:endParaRPr>
          </a:p>
        </p:txBody>
      </p:sp>
      <p:sp>
        <p:nvSpPr>
          <p:cNvPr id="438" name="Google Shape;438;p33"/>
          <p:cNvSpPr txBox="1"/>
          <p:nvPr/>
        </p:nvSpPr>
        <p:spPr>
          <a:xfrm>
            <a:off x="3694950" y="3059050"/>
            <a:ext cx="5032200" cy="57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700">
                <a:solidFill>
                  <a:srgbClr val="FFFFFF"/>
                </a:solidFill>
              </a:rPr>
              <a:t>Students will click on the </a:t>
            </a:r>
            <a:r>
              <a:rPr lang="en" sz="1700" b="1" u="sng">
                <a:solidFill>
                  <a:srgbClr val="FFFFFF"/>
                </a:solidFill>
                <a:hlinkClick r:id="rId3"/>
              </a:rPr>
              <a:t>Padlet</a:t>
            </a:r>
            <a:r>
              <a:rPr lang="en" sz="1700">
                <a:solidFill>
                  <a:srgbClr val="FFFFFF"/>
                </a:solidFill>
              </a:rPr>
              <a:t> link and be able to access the website without signing in. </a:t>
            </a:r>
            <a:endParaRPr sz="700">
              <a:solidFill>
                <a:srgbClr val="FFFFFF"/>
              </a:solidFill>
              <a:latin typeface="Muli Regular"/>
              <a:ea typeface="Muli Regular"/>
              <a:cs typeface="Muli Regular"/>
              <a:sym typeface="Muli Regular"/>
            </a:endParaRPr>
          </a:p>
        </p:txBody>
      </p:sp>
      <p:sp>
        <p:nvSpPr>
          <p:cNvPr id="439" name="Google Shape;439;p33"/>
          <p:cNvSpPr txBox="1"/>
          <p:nvPr/>
        </p:nvSpPr>
        <p:spPr>
          <a:xfrm>
            <a:off x="3694950" y="3804750"/>
            <a:ext cx="5147100" cy="675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2100"/>
              </a:spcAft>
              <a:buNone/>
            </a:pPr>
            <a:r>
              <a:rPr lang="en" sz="1700">
                <a:solidFill>
                  <a:srgbClr val="FFFFFF"/>
                </a:solidFill>
              </a:rPr>
              <a:t>This question will connect to the student’s lives, as well, as the story they will be reading shortly after. </a:t>
            </a:r>
            <a:endParaRPr sz="1700">
              <a:solidFill>
                <a:srgbClr val="FFFFFF"/>
              </a:solidFill>
              <a:latin typeface="Muli Regular"/>
              <a:ea typeface="Muli Regular"/>
              <a:cs typeface="Muli Regular"/>
              <a:sym typeface="Muli Regul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5"/>
          <p:cNvSpPr txBox="1">
            <a:spLocks noGrp="1"/>
          </p:cNvSpPr>
          <p:nvPr>
            <p:ph type="title"/>
          </p:nvPr>
        </p:nvSpPr>
        <p:spPr>
          <a:xfrm>
            <a:off x="490250" y="450150"/>
            <a:ext cx="6367800" cy="398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A hope creator is…</a:t>
            </a:r>
            <a:endParaRPr sz="3600" dirty="0"/>
          </a:p>
          <a:p>
            <a:pPr marL="0" lvl="0" indent="0" algn="l" rtl="0">
              <a:spcBef>
                <a:spcPts val="0"/>
              </a:spcBef>
              <a:spcAft>
                <a:spcPts val="0"/>
              </a:spcAft>
              <a:buNone/>
            </a:pPr>
            <a:r>
              <a:rPr lang="en" sz="3600" dirty="0"/>
              <a:t>Someone who believes in you. They are kind and positive even if you fail. </a:t>
            </a:r>
            <a:endParaRPr sz="3600" dirty="0"/>
          </a:p>
        </p:txBody>
      </p:sp>
      <p:pic>
        <p:nvPicPr>
          <p:cNvPr id="643" name="Google Shape;643;p65"/>
          <p:cNvPicPr preferRelativeResize="0"/>
          <p:nvPr/>
        </p:nvPicPr>
        <p:blipFill>
          <a:blip r:embed="rId3">
            <a:alphaModFix/>
          </a:blip>
          <a:stretch>
            <a:fillRect/>
          </a:stretch>
        </p:blipFill>
        <p:spPr>
          <a:xfrm>
            <a:off x="5325500" y="3692187"/>
            <a:ext cx="3732175" cy="1403375"/>
          </a:xfrm>
          <a:prstGeom prst="rect">
            <a:avLst/>
          </a:prstGeom>
          <a:noFill/>
          <a:ln>
            <a:noFill/>
          </a:ln>
        </p:spPr>
      </p:pic>
      <p:pic>
        <p:nvPicPr>
          <p:cNvPr id="644" name="Google Shape;644;p65"/>
          <p:cNvPicPr preferRelativeResize="0"/>
          <p:nvPr/>
        </p:nvPicPr>
        <p:blipFill rotWithShape="1">
          <a:blip r:embed="rId4">
            <a:alphaModFix/>
          </a:blip>
          <a:srcRect t="32863" r="47780"/>
          <a:stretch/>
        </p:blipFill>
        <p:spPr>
          <a:xfrm>
            <a:off x="5385625" y="204823"/>
            <a:ext cx="1898425" cy="14698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6"/>
          <p:cNvSpPr txBox="1">
            <a:spLocks noGrp="1"/>
          </p:cNvSpPr>
          <p:nvPr>
            <p:ph type="title"/>
          </p:nvPr>
        </p:nvSpPr>
        <p:spPr>
          <a:xfrm>
            <a:off x="241984" y="365052"/>
            <a:ext cx="6367800" cy="398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A hope crusher is…</a:t>
            </a:r>
            <a:endParaRPr sz="3600" dirty="0"/>
          </a:p>
          <a:p>
            <a:pPr marL="0" lvl="0" indent="0" algn="l" rtl="0">
              <a:spcBef>
                <a:spcPts val="0"/>
              </a:spcBef>
              <a:spcAft>
                <a:spcPts val="0"/>
              </a:spcAft>
              <a:buNone/>
            </a:pPr>
            <a:r>
              <a:rPr lang="en" sz="3600" dirty="0"/>
              <a:t>Someone who does not believe in you and what you are capable of doing.</a:t>
            </a:r>
            <a:endParaRPr sz="3600" dirty="0"/>
          </a:p>
        </p:txBody>
      </p:sp>
      <p:pic>
        <p:nvPicPr>
          <p:cNvPr id="650" name="Google Shape;650;p66"/>
          <p:cNvPicPr preferRelativeResize="0"/>
          <p:nvPr/>
        </p:nvPicPr>
        <p:blipFill>
          <a:blip r:embed="rId3">
            <a:alphaModFix/>
          </a:blip>
          <a:stretch>
            <a:fillRect/>
          </a:stretch>
        </p:blipFill>
        <p:spPr>
          <a:xfrm>
            <a:off x="5443975" y="2995350"/>
            <a:ext cx="3635450" cy="2071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7"/>
          <p:cNvSpPr txBox="1">
            <a:spLocks noGrp="1"/>
          </p:cNvSpPr>
          <p:nvPr>
            <p:ph type="title"/>
          </p:nvPr>
        </p:nvSpPr>
        <p:spPr>
          <a:xfrm>
            <a:off x="234025" y="160275"/>
            <a:ext cx="8462400" cy="94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of Relating Hope Creators/Crushers to Science:</a:t>
            </a:r>
            <a:endParaRPr/>
          </a:p>
        </p:txBody>
      </p:sp>
      <p:sp>
        <p:nvSpPr>
          <p:cNvPr id="656" name="Google Shape;656;p67"/>
          <p:cNvSpPr txBox="1">
            <a:spLocks noGrp="1"/>
          </p:cNvSpPr>
          <p:nvPr>
            <p:ph type="body" idx="1"/>
          </p:nvPr>
        </p:nvSpPr>
        <p:spPr>
          <a:xfrm>
            <a:off x="311700" y="1240025"/>
            <a:ext cx="5952900" cy="332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sz="2600"/>
          </a:p>
          <a:p>
            <a:pPr marL="0" lvl="0" indent="0" algn="l" rtl="0">
              <a:spcBef>
                <a:spcPts val="1600"/>
              </a:spcBef>
              <a:spcAft>
                <a:spcPts val="0"/>
              </a:spcAft>
              <a:buNone/>
            </a:pPr>
            <a:r>
              <a:rPr lang="en" sz="2600">
                <a:solidFill>
                  <a:srgbClr val="FF80B8"/>
                </a:solidFill>
              </a:rPr>
              <a:t>Hope Creators = Force</a:t>
            </a:r>
            <a:endParaRPr sz="2600">
              <a:solidFill>
                <a:srgbClr val="FF80B8"/>
              </a:solidFill>
            </a:endParaRPr>
          </a:p>
          <a:p>
            <a:pPr marL="0" lvl="0" indent="0" algn="l" rtl="0">
              <a:spcBef>
                <a:spcPts val="1600"/>
              </a:spcBef>
              <a:spcAft>
                <a:spcPts val="1600"/>
              </a:spcAft>
              <a:buNone/>
            </a:pPr>
            <a:r>
              <a:rPr lang="en" sz="2600">
                <a:solidFill>
                  <a:srgbClr val="A1C5FF"/>
                </a:solidFill>
              </a:rPr>
              <a:t>Hope Crushers = Gravity and Friction</a:t>
            </a:r>
            <a:endParaRPr sz="2600">
              <a:solidFill>
                <a:srgbClr val="A1C5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Defining Science Terms:</a:t>
            </a:r>
            <a:endParaRPr/>
          </a:p>
        </p:txBody>
      </p:sp>
      <p:sp>
        <p:nvSpPr>
          <p:cNvPr id="662" name="Google Shape;662;p68"/>
          <p:cNvSpPr txBox="1">
            <a:spLocks noGrp="1"/>
          </p:cNvSpPr>
          <p:nvPr>
            <p:ph type="body" idx="1"/>
          </p:nvPr>
        </p:nvSpPr>
        <p:spPr>
          <a:xfrm>
            <a:off x="311700" y="1152475"/>
            <a:ext cx="2598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ctr" rtl="0">
              <a:spcBef>
                <a:spcPts val="1600"/>
              </a:spcBef>
              <a:spcAft>
                <a:spcPts val="0"/>
              </a:spcAft>
              <a:buNone/>
            </a:pPr>
            <a:r>
              <a:rPr lang="en" sz="2000"/>
              <a:t>FORCE</a:t>
            </a:r>
            <a:endParaRPr sz="2000"/>
          </a:p>
          <a:p>
            <a:pPr marL="0" lvl="0" indent="0" algn="ctr" rtl="0">
              <a:spcBef>
                <a:spcPts val="1600"/>
              </a:spcBef>
              <a:spcAft>
                <a:spcPts val="1600"/>
              </a:spcAft>
              <a:buNone/>
            </a:pPr>
            <a:endParaRPr sz="2000"/>
          </a:p>
        </p:txBody>
      </p:sp>
      <p:sp>
        <p:nvSpPr>
          <p:cNvPr id="663" name="Google Shape;663;p68"/>
          <p:cNvSpPr txBox="1">
            <a:spLocks noGrp="1"/>
          </p:cNvSpPr>
          <p:nvPr>
            <p:ph type="body" idx="2"/>
          </p:nvPr>
        </p:nvSpPr>
        <p:spPr>
          <a:xfrm>
            <a:off x="3247913" y="1152475"/>
            <a:ext cx="2598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ctr" rtl="0">
              <a:spcBef>
                <a:spcPts val="1600"/>
              </a:spcBef>
              <a:spcAft>
                <a:spcPts val="1600"/>
              </a:spcAft>
              <a:buNone/>
            </a:pPr>
            <a:r>
              <a:rPr lang="en" sz="2000"/>
              <a:t>GRAVITY</a:t>
            </a:r>
            <a:endParaRPr sz="2000"/>
          </a:p>
        </p:txBody>
      </p:sp>
      <p:sp>
        <p:nvSpPr>
          <p:cNvPr id="664" name="Google Shape;664;p68"/>
          <p:cNvSpPr txBox="1">
            <a:spLocks noGrp="1"/>
          </p:cNvSpPr>
          <p:nvPr>
            <p:ph type="body" idx="3"/>
          </p:nvPr>
        </p:nvSpPr>
        <p:spPr>
          <a:xfrm>
            <a:off x="6184138" y="1152475"/>
            <a:ext cx="2598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ctr" rtl="0">
              <a:spcBef>
                <a:spcPts val="1600"/>
              </a:spcBef>
              <a:spcAft>
                <a:spcPts val="0"/>
              </a:spcAft>
              <a:buNone/>
            </a:pPr>
            <a:r>
              <a:rPr lang="en" sz="2000"/>
              <a:t>FRICTION</a:t>
            </a:r>
            <a:endParaRPr sz="2000"/>
          </a:p>
          <a:p>
            <a:pPr marL="0" lvl="0" indent="0" algn="ctr" rtl="0">
              <a:spcBef>
                <a:spcPts val="1600"/>
              </a:spcBef>
              <a:spcAft>
                <a:spcPts val="1600"/>
              </a:spcAft>
              <a:buNone/>
            </a:pPr>
            <a:endParaRPr sz="2000"/>
          </a:p>
        </p:txBody>
      </p:sp>
      <p:pic>
        <p:nvPicPr>
          <p:cNvPr id="665" name="Google Shape;665;p68"/>
          <p:cNvPicPr preferRelativeResize="0"/>
          <p:nvPr/>
        </p:nvPicPr>
        <p:blipFill>
          <a:blip r:embed="rId3">
            <a:alphaModFix/>
          </a:blip>
          <a:stretch>
            <a:fillRect/>
          </a:stretch>
        </p:blipFill>
        <p:spPr>
          <a:xfrm>
            <a:off x="479200" y="2267050"/>
            <a:ext cx="2991750" cy="1675374"/>
          </a:xfrm>
          <a:prstGeom prst="rect">
            <a:avLst/>
          </a:prstGeom>
          <a:noFill/>
          <a:ln>
            <a:noFill/>
          </a:ln>
        </p:spPr>
      </p:pic>
      <p:pic>
        <p:nvPicPr>
          <p:cNvPr id="666" name="Google Shape;666;p68"/>
          <p:cNvPicPr preferRelativeResize="0"/>
          <p:nvPr/>
        </p:nvPicPr>
        <p:blipFill>
          <a:blip r:embed="rId4">
            <a:alphaModFix/>
          </a:blip>
          <a:stretch>
            <a:fillRect/>
          </a:stretch>
        </p:blipFill>
        <p:spPr>
          <a:xfrm>
            <a:off x="3739613" y="2267050"/>
            <a:ext cx="1927025" cy="2498000"/>
          </a:xfrm>
          <a:prstGeom prst="rect">
            <a:avLst/>
          </a:prstGeom>
          <a:noFill/>
          <a:ln>
            <a:noFill/>
          </a:ln>
        </p:spPr>
      </p:pic>
      <p:pic>
        <p:nvPicPr>
          <p:cNvPr id="667" name="Google Shape;667;p68"/>
          <p:cNvPicPr preferRelativeResize="0"/>
          <p:nvPr/>
        </p:nvPicPr>
        <p:blipFill>
          <a:blip r:embed="rId5">
            <a:alphaModFix/>
          </a:blip>
          <a:stretch>
            <a:fillRect/>
          </a:stretch>
        </p:blipFill>
        <p:spPr>
          <a:xfrm>
            <a:off x="5935318" y="2267050"/>
            <a:ext cx="3208675" cy="1804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9"/>
          <p:cNvSpPr txBox="1">
            <a:spLocks noGrp="1"/>
          </p:cNvSpPr>
          <p:nvPr>
            <p:ph type="title"/>
          </p:nvPr>
        </p:nvSpPr>
        <p:spPr>
          <a:xfrm>
            <a:off x="311700" y="555600"/>
            <a:ext cx="7140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we want you to know...</a:t>
            </a:r>
            <a:endParaRPr/>
          </a:p>
        </p:txBody>
      </p:sp>
      <p:sp>
        <p:nvSpPr>
          <p:cNvPr id="673" name="Google Shape;673;p69"/>
          <p:cNvSpPr txBox="1">
            <a:spLocks noGrp="1"/>
          </p:cNvSpPr>
          <p:nvPr>
            <p:ph type="body" idx="1"/>
          </p:nvPr>
        </p:nvSpPr>
        <p:spPr>
          <a:xfrm>
            <a:off x="151425" y="1389600"/>
            <a:ext cx="8160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b="1">
                <a:latin typeface="Muli"/>
                <a:ea typeface="Muli"/>
                <a:cs typeface="Muli"/>
                <a:sym typeface="Muli"/>
              </a:rPr>
              <a:t>The idea of force and motion in science relates to the idea of force and motion of our beliefs in life.</a:t>
            </a:r>
            <a:endParaRPr sz="3600" b="1">
              <a:latin typeface="Muli"/>
              <a:ea typeface="Muli"/>
              <a:cs typeface="Muli"/>
              <a:sym typeface="Muli"/>
            </a:endParaRPr>
          </a:p>
        </p:txBody>
      </p:sp>
      <p:pic>
        <p:nvPicPr>
          <p:cNvPr id="674" name="Google Shape;674;p69"/>
          <p:cNvPicPr preferRelativeResize="0"/>
          <p:nvPr/>
        </p:nvPicPr>
        <p:blipFill>
          <a:blip r:embed="rId3">
            <a:alphaModFix/>
          </a:blip>
          <a:stretch>
            <a:fillRect/>
          </a:stretch>
        </p:blipFill>
        <p:spPr>
          <a:xfrm>
            <a:off x="704975" y="3406775"/>
            <a:ext cx="1736724" cy="1736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0"/>
          <p:cNvSpPr txBox="1">
            <a:spLocks noGrp="1"/>
          </p:cNvSpPr>
          <p:nvPr>
            <p:ph type="title"/>
          </p:nvPr>
        </p:nvSpPr>
        <p:spPr>
          <a:xfrm>
            <a:off x="2124200" y="124475"/>
            <a:ext cx="504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How does this relate?</a:t>
            </a:r>
            <a:endParaRPr sz="3200" dirty="0"/>
          </a:p>
          <a:p>
            <a:pPr marL="0" lvl="0" indent="0" algn="ctr" rtl="0">
              <a:spcBef>
                <a:spcPts val="0"/>
              </a:spcBef>
              <a:spcAft>
                <a:spcPts val="0"/>
              </a:spcAft>
              <a:buNone/>
            </a:pPr>
            <a:r>
              <a:rPr lang="en" sz="3200" dirty="0"/>
              <a:t>Here are some examples:</a:t>
            </a:r>
            <a:endParaRPr sz="3200" dirty="0"/>
          </a:p>
        </p:txBody>
      </p:sp>
      <p:sp>
        <p:nvSpPr>
          <p:cNvPr id="680" name="Google Shape;680;p70"/>
          <p:cNvSpPr txBox="1">
            <a:spLocks noGrp="1"/>
          </p:cNvSpPr>
          <p:nvPr>
            <p:ph type="body" idx="1"/>
          </p:nvPr>
        </p:nvSpPr>
        <p:spPr>
          <a:xfrm>
            <a:off x="325175" y="1847900"/>
            <a:ext cx="3999900" cy="28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Ms. Mehale- I think the idea of force and motion affects beliefs in my life because I have had people who tried to push or pull me in the direction that I did not agree with. These are like gravity and friction. However, I kindly said, “I do not agree with you. I am going to do what is best for myself.” My belief is my force. Do not let anyone </a:t>
            </a:r>
            <a:r>
              <a:rPr lang="en" sz="1600" b="1">
                <a:latin typeface="Muli"/>
                <a:ea typeface="Muli"/>
                <a:cs typeface="Muli"/>
                <a:sym typeface="Muli"/>
              </a:rPr>
              <a:t>push or pull</a:t>
            </a:r>
            <a:r>
              <a:rPr lang="en" sz="1600"/>
              <a:t> you to do something you don’t agree with!  I will not let gravity and force get in my way!</a:t>
            </a:r>
            <a:endParaRPr sz="16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681" name="Google Shape;681;p70"/>
          <p:cNvSpPr txBox="1">
            <a:spLocks noGrp="1"/>
          </p:cNvSpPr>
          <p:nvPr>
            <p:ph type="body" idx="2"/>
          </p:nvPr>
        </p:nvSpPr>
        <p:spPr>
          <a:xfrm>
            <a:off x="4832400" y="1521378"/>
            <a:ext cx="3999900" cy="28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Ms. Magluilo-</a:t>
            </a:r>
            <a:endParaRPr dirty="0"/>
          </a:p>
          <a:p>
            <a:pPr marL="0" lvl="0" indent="0" algn="l" rtl="0">
              <a:spcBef>
                <a:spcPts val="1600"/>
              </a:spcBef>
              <a:spcAft>
                <a:spcPts val="1600"/>
              </a:spcAft>
              <a:buNone/>
            </a:pPr>
            <a:r>
              <a:rPr lang="en" dirty="0"/>
              <a:t>Force and motion affect my beliefs because I think that someone being kind to me makes me want to be kinder. Being kind brightens our world!</a:t>
            </a:r>
            <a:endParaRPr dirty="0"/>
          </a:p>
        </p:txBody>
      </p:sp>
      <p:pic>
        <p:nvPicPr>
          <p:cNvPr id="682" name="Google Shape;682;p70"/>
          <p:cNvPicPr preferRelativeResize="0"/>
          <p:nvPr/>
        </p:nvPicPr>
        <p:blipFill>
          <a:blip r:embed="rId3">
            <a:alphaModFix/>
          </a:blip>
          <a:stretch>
            <a:fillRect/>
          </a:stretch>
        </p:blipFill>
        <p:spPr>
          <a:xfrm>
            <a:off x="6144600" y="3521775"/>
            <a:ext cx="2687700" cy="1505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DISCUSS WITH A PARENT:</a:t>
            </a:r>
            <a:endParaRPr sz="4000" dirty="0"/>
          </a:p>
          <a:p>
            <a:pPr marL="0" lvl="0" indent="0" algn="l" rtl="0">
              <a:spcBef>
                <a:spcPts val="0"/>
              </a:spcBef>
              <a:spcAft>
                <a:spcPts val="0"/>
              </a:spcAft>
              <a:buNone/>
            </a:pPr>
            <a:endParaRPr dirty="0"/>
          </a:p>
          <a:p>
            <a:pPr marL="0" lvl="0" indent="0" algn="l" rtl="0">
              <a:spcBef>
                <a:spcPts val="0"/>
              </a:spcBef>
              <a:spcAft>
                <a:spcPts val="0"/>
              </a:spcAft>
              <a:buNone/>
            </a:pPr>
            <a:r>
              <a:rPr lang="en" dirty="0"/>
              <a:t>HOW DOES THE IDEA OF FORCE AND MOTION AFFECT YOUR BELIEFS IN LIFE?</a:t>
            </a:r>
            <a:endParaRPr dirty="0"/>
          </a:p>
        </p:txBody>
      </p:sp>
      <p:pic>
        <p:nvPicPr>
          <p:cNvPr id="688" name="Google Shape;688;p71"/>
          <p:cNvPicPr preferRelativeResize="0"/>
          <p:nvPr/>
        </p:nvPicPr>
        <p:blipFill>
          <a:blip r:embed="rId3">
            <a:alphaModFix/>
          </a:blip>
          <a:stretch>
            <a:fillRect/>
          </a:stretch>
        </p:blipFill>
        <p:spPr>
          <a:xfrm>
            <a:off x="7292400" y="0"/>
            <a:ext cx="1851600" cy="2076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72"/>
          <p:cNvSpPr txBox="1">
            <a:spLocks noGrp="1"/>
          </p:cNvSpPr>
          <p:nvPr>
            <p:ph type="title"/>
          </p:nvPr>
        </p:nvSpPr>
        <p:spPr>
          <a:xfrm>
            <a:off x="2715425" y="735800"/>
            <a:ext cx="3732600" cy="34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Do you believe that someone can add force and direction to our lives?</a:t>
            </a:r>
            <a:endParaRPr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3"/>
          <p:cNvSpPr txBox="1">
            <a:spLocks noGrp="1"/>
          </p:cNvSpPr>
          <p:nvPr>
            <p:ph type="title"/>
          </p:nvPr>
        </p:nvSpPr>
        <p:spPr>
          <a:xfrm>
            <a:off x="2581300" y="522825"/>
            <a:ext cx="6204900" cy="7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It’s time to create!</a:t>
            </a:r>
            <a:endParaRPr/>
          </a:p>
        </p:txBody>
      </p:sp>
      <p:sp>
        <p:nvSpPr>
          <p:cNvPr id="699" name="Google Shape;699;p73"/>
          <p:cNvSpPr txBox="1">
            <a:spLocks noGrp="1"/>
          </p:cNvSpPr>
          <p:nvPr>
            <p:ph type="body" idx="1"/>
          </p:nvPr>
        </p:nvSpPr>
        <p:spPr>
          <a:xfrm>
            <a:off x="2581300" y="1278525"/>
            <a:ext cx="6204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r>
              <a:rPr lang="en"/>
              <a:t>We want you to be inventors. You will include how you can be a Hope Creator in the world. What forces and actions would you take to be a Hope Creator? You may use the positive self talk statement you made from the previous lesson and create a POSTER. You can draw a poster, use Google Slides, Padlet, or you can talk about your self talk statement through Flipgrid.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4"/>
          <p:cNvSpPr txBox="1">
            <a:spLocks noGrp="1"/>
          </p:cNvSpPr>
          <p:nvPr>
            <p:ph type="title"/>
          </p:nvPr>
        </p:nvSpPr>
        <p:spPr>
          <a:xfrm>
            <a:off x="311700" y="555600"/>
            <a:ext cx="7140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			Be sure to include:</a:t>
            </a:r>
            <a:endParaRPr dirty="0"/>
          </a:p>
        </p:txBody>
      </p:sp>
      <p:sp>
        <p:nvSpPr>
          <p:cNvPr id="705" name="Google Shape;705;p74"/>
          <p:cNvSpPr txBox="1">
            <a:spLocks noGrp="1"/>
          </p:cNvSpPr>
          <p:nvPr>
            <p:ph type="body" idx="1"/>
          </p:nvPr>
        </p:nvSpPr>
        <p:spPr>
          <a:xfrm>
            <a:off x="311700" y="1389600"/>
            <a:ext cx="8707800" cy="3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55600" algn="l" rtl="0">
              <a:spcBef>
                <a:spcPts val="1600"/>
              </a:spcBef>
              <a:spcAft>
                <a:spcPts val="0"/>
              </a:spcAft>
              <a:buSzPts val="2000"/>
              <a:buChar char="●"/>
            </a:pPr>
            <a:r>
              <a:rPr lang="en"/>
              <a:t>Include the question: “Do you believe that someone can add force and direction to our lives?”</a:t>
            </a:r>
            <a:endParaRPr/>
          </a:p>
          <a:p>
            <a:pPr marL="457200" lvl="0" indent="-355600" algn="l" rtl="0">
              <a:spcBef>
                <a:spcPts val="0"/>
              </a:spcBef>
              <a:spcAft>
                <a:spcPts val="0"/>
              </a:spcAft>
              <a:buSzPts val="2000"/>
              <a:buChar char="●"/>
            </a:pPr>
            <a:r>
              <a:rPr lang="en"/>
              <a:t>Include your response to the question.</a:t>
            </a:r>
            <a:endParaRPr/>
          </a:p>
          <a:p>
            <a:pPr marL="457200" lvl="0" indent="-355600" algn="l" rtl="0">
              <a:spcBef>
                <a:spcPts val="0"/>
              </a:spcBef>
              <a:spcAft>
                <a:spcPts val="0"/>
              </a:spcAft>
              <a:buSzPts val="2000"/>
              <a:buChar char="●"/>
            </a:pPr>
            <a:r>
              <a:rPr lang="en"/>
              <a:t>Self talk statement</a:t>
            </a:r>
            <a:endParaRPr/>
          </a:p>
          <a:p>
            <a:pPr marL="457200" lvl="0" indent="-355600" algn="l" rtl="0">
              <a:spcBef>
                <a:spcPts val="0"/>
              </a:spcBef>
              <a:spcAft>
                <a:spcPts val="0"/>
              </a:spcAft>
              <a:buSzPts val="2000"/>
              <a:buChar char="●"/>
            </a:pPr>
            <a:r>
              <a:rPr lang="en"/>
              <a:t>Visuals/Pictures of how you would use your self talk statement</a:t>
            </a:r>
            <a:endParaRPr/>
          </a:p>
          <a:p>
            <a:pPr marL="457200" lvl="0" indent="-355600" algn="l" rtl="0">
              <a:spcBef>
                <a:spcPts val="0"/>
              </a:spcBef>
              <a:spcAft>
                <a:spcPts val="0"/>
              </a:spcAft>
              <a:buSzPts val="2000"/>
              <a:buChar char="●"/>
            </a:pPr>
            <a:r>
              <a:rPr lang="en"/>
              <a:t>If you are using Flipgrid, make sure you talk about your self talk statement and how you would use it if someone was affecting the force and direction in your life.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4"/>
          <p:cNvSpPr txBox="1">
            <a:spLocks noGrp="1"/>
          </p:cNvSpPr>
          <p:nvPr>
            <p:ph type="title"/>
          </p:nvPr>
        </p:nvSpPr>
        <p:spPr>
          <a:xfrm>
            <a:off x="437025" y="445025"/>
            <a:ext cx="818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Aloud Activities</a:t>
            </a:r>
            <a:endParaRPr/>
          </a:p>
        </p:txBody>
      </p:sp>
      <p:sp>
        <p:nvSpPr>
          <p:cNvPr id="445" name="Google Shape;445;p34"/>
          <p:cNvSpPr txBox="1">
            <a:spLocks noGrp="1"/>
          </p:cNvSpPr>
          <p:nvPr>
            <p:ph type="body" idx="1"/>
          </p:nvPr>
        </p:nvSpPr>
        <p:spPr>
          <a:xfrm>
            <a:off x="330675" y="1193325"/>
            <a:ext cx="6061200" cy="3205800"/>
          </a:xfrm>
          <a:prstGeom prst="rect">
            <a:avLst/>
          </a:prstGeom>
        </p:spPr>
        <p:txBody>
          <a:bodyPr spcFirstLastPara="1" wrap="square" lIns="91425" tIns="91425" rIns="91425" bIns="91425" anchor="t" anchorCtr="0">
            <a:noAutofit/>
          </a:bodyPr>
          <a:lstStyle/>
          <a:p>
            <a:pPr marL="228600" lvl="0" indent="0" algn="l" rtl="0">
              <a:lnSpc>
                <a:spcPct val="80000"/>
              </a:lnSpc>
              <a:spcBef>
                <a:spcPts val="0"/>
              </a:spcBef>
              <a:spcAft>
                <a:spcPts val="0"/>
              </a:spcAft>
              <a:buNone/>
            </a:pPr>
            <a:endParaRPr sz="1890">
              <a:solidFill>
                <a:srgbClr val="FFFFFF"/>
              </a:solidFill>
              <a:latin typeface="Arial"/>
              <a:ea typeface="Arial"/>
              <a:cs typeface="Arial"/>
              <a:sym typeface="Arial"/>
            </a:endParaRPr>
          </a:p>
          <a:p>
            <a:pPr marL="228600" lvl="0" indent="-184150" algn="l" rtl="0">
              <a:lnSpc>
                <a:spcPct val="80000"/>
              </a:lnSpc>
              <a:spcBef>
                <a:spcPts val="0"/>
              </a:spcBef>
              <a:spcAft>
                <a:spcPts val="0"/>
              </a:spcAft>
              <a:buClr>
                <a:srgbClr val="FFFFFF"/>
              </a:buClr>
              <a:buSzPts val="1890"/>
              <a:buFont typeface="Arial"/>
              <a:buChar char="●"/>
            </a:pPr>
            <a:r>
              <a:rPr lang="en" sz="1890">
                <a:solidFill>
                  <a:srgbClr val="FFFFFF"/>
                </a:solidFill>
                <a:latin typeface="Arial"/>
                <a:ea typeface="Arial"/>
                <a:cs typeface="Arial"/>
                <a:sym typeface="Arial"/>
              </a:rPr>
              <a:t>Students will watch the YouTube video, </a:t>
            </a:r>
            <a:r>
              <a:rPr lang="en" sz="1890" b="1" u="sng">
                <a:solidFill>
                  <a:srgbClr val="FFFFFF"/>
                </a:solidFill>
                <a:latin typeface="Arial"/>
                <a:ea typeface="Arial"/>
                <a:cs typeface="Arial"/>
                <a:sym typeface="Arial"/>
                <a:hlinkClick r:id="rId3"/>
              </a:rPr>
              <a:t>ROSIE REVERE, ENGINEER</a:t>
            </a:r>
            <a:r>
              <a:rPr lang="en" sz="1890" b="1">
                <a:solidFill>
                  <a:srgbClr val="FFFFFF"/>
                </a:solidFill>
                <a:latin typeface="Arial"/>
                <a:ea typeface="Arial"/>
                <a:cs typeface="Arial"/>
                <a:sym typeface="Arial"/>
              </a:rPr>
              <a:t> </a:t>
            </a:r>
            <a:r>
              <a:rPr lang="en" sz="1890">
                <a:solidFill>
                  <a:srgbClr val="FFFFFF"/>
                </a:solidFill>
                <a:latin typeface="Arial"/>
                <a:ea typeface="Arial"/>
                <a:cs typeface="Arial"/>
                <a:sym typeface="Arial"/>
              </a:rPr>
              <a:t>and discuss with a parent which characters in the book gave Rosie hope and who crushed her hope.</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Parents and students can discuss examples of hope creators and hope crushers in their own lives.</a:t>
            </a:r>
            <a:endParaRPr sz="13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a:spLocks noGrp="1"/>
          </p:cNvSpPr>
          <p:nvPr>
            <p:ph type="title"/>
          </p:nvPr>
        </p:nvSpPr>
        <p:spPr>
          <a:xfrm>
            <a:off x="2796475" y="518325"/>
            <a:ext cx="2732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Poster Example:</a:t>
            </a:r>
            <a:endParaRPr/>
          </a:p>
        </p:txBody>
      </p:sp>
      <p:pic>
        <p:nvPicPr>
          <p:cNvPr id="711" name="Google Shape;711;p75"/>
          <p:cNvPicPr preferRelativeResize="0"/>
          <p:nvPr/>
        </p:nvPicPr>
        <p:blipFill rotWithShape="1">
          <a:blip r:embed="rId3">
            <a:alphaModFix/>
          </a:blip>
          <a:srcRect l="26742" r="26821"/>
          <a:stretch/>
        </p:blipFill>
        <p:spPr>
          <a:xfrm>
            <a:off x="5872275" y="507138"/>
            <a:ext cx="3067978" cy="41292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5"/>
          <p:cNvSpPr txBox="1">
            <a:spLocks noGrp="1"/>
          </p:cNvSpPr>
          <p:nvPr>
            <p:ph type="title"/>
          </p:nvPr>
        </p:nvSpPr>
        <p:spPr>
          <a:xfrm>
            <a:off x="311700" y="555600"/>
            <a:ext cx="7140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Some Questions To Consider:</a:t>
            </a:r>
            <a:endParaRPr/>
          </a:p>
        </p:txBody>
      </p:sp>
      <p:sp>
        <p:nvSpPr>
          <p:cNvPr id="451" name="Google Shape;451;p35"/>
          <p:cNvSpPr txBox="1">
            <a:spLocks noGrp="1"/>
          </p:cNvSpPr>
          <p:nvPr>
            <p:ph type="body" idx="1"/>
          </p:nvPr>
        </p:nvSpPr>
        <p:spPr>
          <a:xfrm>
            <a:off x="311700" y="1389600"/>
            <a:ext cx="8160900" cy="3179400"/>
          </a:xfrm>
          <a:prstGeom prst="rect">
            <a:avLst/>
          </a:prstGeom>
        </p:spPr>
        <p:txBody>
          <a:bodyPr spcFirstLastPara="1" wrap="square" lIns="91425" tIns="91425" rIns="91425" bIns="91425" anchor="t" anchorCtr="0">
            <a:noAutofit/>
          </a:bodyPr>
          <a:lstStyle/>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How did characters in a story respond to major events and challenges?</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Who encouraged Rosie and gave her hope?</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Who discouraged Rosie, how, and crushed her dream?</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Why did Rosie think her heli-o-cheese-copter failed? </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0"/>
              </a:spcAft>
              <a:buClr>
                <a:srgbClr val="FFFFFF"/>
              </a:buClr>
              <a:buSzPts val="1890"/>
              <a:buFont typeface="Arial"/>
              <a:buChar char="●"/>
            </a:pPr>
            <a:r>
              <a:rPr lang="en" sz="1890">
                <a:solidFill>
                  <a:srgbClr val="FFFFFF"/>
                </a:solidFill>
                <a:latin typeface="Arial"/>
                <a:ea typeface="Arial"/>
                <a:cs typeface="Arial"/>
                <a:sym typeface="Arial"/>
              </a:rPr>
              <a:t>How did Rosie respond to her mistake? Did she improve her plan?</a:t>
            </a:r>
            <a:endParaRPr sz="1700">
              <a:solidFill>
                <a:srgbClr val="FFFFFF"/>
              </a:solidFill>
              <a:latin typeface="Arial"/>
              <a:ea typeface="Arial"/>
              <a:cs typeface="Arial"/>
              <a:sym typeface="Arial"/>
            </a:endParaRPr>
          </a:p>
          <a:p>
            <a:pPr marL="228600" lvl="0" indent="-184150" algn="l" rtl="0">
              <a:lnSpc>
                <a:spcPct val="80000"/>
              </a:lnSpc>
              <a:spcBef>
                <a:spcPts val="1000"/>
              </a:spcBef>
              <a:spcAft>
                <a:spcPts val="2100"/>
              </a:spcAft>
              <a:buClr>
                <a:srgbClr val="FFFFFF"/>
              </a:buClr>
              <a:buSzPts val="1890"/>
              <a:buFont typeface="Arial"/>
              <a:buChar char="●"/>
            </a:pPr>
            <a:r>
              <a:rPr lang="en" sz="1890">
                <a:solidFill>
                  <a:srgbClr val="FFFFFF"/>
                </a:solidFill>
                <a:latin typeface="Arial"/>
                <a:ea typeface="Arial"/>
                <a:cs typeface="Arial"/>
                <a:sym typeface="Arial"/>
              </a:rPr>
              <a:t>Students can expand on their thoughts by posting another response on the </a:t>
            </a:r>
            <a:r>
              <a:rPr lang="en" sz="1890" b="1" u="sng">
                <a:solidFill>
                  <a:srgbClr val="FFFFFF"/>
                </a:solidFill>
                <a:latin typeface="Arial"/>
                <a:ea typeface="Arial"/>
                <a:cs typeface="Arial"/>
                <a:sym typeface="Arial"/>
                <a:hlinkClick r:id="rId3"/>
              </a:rPr>
              <a:t>Padlet</a:t>
            </a:r>
            <a:r>
              <a:rPr lang="en" sz="1890">
                <a:solidFill>
                  <a:srgbClr val="FFFFFF"/>
                </a:solidFill>
                <a:latin typeface="Arial"/>
                <a:ea typeface="Arial"/>
                <a:cs typeface="Arial"/>
                <a:sym typeface="Arial"/>
              </a:rPr>
              <a:t> to the prompt: </a:t>
            </a:r>
            <a:r>
              <a:rPr lang="en" sz="1890" b="1" i="1">
                <a:solidFill>
                  <a:srgbClr val="FFFFFF"/>
                </a:solidFill>
                <a:latin typeface="Arial"/>
                <a:ea typeface="Arial"/>
                <a:cs typeface="Arial"/>
                <a:sym typeface="Arial"/>
              </a:rPr>
              <a:t>What is the role that the characters in the book play in creating Rosie's hope or crushing Rosie's hope? </a:t>
            </a:r>
            <a:r>
              <a:rPr lang="en" sz="1890">
                <a:solidFill>
                  <a:srgbClr val="FFFFFF"/>
                </a:solidFill>
                <a:latin typeface="Arial"/>
                <a:ea typeface="Arial"/>
                <a:cs typeface="Arial"/>
                <a:sym typeface="Arial"/>
              </a:rPr>
              <a:t>after these discussions.</a:t>
            </a:r>
            <a:endParaRPr sz="13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6"/>
          <p:cNvSpPr txBox="1">
            <a:spLocks noGrp="1"/>
          </p:cNvSpPr>
          <p:nvPr>
            <p:ph type="ctrTitle"/>
          </p:nvPr>
        </p:nvSpPr>
        <p:spPr>
          <a:xfrm>
            <a:off x="3980883" y="1545450"/>
            <a:ext cx="4870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Third Grade</a:t>
            </a:r>
            <a:endParaRPr/>
          </a:p>
          <a:p>
            <a:pPr marL="0" lvl="0" indent="0" algn="ctr" rtl="0">
              <a:spcBef>
                <a:spcPts val="0"/>
              </a:spcBef>
              <a:spcAft>
                <a:spcPts val="0"/>
              </a:spcAft>
              <a:buNone/>
            </a:pPr>
            <a:r>
              <a:rPr lang="en"/>
              <a:t>Lesson 2</a:t>
            </a:r>
            <a:endParaRPr/>
          </a:p>
        </p:txBody>
      </p:sp>
      <p:sp>
        <p:nvSpPr>
          <p:cNvPr id="457" name="Google Shape;457;p36"/>
          <p:cNvSpPr txBox="1">
            <a:spLocks noGrp="1"/>
          </p:cNvSpPr>
          <p:nvPr>
            <p:ph type="subTitle" idx="1"/>
          </p:nvPr>
        </p:nvSpPr>
        <p:spPr>
          <a:xfrm>
            <a:off x="4079204" y="3919125"/>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Celeste Magluilo and Ashley Mehale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7"/>
          <p:cNvSpPr txBox="1">
            <a:spLocks noGrp="1"/>
          </p:cNvSpPr>
          <p:nvPr>
            <p:ph type="title"/>
          </p:nvPr>
        </p:nvSpPr>
        <p:spPr>
          <a:xfrm>
            <a:off x="2524250" y="735800"/>
            <a:ext cx="4179900" cy="350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700"/>
              <a:t>Objective:</a:t>
            </a:r>
            <a:endParaRPr sz="5700"/>
          </a:p>
          <a:p>
            <a:pPr marL="0" lvl="0" indent="0" algn="l" rtl="0">
              <a:lnSpc>
                <a:spcPct val="115000"/>
              </a:lnSpc>
              <a:spcBef>
                <a:spcPts val="0"/>
              </a:spcBef>
              <a:spcAft>
                <a:spcPts val="1000"/>
              </a:spcAft>
              <a:buClr>
                <a:schemeClr val="dk1"/>
              </a:buClr>
              <a:buSzPts val="1100"/>
              <a:buFont typeface="Arial"/>
              <a:buNone/>
            </a:pPr>
            <a:r>
              <a:rPr lang="en" sz="1500">
                <a:latin typeface="Times New Roman"/>
                <a:ea typeface="Times New Roman"/>
                <a:cs typeface="Times New Roman"/>
                <a:sym typeface="Times New Roman"/>
              </a:rPr>
              <a:t>After participating in a Padlet review of the main characters in </a:t>
            </a:r>
            <a:r>
              <a:rPr lang="en" sz="1500" i="1">
                <a:latin typeface="Times New Roman"/>
                <a:ea typeface="Times New Roman"/>
                <a:cs typeface="Times New Roman"/>
                <a:sym typeface="Times New Roman"/>
              </a:rPr>
              <a:t>Rosie Revere Engineer</a:t>
            </a:r>
            <a:r>
              <a:rPr lang="en" sz="1500">
                <a:latin typeface="Times New Roman"/>
                <a:ea typeface="Times New Roman"/>
                <a:cs typeface="Times New Roman"/>
                <a:sym typeface="Times New Roman"/>
              </a:rPr>
              <a:t> by Andrea Beaty, completing a Compare/Contrast graphic organizer through the lens of </a:t>
            </a:r>
            <a:r>
              <a:rPr lang="en" sz="1500" i="1">
                <a:latin typeface="Times New Roman"/>
                <a:ea typeface="Times New Roman"/>
                <a:cs typeface="Times New Roman"/>
                <a:sym typeface="Times New Roman"/>
              </a:rPr>
              <a:t>Hope Creators </a:t>
            </a:r>
            <a:r>
              <a:rPr lang="en" sz="1500">
                <a:latin typeface="Times New Roman"/>
                <a:ea typeface="Times New Roman"/>
                <a:cs typeface="Times New Roman"/>
                <a:sym typeface="Times New Roman"/>
              </a:rPr>
              <a:t>and </a:t>
            </a:r>
            <a:r>
              <a:rPr lang="en" sz="1500" i="1">
                <a:latin typeface="Times New Roman"/>
                <a:ea typeface="Times New Roman"/>
                <a:cs typeface="Times New Roman"/>
                <a:sym typeface="Times New Roman"/>
              </a:rPr>
              <a:t>Hope Crushers</a:t>
            </a:r>
            <a:r>
              <a:rPr lang="en" sz="1500">
                <a:latin typeface="Times New Roman"/>
                <a:ea typeface="Times New Roman"/>
                <a:cs typeface="Times New Roman"/>
                <a:sym typeface="Times New Roman"/>
              </a:rPr>
              <a:t> for at least five of the characters from the video, </a:t>
            </a:r>
            <a:r>
              <a:rPr lang="en" sz="1500" i="1">
                <a:latin typeface="Times New Roman"/>
                <a:ea typeface="Times New Roman"/>
                <a:cs typeface="Times New Roman"/>
                <a:sym typeface="Times New Roman"/>
              </a:rPr>
              <a:t>Get Back Up Again, </a:t>
            </a:r>
            <a:r>
              <a:rPr lang="en" sz="1500">
                <a:latin typeface="Times New Roman"/>
                <a:ea typeface="Times New Roman"/>
                <a:cs typeface="Times New Roman"/>
                <a:sym typeface="Times New Roman"/>
              </a:rPr>
              <a:t>and having discussions with family members about </a:t>
            </a:r>
            <a:r>
              <a:rPr lang="en" sz="1500" i="1">
                <a:latin typeface="Times New Roman"/>
                <a:ea typeface="Times New Roman"/>
                <a:cs typeface="Times New Roman"/>
                <a:sym typeface="Times New Roman"/>
              </a:rPr>
              <a:t>Hope Creators</a:t>
            </a:r>
            <a:r>
              <a:rPr lang="en" sz="1500">
                <a:latin typeface="Times New Roman"/>
                <a:ea typeface="Times New Roman"/>
                <a:cs typeface="Times New Roman"/>
                <a:sym typeface="Times New Roman"/>
              </a:rPr>
              <a:t> and </a:t>
            </a:r>
            <a:r>
              <a:rPr lang="en" sz="1500" i="1">
                <a:latin typeface="Times New Roman"/>
                <a:ea typeface="Times New Roman"/>
                <a:cs typeface="Times New Roman"/>
                <a:sym typeface="Times New Roman"/>
              </a:rPr>
              <a:t>Hope Crushers</a:t>
            </a:r>
            <a:r>
              <a:rPr lang="en" sz="1500">
                <a:latin typeface="Times New Roman"/>
                <a:ea typeface="Times New Roman"/>
                <a:cs typeface="Times New Roman"/>
                <a:sym typeface="Times New Roman"/>
              </a:rPr>
              <a:t>,  students will successfully identify themselves as </a:t>
            </a:r>
            <a:r>
              <a:rPr lang="en" sz="1500" i="1">
                <a:latin typeface="Times New Roman"/>
                <a:ea typeface="Times New Roman"/>
                <a:cs typeface="Times New Roman"/>
                <a:sym typeface="Times New Roman"/>
              </a:rPr>
              <a:t>Hope Creators</a:t>
            </a:r>
            <a:r>
              <a:rPr lang="en" sz="1500">
                <a:latin typeface="Times New Roman"/>
                <a:ea typeface="Times New Roman"/>
                <a:cs typeface="Times New Roman"/>
                <a:sym typeface="Times New Roman"/>
              </a:rPr>
              <a:t> by creating a “</a:t>
            </a:r>
            <a:r>
              <a:rPr lang="en" sz="1500" i="1">
                <a:latin typeface="Times New Roman"/>
                <a:ea typeface="Times New Roman"/>
                <a:cs typeface="Times New Roman"/>
                <a:sym typeface="Times New Roman"/>
              </a:rPr>
              <a:t>Self Talk” Statement </a:t>
            </a:r>
            <a:r>
              <a:rPr lang="en" sz="1500">
                <a:latin typeface="Times New Roman"/>
                <a:ea typeface="Times New Roman"/>
                <a:cs typeface="Times New Roman"/>
                <a:sym typeface="Times New Roman"/>
              </a:rPr>
              <a:t>for their personal use.</a:t>
            </a:r>
            <a:endParaRPr sz="3200" b="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8"/>
          <p:cNvSpPr txBox="1">
            <a:spLocks noGrp="1"/>
          </p:cNvSpPr>
          <p:nvPr>
            <p:ph type="title"/>
          </p:nvPr>
        </p:nvSpPr>
        <p:spPr>
          <a:xfrm>
            <a:off x="311700" y="445024"/>
            <a:ext cx="5725196" cy="5939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Please watch the video </a:t>
            </a:r>
            <a:endParaRPr sz="3600" dirty="0"/>
          </a:p>
        </p:txBody>
      </p:sp>
      <p:sp>
        <p:nvSpPr>
          <p:cNvPr id="468" name="Google Shape;468;p38"/>
          <p:cNvSpPr txBox="1">
            <a:spLocks noGrp="1"/>
          </p:cNvSpPr>
          <p:nvPr>
            <p:ph type="body" idx="1"/>
          </p:nvPr>
        </p:nvSpPr>
        <p:spPr>
          <a:xfrm>
            <a:off x="109000" y="1433075"/>
            <a:ext cx="6591300" cy="311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3500" dirty="0">
              <a:solidFill>
                <a:schemeClr val="lt1"/>
              </a:solidFill>
              <a:latin typeface="Sue Ellen Francisco"/>
              <a:ea typeface="Sue Ellen Francisco"/>
              <a:cs typeface="Sue Ellen Francisco"/>
              <a:sym typeface="Sue Ellen Francisco"/>
            </a:endParaRPr>
          </a:p>
          <a:p>
            <a:pPr marL="0" lvl="0" indent="0" algn="l" rtl="0">
              <a:lnSpc>
                <a:spcPct val="100000"/>
              </a:lnSpc>
              <a:spcBef>
                <a:spcPts val="0"/>
              </a:spcBef>
              <a:spcAft>
                <a:spcPts val="0"/>
              </a:spcAft>
              <a:buNone/>
            </a:pPr>
            <a:r>
              <a:rPr lang="en" sz="2400" dirty="0">
                <a:solidFill>
                  <a:schemeClr val="lt1"/>
                </a:solidFill>
                <a:latin typeface="Sue Ellen Francisco"/>
                <a:ea typeface="Sue Ellen Francisco"/>
                <a:cs typeface="Sue Ellen Francisco"/>
                <a:sym typeface="Sue Ellen Francisco"/>
              </a:rPr>
              <a:t>Watch </a:t>
            </a:r>
            <a:r>
              <a:rPr lang="en" sz="2400" u="sng" dirty="0">
                <a:solidFill>
                  <a:schemeClr val="accent5"/>
                </a:solidFill>
                <a:latin typeface="Sue Ellen Francisco"/>
                <a:ea typeface="Sue Ellen Francisco"/>
                <a:cs typeface="Sue Ellen Francisco"/>
                <a:sym typeface="Sue Ellen Francisco"/>
                <a:hlinkClick r:id="rId3"/>
              </a:rPr>
              <a:t>Get Back Up Again”</a:t>
            </a:r>
            <a:r>
              <a:rPr lang="en" sz="2400" dirty="0">
                <a:solidFill>
                  <a:schemeClr val="lt1"/>
                </a:solidFill>
                <a:latin typeface="Sue Ellen Francisco"/>
                <a:ea typeface="Sue Ellen Francisco"/>
                <a:cs typeface="Sue Ellen Francisco"/>
                <a:sym typeface="Sue Ellen Francisco"/>
              </a:rPr>
              <a:t> Clip from the movie Trolls. </a:t>
            </a:r>
            <a:endParaRPr sz="2400" dirty="0">
              <a:solidFill>
                <a:schemeClr val="lt1"/>
              </a:solidFill>
              <a:latin typeface="Sue Ellen Francisco"/>
              <a:ea typeface="Sue Ellen Francisco"/>
              <a:cs typeface="Sue Ellen Francisco"/>
              <a:sym typeface="Sue Ellen Francisco"/>
            </a:endParaRPr>
          </a:p>
          <a:p>
            <a:pPr marL="0" lvl="0" indent="0" algn="l" rtl="0">
              <a:lnSpc>
                <a:spcPct val="100000"/>
              </a:lnSpc>
              <a:spcBef>
                <a:spcPts val="0"/>
              </a:spcBef>
              <a:spcAft>
                <a:spcPts val="0"/>
              </a:spcAft>
              <a:buNone/>
            </a:pPr>
            <a:r>
              <a:rPr lang="en" sz="2400" dirty="0">
                <a:solidFill>
                  <a:schemeClr val="lt1"/>
                </a:solidFill>
                <a:latin typeface="Sue Ellen Francisco"/>
                <a:ea typeface="Sue Ellen Francisco"/>
                <a:cs typeface="Sue Ellen Francisco"/>
                <a:sym typeface="Sue Ellen Francisco"/>
              </a:rPr>
              <a:t>Please click on the words “</a:t>
            </a:r>
            <a:r>
              <a:rPr lang="en" sz="2400" u="sng" dirty="0">
                <a:solidFill>
                  <a:schemeClr val="accent5"/>
                </a:solidFill>
                <a:latin typeface="Sue Ellen Francisco"/>
                <a:ea typeface="Sue Ellen Francisco"/>
                <a:cs typeface="Sue Ellen Francisco"/>
                <a:sym typeface="Sue Ellen Francisco"/>
                <a:hlinkClick r:id="rId3"/>
              </a:rPr>
              <a:t>Get Back Up Again”</a:t>
            </a:r>
            <a:r>
              <a:rPr lang="en" sz="2400" dirty="0">
                <a:solidFill>
                  <a:schemeClr val="lt1"/>
                </a:solidFill>
                <a:latin typeface="Sue Ellen Francisco"/>
                <a:ea typeface="Sue Ellen Francisco"/>
                <a:cs typeface="Sue Ellen Francisco"/>
                <a:sym typeface="Sue Ellen Francisco"/>
              </a:rPr>
              <a:t> or click on the picture in the corner! It will take you to the song. Notice what the character, Poppy says when she falls down. </a:t>
            </a:r>
            <a:endParaRPr sz="2400" dirty="0">
              <a:solidFill>
                <a:schemeClr val="lt1"/>
              </a:solidFill>
              <a:latin typeface="Sue Ellen Francisco"/>
              <a:ea typeface="Sue Ellen Francisco"/>
              <a:cs typeface="Sue Ellen Francisco"/>
              <a:sym typeface="Sue Ellen Francisco"/>
            </a:endParaRPr>
          </a:p>
          <a:p>
            <a:pPr marL="0" lvl="0" indent="0" algn="ctr" rtl="0">
              <a:lnSpc>
                <a:spcPct val="100000"/>
              </a:lnSpc>
              <a:spcBef>
                <a:spcPts val="0"/>
              </a:spcBef>
              <a:spcAft>
                <a:spcPts val="0"/>
              </a:spcAft>
              <a:buNone/>
            </a:pPr>
            <a:endParaRPr sz="3400" dirty="0">
              <a:solidFill>
                <a:schemeClr val="lt1"/>
              </a:solidFill>
              <a:latin typeface="Sue Ellen Francisco"/>
              <a:ea typeface="Sue Ellen Francisco"/>
              <a:cs typeface="Sue Ellen Francisco"/>
              <a:sym typeface="Sue Ellen Francisco"/>
            </a:endParaRPr>
          </a:p>
          <a:p>
            <a:pPr marL="0" lvl="0" indent="0" algn="ctr" rtl="0">
              <a:lnSpc>
                <a:spcPct val="100000"/>
              </a:lnSpc>
              <a:spcBef>
                <a:spcPts val="0"/>
              </a:spcBef>
              <a:spcAft>
                <a:spcPts val="0"/>
              </a:spcAft>
              <a:buClr>
                <a:schemeClr val="dk1"/>
              </a:buClr>
              <a:buSzPts val="1100"/>
              <a:buFont typeface="Arial"/>
              <a:buNone/>
            </a:pPr>
            <a:endParaRPr sz="3400" dirty="0">
              <a:solidFill>
                <a:schemeClr val="lt1"/>
              </a:solidFill>
              <a:latin typeface="Sue Ellen Francisco"/>
              <a:ea typeface="Sue Ellen Francisco"/>
              <a:cs typeface="Sue Ellen Francisco"/>
              <a:sym typeface="Sue Ellen Francisco"/>
            </a:endParaRPr>
          </a:p>
        </p:txBody>
      </p:sp>
      <p:pic>
        <p:nvPicPr>
          <p:cNvPr id="469" name="Google Shape;469;p38">
            <a:hlinkClick r:id="rId3"/>
          </p:cNvPr>
          <p:cNvPicPr preferRelativeResize="0"/>
          <p:nvPr/>
        </p:nvPicPr>
        <p:blipFill>
          <a:blip r:embed="rId4">
            <a:alphaModFix/>
          </a:blip>
          <a:stretch>
            <a:fillRect/>
          </a:stretch>
        </p:blipFill>
        <p:spPr>
          <a:xfrm>
            <a:off x="5292700" y="29687"/>
            <a:ext cx="3732175" cy="1403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9"/>
          <p:cNvSpPr txBox="1">
            <a:spLocks noGrp="1"/>
          </p:cNvSpPr>
          <p:nvPr>
            <p:ph type="title"/>
          </p:nvPr>
        </p:nvSpPr>
        <p:spPr>
          <a:xfrm>
            <a:off x="2597700" y="835967"/>
            <a:ext cx="6204900" cy="7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Discussion and Padlet Activity</a:t>
            </a:r>
            <a:endParaRPr dirty="0"/>
          </a:p>
        </p:txBody>
      </p:sp>
      <p:sp>
        <p:nvSpPr>
          <p:cNvPr id="475" name="Google Shape;475;p39"/>
          <p:cNvSpPr txBox="1">
            <a:spLocks noGrp="1"/>
          </p:cNvSpPr>
          <p:nvPr>
            <p:ph type="body" idx="1"/>
          </p:nvPr>
        </p:nvSpPr>
        <p:spPr>
          <a:xfrm>
            <a:off x="2597700" y="2451825"/>
            <a:ext cx="6204900" cy="22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will click on the </a:t>
            </a:r>
            <a:r>
              <a:rPr lang="en" u="sng">
                <a:solidFill>
                  <a:schemeClr val="hlink"/>
                </a:solidFill>
                <a:hlinkClick r:id="rId3"/>
              </a:rPr>
              <a:t>Padlet activity</a:t>
            </a:r>
            <a:r>
              <a:rPr lang="en"/>
              <a:t> here. Students will respond to four questions, as well as watch a short video clip about hope. Students will be able to connect the idea of hope to the story </a:t>
            </a:r>
            <a:r>
              <a:rPr lang="en" i="1"/>
              <a:t>Rosie Revere, Engineer</a:t>
            </a:r>
            <a:r>
              <a:rPr lang="en"/>
              <a:t>. </a:t>
            </a:r>
            <a:endParaRPr sz="2700">
              <a:highlight>
                <a:srgbClr val="FFFFFF"/>
              </a:highlight>
            </a:endParaRPr>
          </a:p>
          <a:p>
            <a:pPr marL="0" lvl="0" indent="0" algn="l" rtl="0">
              <a:spcBef>
                <a:spcPts val="1600"/>
              </a:spcBef>
              <a:spcAft>
                <a:spcPts val="1600"/>
              </a:spcAft>
              <a:buNone/>
            </a:pPr>
            <a:endParaRPr/>
          </a:p>
        </p:txBody>
      </p:sp>
      <p:sp>
        <p:nvSpPr>
          <p:cNvPr id="476" name="Google Shape;476;p39"/>
          <p:cNvSpPr/>
          <p:nvPr/>
        </p:nvSpPr>
        <p:spPr>
          <a:xfrm>
            <a:off x="1460825" y="2650201"/>
            <a:ext cx="1024156" cy="51545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158_Potter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1537</Words>
  <Application>Microsoft Macintosh PowerPoint</Application>
  <PresentationFormat>On-screen Show (16:9)</PresentationFormat>
  <Paragraphs>132</Paragraphs>
  <Slides>40</Slides>
  <Notes>40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Sue Ellen Francisco</vt:lpstr>
      <vt:lpstr>Muli Regular</vt:lpstr>
      <vt:lpstr>Times New Roman</vt:lpstr>
      <vt:lpstr>Barlow Condensed</vt:lpstr>
      <vt:lpstr>Calibri</vt:lpstr>
      <vt:lpstr>Arial</vt:lpstr>
      <vt:lpstr>Homemade Apple</vt:lpstr>
      <vt:lpstr>Muli</vt:lpstr>
      <vt:lpstr>Poppins</vt:lpstr>
      <vt:lpstr>Simple Light</vt:lpstr>
      <vt:lpstr>0158_Potter_Template_SlidesMania</vt:lpstr>
      <vt:lpstr>Third Grade Lesson 1</vt:lpstr>
      <vt:lpstr>Objective: After participating in a Padlet activity and a read aloud with guided questions, students will respond to the question: “What is the role that the characters in the book play in creating Rosie's hope or crushing Rosie's hope?”</vt:lpstr>
      <vt:lpstr>Discussion and Padlet Activity</vt:lpstr>
      <vt:lpstr>Read Aloud Activities</vt:lpstr>
      <vt:lpstr>Some Questions To Consider:</vt:lpstr>
      <vt:lpstr>Third Grade Lesson 2</vt:lpstr>
      <vt:lpstr>Objective: After participating in a Padlet review of the main characters in Rosie Revere Engineer by Andrea Beaty, completing a Compare/Contrast graphic organizer through the lens of Hope Creators and Hope Crushers for at least five of the characters from the video, Get Back Up Again, and having discussions with family members about Hope Creators and Hope Crushers,  students will successfully identify themselves as Hope Creators by creating a “Self Talk” Statement for their personal use.</vt:lpstr>
      <vt:lpstr>Please watch the video </vt:lpstr>
      <vt:lpstr>Discussion and Padlet Activity</vt:lpstr>
      <vt:lpstr>QUESTIONS TO THINK ABOUT: Write about a time when you were successful. Who supported you? How? When was a time you thought of yourself as a failure? Did anyone crush you? How? Are you a Hope Creator or a Hope Crusher for yourself? Can you think of another word for “Hope”?</vt:lpstr>
      <vt:lpstr>A hope creator is… Someone who believes in you. They are kind and positive even if you fail. </vt:lpstr>
      <vt:lpstr>A hope crusher is… Someone who does not believe in you and what you are capable of doing.</vt:lpstr>
      <vt:lpstr>Discuss with a parent:</vt:lpstr>
      <vt:lpstr>Discuss:</vt:lpstr>
      <vt:lpstr>WITH A PARENT…  CAN YOU CREATE A POSITIVE SELF TALK STATEMENT TO USE WHEN SOMEONE BRINGS YOU DOWN?  </vt:lpstr>
      <vt:lpstr>HERE ARE SOME EXAMPLES OF POSITIVE SELF TALK:</vt:lpstr>
      <vt:lpstr>Third Grade Lesson 3</vt:lpstr>
      <vt:lpstr>Objective: After active participation in a recap discussion about positive self-talk statements, students will explore forces and motion aligning the scientific concepts to the Push/Pull impacts of Hope Creators/ Hope Crushers. Understanding of this alignment will be assessed through students' cartoon drawing of superheroes where hope crushers are related to gravity and friction and hope creators are related to force.  </vt:lpstr>
      <vt:lpstr>Watch this youtube video.  Discuss with a parent all of the positive self talk statements you have heard. </vt:lpstr>
      <vt:lpstr>                     Thinglink</vt:lpstr>
      <vt:lpstr>Please click on this video to learn about forces and motion.</vt:lpstr>
      <vt:lpstr>PowerPoint Presentation</vt:lpstr>
      <vt:lpstr>An Example Could Be:</vt:lpstr>
      <vt:lpstr>Hope Crushers Vs. Hope Creators</vt:lpstr>
      <vt:lpstr>PowerPoint Presentation</vt:lpstr>
      <vt:lpstr>Create a Cartoon</vt:lpstr>
      <vt:lpstr>Third Grade Lesson 4</vt:lpstr>
      <vt:lpstr>Objective: After participating in a recap discussion of hope creators and hope crushers students will respond to the question, “Do you believe that someone can add force and direction to our lives by making a poster, Padlet, or Flipgrid.  </vt:lpstr>
      <vt:lpstr>PowerPoint Presentation</vt:lpstr>
      <vt:lpstr>A hope creator is… Someone who believes in you. They are kind and positive even if you fail. </vt:lpstr>
      <vt:lpstr>A hope crusher is… Someone who does not believe in you and what you are capable of doing.</vt:lpstr>
      <vt:lpstr>Review of Relating Hope Creators/Crushers to Science:</vt:lpstr>
      <vt:lpstr>Defining Science Terms:</vt:lpstr>
      <vt:lpstr>What we want you to know...</vt:lpstr>
      <vt:lpstr>How does this relate? Here are some examples:</vt:lpstr>
      <vt:lpstr>DISCUSS WITH A PARENT:  HOW DOES THE IDEA OF FORCE AND MOTION AFFECT YOUR BELIEFS IN LIFE?</vt:lpstr>
      <vt:lpstr>Do you believe that someone can add force and direction to our lives?</vt:lpstr>
      <vt:lpstr>It’s time to create!</vt:lpstr>
      <vt:lpstr>   Be sure to include:</vt:lpstr>
      <vt:lpstr>Poster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Grade Lesson 1</dc:title>
  <dc:creator>ASUS</dc:creator>
  <cp:lastModifiedBy>Kevin Sheehan</cp:lastModifiedBy>
  <cp:revision>1</cp:revision>
  <dcterms:modified xsi:type="dcterms:W3CDTF">2020-06-23T01:15:27Z</dcterms:modified>
</cp:coreProperties>
</file>