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6"/>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14" d="100"/>
          <a:sy n="114" d="100"/>
        </p:scale>
        <p:origin x="51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92850A-8984-4839-B836-5322E1BB4C7F}" type="datetimeFigureOut">
              <a:rPr lang="en-US" smtClean="0"/>
              <a:t>6/22/20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F00F15-1881-42AA-80BD-C6CA3A88BF11}" type="slidenum">
              <a:rPr lang="en-US" smtClean="0"/>
              <a:t>‹#›</a:t>
            </a:fld>
            <a:endParaRPr lang="en-US"/>
          </a:p>
        </p:txBody>
      </p:sp>
    </p:spTree>
    <p:extLst>
      <p:ext uri="{BB962C8B-B14F-4D97-AF65-F5344CB8AC3E}">
        <p14:creationId xmlns:p14="http://schemas.microsoft.com/office/powerpoint/2010/main" val="1688598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808bfd29ae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808bfd29ae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8838a16012_4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8838a16012_4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8838a16012_4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8838a16012_4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8838a16012_4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8838a16012_4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8838a16012_4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8838a16012_4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8838a1601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8838a160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8838a1601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8838a1601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8838a16012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8838a1601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838a16012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8838a1601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8071d94b48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8071d94b48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8838a16012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8838a1601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8838a16012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8838a16012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88b95c2139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88b95c2139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88b95c2139_2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88b95c2139_2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88b95c2139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88b95c2139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88b95c21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88b95c21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88b95c2139_2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88b95c2139_2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88b95c2139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88b95c213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88b95c213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88b95c213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8071d94b48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8071d94b48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88b95c213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88b95c213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8b95c2139_2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88b95c2139_2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8071d94b48_0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8071d94b48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8071d94b48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8071d94b48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808bfd29ae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808bfd29ae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808bfd29ae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808bfd29ae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808bfd29ae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808bfd29ae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41" y="3766000"/>
            <a:ext cx="9827200" cy="3092000"/>
          </a:xfrm>
          <a:prstGeom prst="rtTriangl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flipH="1">
            <a:off x="4776800" y="2067600"/>
            <a:ext cx="7415200" cy="4790400"/>
          </a:xfrm>
          <a:prstGeom prst="rtTriangl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10800000">
            <a:off x="6745207" y="0"/>
            <a:ext cx="5446800" cy="2736800"/>
          </a:xfrm>
          <a:prstGeom prst="rtTriangl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71033"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a:off x="340267" y="789"/>
            <a:ext cx="3000484" cy="13924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 name="Google Shape;18;p2"/>
          <p:cNvGrpSpPr/>
          <p:nvPr/>
        </p:nvGrpSpPr>
        <p:grpSpPr>
          <a:xfrm>
            <a:off x="1207194" y="789"/>
            <a:ext cx="3000484" cy="13924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 name="Google Shape;22;p2"/>
          <p:cNvGrpSpPr/>
          <p:nvPr/>
        </p:nvGrpSpPr>
        <p:grpSpPr>
          <a:xfrm>
            <a:off x="9409957" y="6784"/>
            <a:ext cx="2468376" cy="1002811"/>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6;p2"/>
          <p:cNvGrpSpPr/>
          <p:nvPr/>
        </p:nvGrpSpPr>
        <p:grpSpPr>
          <a:xfrm>
            <a:off x="8737376" y="5623803"/>
            <a:ext cx="3185424" cy="1234316"/>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 name="Google Shape;30;p2"/>
          <p:cNvGrpSpPr/>
          <p:nvPr/>
        </p:nvGrpSpPr>
        <p:grpSpPr>
          <a:xfrm>
            <a:off x="265532" y="5407536"/>
            <a:ext cx="3727219" cy="1444411"/>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 name="Google Shape;34;p2"/>
          <p:cNvSpPr txBox="1">
            <a:spLocks noGrp="1"/>
          </p:cNvSpPr>
          <p:nvPr>
            <p:ph type="ctrTitle"/>
          </p:nvPr>
        </p:nvSpPr>
        <p:spPr>
          <a:xfrm>
            <a:off x="2478271" y="2430444"/>
            <a:ext cx="7148400" cy="193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800"/>
              <a:buNone/>
              <a:defRPr sz="5067"/>
            </a:lvl1pPr>
            <a:lvl2pPr lvl="1" algn="ctr">
              <a:spcBef>
                <a:spcPts val="0"/>
              </a:spcBef>
              <a:spcAft>
                <a:spcPts val="0"/>
              </a:spcAft>
              <a:buSzPts val="3800"/>
              <a:buNone/>
              <a:defRPr sz="5067"/>
            </a:lvl2pPr>
            <a:lvl3pPr lvl="2" algn="ctr">
              <a:spcBef>
                <a:spcPts val="0"/>
              </a:spcBef>
              <a:spcAft>
                <a:spcPts val="0"/>
              </a:spcAft>
              <a:buSzPts val="3800"/>
              <a:buNone/>
              <a:defRPr sz="5067"/>
            </a:lvl3pPr>
            <a:lvl4pPr lvl="3" algn="ctr">
              <a:spcBef>
                <a:spcPts val="0"/>
              </a:spcBef>
              <a:spcAft>
                <a:spcPts val="0"/>
              </a:spcAft>
              <a:buSzPts val="3800"/>
              <a:buNone/>
              <a:defRPr sz="5067"/>
            </a:lvl4pPr>
            <a:lvl5pPr lvl="4" algn="ctr">
              <a:spcBef>
                <a:spcPts val="0"/>
              </a:spcBef>
              <a:spcAft>
                <a:spcPts val="0"/>
              </a:spcAft>
              <a:buSzPts val="3800"/>
              <a:buNone/>
              <a:defRPr sz="5067"/>
            </a:lvl5pPr>
            <a:lvl6pPr lvl="5" algn="ctr">
              <a:spcBef>
                <a:spcPts val="0"/>
              </a:spcBef>
              <a:spcAft>
                <a:spcPts val="0"/>
              </a:spcAft>
              <a:buSzPts val="3800"/>
              <a:buNone/>
              <a:defRPr sz="5067"/>
            </a:lvl6pPr>
            <a:lvl7pPr lvl="6" algn="ctr">
              <a:spcBef>
                <a:spcPts val="0"/>
              </a:spcBef>
              <a:spcAft>
                <a:spcPts val="0"/>
              </a:spcAft>
              <a:buSzPts val="3800"/>
              <a:buNone/>
              <a:defRPr sz="5067"/>
            </a:lvl7pPr>
            <a:lvl8pPr lvl="7" algn="ctr">
              <a:spcBef>
                <a:spcPts val="0"/>
              </a:spcBef>
              <a:spcAft>
                <a:spcPts val="0"/>
              </a:spcAft>
              <a:buSzPts val="3800"/>
              <a:buNone/>
              <a:defRPr sz="5067"/>
            </a:lvl8pPr>
            <a:lvl9pPr lvl="8" algn="ctr">
              <a:spcBef>
                <a:spcPts val="0"/>
              </a:spcBef>
              <a:spcAft>
                <a:spcPts val="0"/>
              </a:spcAft>
              <a:buSzPts val="3800"/>
              <a:buNone/>
              <a:defRPr sz="5067"/>
            </a:lvl9pPr>
          </a:lstStyle>
          <a:p>
            <a:endParaRPr/>
          </a:p>
        </p:txBody>
      </p:sp>
      <p:sp>
        <p:nvSpPr>
          <p:cNvPr id="35" name="Google Shape;35;p2"/>
          <p:cNvSpPr txBox="1">
            <a:spLocks noGrp="1"/>
          </p:cNvSpPr>
          <p:nvPr>
            <p:ph type="subTitle" idx="1"/>
          </p:nvPr>
        </p:nvSpPr>
        <p:spPr>
          <a:xfrm>
            <a:off x="2478267" y="4550877"/>
            <a:ext cx="7148400" cy="69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2133">
                <a:solidFill>
                  <a:schemeClr val="lt1"/>
                </a:solidFill>
              </a:defRPr>
            </a:lvl1pPr>
            <a:lvl2pPr lvl="1" algn="ctr">
              <a:lnSpc>
                <a:spcPct val="100000"/>
              </a:lnSpc>
              <a:spcBef>
                <a:spcPts val="0"/>
              </a:spcBef>
              <a:spcAft>
                <a:spcPts val="0"/>
              </a:spcAft>
              <a:buClr>
                <a:schemeClr val="lt1"/>
              </a:buClr>
              <a:buSzPts val="1600"/>
              <a:buNone/>
              <a:defRPr sz="2133">
                <a:solidFill>
                  <a:schemeClr val="lt1"/>
                </a:solidFill>
              </a:defRPr>
            </a:lvl2pPr>
            <a:lvl3pPr lvl="2" algn="ctr">
              <a:lnSpc>
                <a:spcPct val="100000"/>
              </a:lnSpc>
              <a:spcBef>
                <a:spcPts val="0"/>
              </a:spcBef>
              <a:spcAft>
                <a:spcPts val="0"/>
              </a:spcAft>
              <a:buClr>
                <a:schemeClr val="lt1"/>
              </a:buClr>
              <a:buSzPts val="1600"/>
              <a:buNone/>
              <a:defRPr sz="2133">
                <a:solidFill>
                  <a:schemeClr val="lt1"/>
                </a:solidFill>
              </a:defRPr>
            </a:lvl3pPr>
            <a:lvl4pPr lvl="3" algn="ctr">
              <a:lnSpc>
                <a:spcPct val="100000"/>
              </a:lnSpc>
              <a:spcBef>
                <a:spcPts val="0"/>
              </a:spcBef>
              <a:spcAft>
                <a:spcPts val="0"/>
              </a:spcAft>
              <a:buClr>
                <a:schemeClr val="lt1"/>
              </a:buClr>
              <a:buSzPts val="1600"/>
              <a:buNone/>
              <a:defRPr sz="2133">
                <a:solidFill>
                  <a:schemeClr val="lt1"/>
                </a:solidFill>
              </a:defRPr>
            </a:lvl4pPr>
            <a:lvl5pPr lvl="4" algn="ctr">
              <a:lnSpc>
                <a:spcPct val="100000"/>
              </a:lnSpc>
              <a:spcBef>
                <a:spcPts val="0"/>
              </a:spcBef>
              <a:spcAft>
                <a:spcPts val="0"/>
              </a:spcAft>
              <a:buClr>
                <a:schemeClr val="lt1"/>
              </a:buClr>
              <a:buSzPts val="1600"/>
              <a:buNone/>
              <a:defRPr sz="2133">
                <a:solidFill>
                  <a:schemeClr val="lt1"/>
                </a:solidFill>
              </a:defRPr>
            </a:lvl5pPr>
            <a:lvl6pPr lvl="5" algn="ctr">
              <a:lnSpc>
                <a:spcPct val="100000"/>
              </a:lnSpc>
              <a:spcBef>
                <a:spcPts val="0"/>
              </a:spcBef>
              <a:spcAft>
                <a:spcPts val="0"/>
              </a:spcAft>
              <a:buClr>
                <a:schemeClr val="lt1"/>
              </a:buClr>
              <a:buSzPts val="1600"/>
              <a:buNone/>
              <a:defRPr sz="2133">
                <a:solidFill>
                  <a:schemeClr val="lt1"/>
                </a:solidFill>
              </a:defRPr>
            </a:lvl6pPr>
            <a:lvl7pPr lvl="6" algn="ctr">
              <a:lnSpc>
                <a:spcPct val="100000"/>
              </a:lnSpc>
              <a:spcBef>
                <a:spcPts val="0"/>
              </a:spcBef>
              <a:spcAft>
                <a:spcPts val="0"/>
              </a:spcAft>
              <a:buClr>
                <a:schemeClr val="lt1"/>
              </a:buClr>
              <a:buSzPts val="1600"/>
              <a:buNone/>
              <a:defRPr sz="2133">
                <a:solidFill>
                  <a:schemeClr val="lt1"/>
                </a:solidFill>
              </a:defRPr>
            </a:lvl7pPr>
            <a:lvl8pPr lvl="7" algn="ctr">
              <a:lnSpc>
                <a:spcPct val="100000"/>
              </a:lnSpc>
              <a:spcBef>
                <a:spcPts val="0"/>
              </a:spcBef>
              <a:spcAft>
                <a:spcPts val="0"/>
              </a:spcAft>
              <a:buClr>
                <a:schemeClr val="lt1"/>
              </a:buClr>
              <a:buSzPts val="1600"/>
              <a:buNone/>
              <a:defRPr sz="2133">
                <a:solidFill>
                  <a:schemeClr val="lt1"/>
                </a:solidFill>
              </a:defRPr>
            </a:lvl8pPr>
            <a:lvl9pPr lvl="8" algn="ctr">
              <a:lnSpc>
                <a:spcPct val="100000"/>
              </a:lnSpc>
              <a:spcBef>
                <a:spcPts val="0"/>
              </a:spcBef>
              <a:spcAft>
                <a:spcPts val="0"/>
              </a:spcAft>
              <a:buClr>
                <a:schemeClr val="lt1"/>
              </a:buClr>
              <a:buSzPts val="1600"/>
              <a:buNone/>
              <a:defRPr sz="2133">
                <a:solidFill>
                  <a:schemeClr val="lt1"/>
                </a:solidFill>
              </a:defRPr>
            </a:lvl9pPr>
          </a:lstStyle>
          <a:p>
            <a:endParaRPr/>
          </a:p>
        </p:txBody>
      </p:sp>
      <p:sp>
        <p:nvSpPr>
          <p:cNvPr id="36" name="Google Shape;36;p2"/>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9369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7425600" y="3778767"/>
            <a:ext cx="4766400" cy="3079200"/>
          </a:xfrm>
          <a:prstGeom prst="rtTriangl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 name="Google Shape;111;p11"/>
          <p:cNvGrpSpPr/>
          <p:nvPr/>
        </p:nvGrpSpPr>
        <p:grpSpPr>
          <a:xfrm>
            <a:off x="7945630" y="5492769"/>
            <a:ext cx="3361269" cy="1365553"/>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 name="Google Shape;115;p11"/>
          <p:cNvGrpSpPr/>
          <p:nvPr/>
        </p:nvGrpSpPr>
        <p:grpSpPr>
          <a:xfrm>
            <a:off x="265532" y="3"/>
            <a:ext cx="3727219" cy="1444411"/>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11"/>
          <p:cNvSpPr txBox="1">
            <a:spLocks noGrp="1"/>
          </p:cNvSpPr>
          <p:nvPr>
            <p:ph type="title" hasCustomPrompt="1"/>
          </p:nvPr>
        </p:nvSpPr>
        <p:spPr>
          <a:xfrm>
            <a:off x="1847800" y="1845133"/>
            <a:ext cx="8496400" cy="1839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8600"/>
              <a:buNone/>
              <a:defRPr sz="11466">
                <a:solidFill>
                  <a:schemeClr val="dk2"/>
                </a:solidFill>
              </a:defRPr>
            </a:lvl1pPr>
            <a:lvl2pPr lvl="1" algn="ctr">
              <a:spcBef>
                <a:spcPts val="0"/>
              </a:spcBef>
              <a:spcAft>
                <a:spcPts val="0"/>
              </a:spcAft>
              <a:buClr>
                <a:schemeClr val="dk2"/>
              </a:buClr>
              <a:buSzPts val="8600"/>
              <a:buNone/>
              <a:defRPr sz="11466">
                <a:solidFill>
                  <a:schemeClr val="dk2"/>
                </a:solidFill>
              </a:defRPr>
            </a:lvl2pPr>
            <a:lvl3pPr lvl="2" algn="ctr">
              <a:spcBef>
                <a:spcPts val="0"/>
              </a:spcBef>
              <a:spcAft>
                <a:spcPts val="0"/>
              </a:spcAft>
              <a:buClr>
                <a:schemeClr val="dk2"/>
              </a:buClr>
              <a:buSzPts val="8600"/>
              <a:buNone/>
              <a:defRPr sz="11466">
                <a:solidFill>
                  <a:schemeClr val="dk2"/>
                </a:solidFill>
              </a:defRPr>
            </a:lvl3pPr>
            <a:lvl4pPr lvl="3" algn="ctr">
              <a:spcBef>
                <a:spcPts val="0"/>
              </a:spcBef>
              <a:spcAft>
                <a:spcPts val="0"/>
              </a:spcAft>
              <a:buClr>
                <a:schemeClr val="dk2"/>
              </a:buClr>
              <a:buSzPts val="8600"/>
              <a:buNone/>
              <a:defRPr sz="11466">
                <a:solidFill>
                  <a:schemeClr val="dk2"/>
                </a:solidFill>
              </a:defRPr>
            </a:lvl4pPr>
            <a:lvl5pPr lvl="4" algn="ctr">
              <a:spcBef>
                <a:spcPts val="0"/>
              </a:spcBef>
              <a:spcAft>
                <a:spcPts val="0"/>
              </a:spcAft>
              <a:buClr>
                <a:schemeClr val="dk2"/>
              </a:buClr>
              <a:buSzPts val="8600"/>
              <a:buNone/>
              <a:defRPr sz="11466">
                <a:solidFill>
                  <a:schemeClr val="dk2"/>
                </a:solidFill>
              </a:defRPr>
            </a:lvl5pPr>
            <a:lvl6pPr lvl="5" algn="ctr">
              <a:spcBef>
                <a:spcPts val="0"/>
              </a:spcBef>
              <a:spcAft>
                <a:spcPts val="0"/>
              </a:spcAft>
              <a:buClr>
                <a:schemeClr val="dk2"/>
              </a:buClr>
              <a:buSzPts val="8600"/>
              <a:buNone/>
              <a:defRPr sz="11466">
                <a:solidFill>
                  <a:schemeClr val="dk2"/>
                </a:solidFill>
              </a:defRPr>
            </a:lvl6pPr>
            <a:lvl7pPr lvl="6" algn="ctr">
              <a:spcBef>
                <a:spcPts val="0"/>
              </a:spcBef>
              <a:spcAft>
                <a:spcPts val="0"/>
              </a:spcAft>
              <a:buClr>
                <a:schemeClr val="dk2"/>
              </a:buClr>
              <a:buSzPts val="8600"/>
              <a:buNone/>
              <a:defRPr sz="11466">
                <a:solidFill>
                  <a:schemeClr val="dk2"/>
                </a:solidFill>
              </a:defRPr>
            </a:lvl7pPr>
            <a:lvl8pPr lvl="7" algn="ctr">
              <a:spcBef>
                <a:spcPts val="0"/>
              </a:spcBef>
              <a:spcAft>
                <a:spcPts val="0"/>
              </a:spcAft>
              <a:buClr>
                <a:schemeClr val="dk2"/>
              </a:buClr>
              <a:buSzPts val="8600"/>
              <a:buNone/>
              <a:defRPr sz="11466">
                <a:solidFill>
                  <a:schemeClr val="dk2"/>
                </a:solidFill>
              </a:defRPr>
            </a:lvl8pPr>
            <a:lvl9pPr lvl="8" algn="ctr">
              <a:spcBef>
                <a:spcPts val="0"/>
              </a:spcBef>
              <a:spcAft>
                <a:spcPts val="0"/>
              </a:spcAft>
              <a:buClr>
                <a:schemeClr val="dk2"/>
              </a:buClr>
              <a:buSzPts val="8600"/>
              <a:buNone/>
              <a:defRPr sz="11466">
                <a:solidFill>
                  <a:schemeClr val="dk2"/>
                </a:solidFill>
              </a:defRPr>
            </a:lvl9pPr>
          </a:lstStyle>
          <a:p>
            <a:r>
              <a:t>xx%</a:t>
            </a:r>
          </a:p>
        </p:txBody>
      </p:sp>
      <p:sp>
        <p:nvSpPr>
          <p:cNvPr id="120" name="Google Shape;120;p11"/>
          <p:cNvSpPr txBox="1">
            <a:spLocks noGrp="1"/>
          </p:cNvSpPr>
          <p:nvPr>
            <p:ph type="body" idx="1"/>
          </p:nvPr>
        </p:nvSpPr>
        <p:spPr>
          <a:xfrm>
            <a:off x="1847800" y="3818467"/>
            <a:ext cx="8496400" cy="854800"/>
          </a:xfrm>
          <a:prstGeom prst="rect">
            <a:avLst/>
          </a:prstGeom>
        </p:spPr>
        <p:txBody>
          <a:bodyPr spcFirstLastPara="1" wrap="square" lIns="91425" tIns="91425" rIns="91425" bIns="91425" anchor="t" anchorCtr="0">
            <a:noAutofit/>
          </a:bodyPr>
          <a:lstStyle>
            <a:lvl1pPr marL="609585" lvl="0" indent="-414856" algn="ctr">
              <a:spcBef>
                <a:spcPts val="0"/>
              </a:spcBef>
              <a:spcAft>
                <a:spcPts val="0"/>
              </a:spcAft>
              <a:buSzPts val="1300"/>
              <a:buChar char="●"/>
              <a:defRPr/>
            </a:lvl1pPr>
            <a:lvl2pPr marL="1219170" lvl="1" indent="-397923" algn="ctr">
              <a:spcBef>
                <a:spcPts val="2133"/>
              </a:spcBef>
              <a:spcAft>
                <a:spcPts val="0"/>
              </a:spcAft>
              <a:buSzPts val="1100"/>
              <a:buChar char="○"/>
              <a:defRPr/>
            </a:lvl2pPr>
            <a:lvl3pPr marL="1828754" lvl="2" indent="-397923" algn="ctr">
              <a:spcBef>
                <a:spcPts val="2133"/>
              </a:spcBef>
              <a:spcAft>
                <a:spcPts val="0"/>
              </a:spcAft>
              <a:buSzPts val="1100"/>
              <a:buChar char="■"/>
              <a:defRPr/>
            </a:lvl3pPr>
            <a:lvl4pPr marL="2438339" lvl="3" indent="-397923" algn="ctr">
              <a:spcBef>
                <a:spcPts val="2133"/>
              </a:spcBef>
              <a:spcAft>
                <a:spcPts val="0"/>
              </a:spcAft>
              <a:buSzPts val="1100"/>
              <a:buChar char="●"/>
              <a:defRPr/>
            </a:lvl4pPr>
            <a:lvl5pPr marL="3047924" lvl="4" indent="-397923" algn="ctr">
              <a:spcBef>
                <a:spcPts val="2133"/>
              </a:spcBef>
              <a:spcAft>
                <a:spcPts val="0"/>
              </a:spcAft>
              <a:buSzPts val="1100"/>
              <a:buChar char="○"/>
              <a:defRPr/>
            </a:lvl5pPr>
            <a:lvl6pPr marL="3657509" lvl="5" indent="-397923" algn="ctr">
              <a:spcBef>
                <a:spcPts val="2133"/>
              </a:spcBef>
              <a:spcAft>
                <a:spcPts val="0"/>
              </a:spcAft>
              <a:buSzPts val="1100"/>
              <a:buChar char="■"/>
              <a:defRPr/>
            </a:lvl6pPr>
            <a:lvl7pPr marL="4267093" lvl="6" indent="-397923" algn="ctr">
              <a:spcBef>
                <a:spcPts val="2133"/>
              </a:spcBef>
              <a:spcAft>
                <a:spcPts val="0"/>
              </a:spcAft>
              <a:buSzPts val="1100"/>
              <a:buChar char="●"/>
              <a:defRPr/>
            </a:lvl7pPr>
            <a:lvl8pPr marL="4876678" lvl="7" indent="-397923" algn="ctr">
              <a:spcBef>
                <a:spcPts val="2133"/>
              </a:spcBef>
              <a:spcAft>
                <a:spcPts val="0"/>
              </a:spcAft>
              <a:buSzPts val="1100"/>
              <a:buChar char="○"/>
              <a:defRPr/>
            </a:lvl8pPr>
            <a:lvl9pPr marL="5486263" lvl="8" indent="-397923" algn="ctr">
              <a:spcBef>
                <a:spcPts val="2133"/>
              </a:spcBef>
              <a:spcAft>
                <a:spcPts val="2133"/>
              </a:spcAft>
              <a:buSzPts val="1100"/>
              <a:buChar char="■"/>
              <a:defRPr/>
            </a:lvl9pPr>
          </a:lstStyle>
          <a:p>
            <a:endParaRPr/>
          </a:p>
        </p:txBody>
      </p:sp>
      <p:sp>
        <p:nvSpPr>
          <p:cNvPr id="121" name="Google Shape;121;p11"/>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9859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35465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8131172" y="7"/>
            <a:ext cx="4060833" cy="2707427"/>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797467" y="2366963"/>
            <a:ext cx="10962800" cy="11184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200"/>
              <a:buNone/>
              <a:defRPr sz="5600">
                <a:solidFill>
                  <a:schemeClr val="lt1"/>
                </a:solidFill>
              </a:defRPr>
            </a:lvl1pPr>
            <a:lvl2pPr lvl="1">
              <a:spcBef>
                <a:spcPts val="0"/>
              </a:spcBef>
              <a:spcAft>
                <a:spcPts val="0"/>
              </a:spcAft>
              <a:buClr>
                <a:schemeClr val="lt1"/>
              </a:buClr>
              <a:buSzPts val="4200"/>
              <a:buNone/>
              <a:defRPr sz="5600">
                <a:solidFill>
                  <a:schemeClr val="lt1"/>
                </a:solidFill>
              </a:defRPr>
            </a:lvl2pPr>
            <a:lvl3pPr lvl="2">
              <a:spcBef>
                <a:spcPts val="0"/>
              </a:spcBef>
              <a:spcAft>
                <a:spcPts val="0"/>
              </a:spcAft>
              <a:buClr>
                <a:schemeClr val="lt1"/>
              </a:buClr>
              <a:buSzPts val="4200"/>
              <a:buNone/>
              <a:defRPr sz="5600">
                <a:solidFill>
                  <a:schemeClr val="lt1"/>
                </a:solidFill>
              </a:defRPr>
            </a:lvl3pPr>
            <a:lvl4pPr lvl="3">
              <a:spcBef>
                <a:spcPts val="0"/>
              </a:spcBef>
              <a:spcAft>
                <a:spcPts val="0"/>
              </a:spcAft>
              <a:buClr>
                <a:schemeClr val="lt1"/>
              </a:buClr>
              <a:buSzPts val="4200"/>
              <a:buNone/>
              <a:defRPr sz="5600">
                <a:solidFill>
                  <a:schemeClr val="lt1"/>
                </a:solidFill>
              </a:defRPr>
            </a:lvl4pPr>
            <a:lvl5pPr lvl="4">
              <a:spcBef>
                <a:spcPts val="0"/>
              </a:spcBef>
              <a:spcAft>
                <a:spcPts val="0"/>
              </a:spcAft>
              <a:buClr>
                <a:schemeClr val="lt1"/>
              </a:buClr>
              <a:buSzPts val="4200"/>
              <a:buNone/>
              <a:defRPr sz="5600">
                <a:solidFill>
                  <a:schemeClr val="lt1"/>
                </a:solidFill>
              </a:defRPr>
            </a:lvl5pPr>
            <a:lvl6pPr lvl="5">
              <a:spcBef>
                <a:spcPts val="0"/>
              </a:spcBef>
              <a:spcAft>
                <a:spcPts val="0"/>
              </a:spcAft>
              <a:buClr>
                <a:schemeClr val="lt1"/>
              </a:buClr>
              <a:buSzPts val="4200"/>
              <a:buNone/>
              <a:defRPr sz="5600">
                <a:solidFill>
                  <a:schemeClr val="lt1"/>
                </a:solidFill>
              </a:defRPr>
            </a:lvl6pPr>
            <a:lvl7pPr lvl="6">
              <a:spcBef>
                <a:spcPts val="0"/>
              </a:spcBef>
              <a:spcAft>
                <a:spcPts val="0"/>
              </a:spcAft>
              <a:buClr>
                <a:schemeClr val="lt1"/>
              </a:buClr>
              <a:buSzPts val="4200"/>
              <a:buNone/>
              <a:defRPr sz="5600">
                <a:solidFill>
                  <a:schemeClr val="lt1"/>
                </a:solidFill>
              </a:defRPr>
            </a:lvl7pPr>
            <a:lvl8pPr lvl="7">
              <a:spcBef>
                <a:spcPts val="0"/>
              </a:spcBef>
              <a:spcAft>
                <a:spcPts val="0"/>
              </a:spcAft>
              <a:buClr>
                <a:schemeClr val="lt1"/>
              </a:buClr>
              <a:buSzPts val="4200"/>
              <a:buNone/>
              <a:defRPr sz="5600">
                <a:solidFill>
                  <a:schemeClr val="lt1"/>
                </a:solidFill>
              </a:defRPr>
            </a:lvl8pPr>
            <a:lvl9pPr lvl="8">
              <a:spcBef>
                <a:spcPts val="0"/>
              </a:spcBef>
              <a:spcAft>
                <a:spcPts val="0"/>
              </a:spcAft>
              <a:buClr>
                <a:schemeClr val="lt1"/>
              </a:buClr>
              <a:buSzPts val="4200"/>
              <a:buNone/>
              <a:defRPr sz="5600">
                <a:solidFill>
                  <a:schemeClr val="lt1"/>
                </a:solidFill>
              </a:defRPr>
            </a:lvl9pPr>
          </a:lstStyle>
          <a:p>
            <a:endParaRPr/>
          </a:p>
        </p:txBody>
      </p:sp>
      <p:sp>
        <p:nvSpPr>
          <p:cNvPr id="17" name="Google Shape;17;p2"/>
          <p:cNvSpPr txBox="1">
            <a:spLocks noGrp="1"/>
          </p:cNvSpPr>
          <p:nvPr>
            <p:ph type="subTitle" idx="1"/>
          </p:nvPr>
        </p:nvSpPr>
        <p:spPr>
          <a:xfrm>
            <a:off x="797451" y="3621217"/>
            <a:ext cx="10962800" cy="57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2100"/>
              <a:buNone/>
              <a:defRPr sz="2800">
                <a:solidFill>
                  <a:schemeClr val="lt1"/>
                </a:solidFill>
              </a:defRPr>
            </a:lvl1pPr>
            <a:lvl2pPr lvl="1">
              <a:lnSpc>
                <a:spcPct val="100000"/>
              </a:lnSpc>
              <a:spcBef>
                <a:spcPts val="0"/>
              </a:spcBef>
              <a:spcAft>
                <a:spcPts val="0"/>
              </a:spcAft>
              <a:buClr>
                <a:schemeClr val="lt1"/>
              </a:buClr>
              <a:buSzPts val="2100"/>
              <a:buNone/>
              <a:defRPr sz="2800">
                <a:solidFill>
                  <a:schemeClr val="lt1"/>
                </a:solidFill>
              </a:defRPr>
            </a:lvl2pPr>
            <a:lvl3pPr lvl="2">
              <a:lnSpc>
                <a:spcPct val="100000"/>
              </a:lnSpc>
              <a:spcBef>
                <a:spcPts val="0"/>
              </a:spcBef>
              <a:spcAft>
                <a:spcPts val="0"/>
              </a:spcAft>
              <a:buClr>
                <a:schemeClr val="lt1"/>
              </a:buClr>
              <a:buSzPts val="2100"/>
              <a:buNone/>
              <a:defRPr sz="2800">
                <a:solidFill>
                  <a:schemeClr val="lt1"/>
                </a:solidFill>
              </a:defRPr>
            </a:lvl3pPr>
            <a:lvl4pPr lvl="3">
              <a:lnSpc>
                <a:spcPct val="100000"/>
              </a:lnSpc>
              <a:spcBef>
                <a:spcPts val="0"/>
              </a:spcBef>
              <a:spcAft>
                <a:spcPts val="0"/>
              </a:spcAft>
              <a:buClr>
                <a:schemeClr val="lt1"/>
              </a:buClr>
              <a:buSzPts val="2100"/>
              <a:buNone/>
              <a:defRPr sz="2800">
                <a:solidFill>
                  <a:schemeClr val="lt1"/>
                </a:solidFill>
              </a:defRPr>
            </a:lvl4pPr>
            <a:lvl5pPr lvl="4">
              <a:lnSpc>
                <a:spcPct val="100000"/>
              </a:lnSpc>
              <a:spcBef>
                <a:spcPts val="0"/>
              </a:spcBef>
              <a:spcAft>
                <a:spcPts val="0"/>
              </a:spcAft>
              <a:buClr>
                <a:schemeClr val="lt1"/>
              </a:buClr>
              <a:buSzPts val="2100"/>
              <a:buNone/>
              <a:defRPr sz="2800">
                <a:solidFill>
                  <a:schemeClr val="lt1"/>
                </a:solidFill>
              </a:defRPr>
            </a:lvl5pPr>
            <a:lvl6pPr lvl="5">
              <a:lnSpc>
                <a:spcPct val="100000"/>
              </a:lnSpc>
              <a:spcBef>
                <a:spcPts val="0"/>
              </a:spcBef>
              <a:spcAft>
                <a:spcPts val="0"/>
              </a:spcAft>
              <a:buClr>
                <a:schemeClr val="lt1"/>
              </a:buClr>
              <a:buSzPts val="2100"/>
              <a:buNone/>
              <a:defRPr sz="2800">
                <a:solidFill>
                  <a:schemeClr val="lt1"/>
                </a:solidFill>
              </a:defRPr>
            </a:lvl6pPr>
            <a:lvl7pPr lvl="6">
              <a:lnSpc>
                <a:spcPct val="100000"/>
              </a:lnSpc>
              <a:spcBef>
                <a:spcPts val="0"/>
              </a:spcBef>
              <a:spcAft>
                <a:spcPts val="0"/>
              </a:spcAft>
              <a:buClr>
                <a:schemeClr val="lt1"/>
              </a:buClr>
              <a:buSzPts val="2100"/>
              <a:buNone/>
              <a:defRPr sz="2800">
                <a:solidFill>
                  <a:schemeClr val="lt1"/>
                </a:solidFill>
              </a:defRPr>
            </a:lvl7pPr>
            <a:lvl8pPr lvl="7">
              <a:lnSpc>
                <a:spcPct val="100000"/>
              </a:lnSpc>
              <a:spcBef>
                <a:spcPts val="0"/>
              </a:spcBef>
              <a:spcAft>
                <a:spcPts val="0"/>
              </a:spcAft>
              <a:buClr>
                <a:schemeClr val="lt1"/>
              </a:buClr>
              <a:buSzPts val="2100"/>
              <a:buNone/>
              <a:defRPr sz="2800">
                <a:solidFill>
                  <a:schemeClr val="lt1"/>
                </a:solidFill>
              </a:defRPr>
            </a:lvl8pPr>
            <a:lvl9pPr lvl="8">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18" name="Google Shape;18;p2"/>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34359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8131172" y="7"/>
            <a:ext cx="4060833" cy="2707427"/>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a:off x="797467" y="2869796"/>
            <a:ext cx="10962800" cy="1118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200"/>
              <a:buNone/>
              <a:defRPr sz="5600">
                <a:solidFill>
                  <a:schemeClr val="lt1"/>
                </a:solidFill>
              </a:defRPr>
            </a:lvl1pPr>
            <a:lvl2pPr lvl="1">
              <a:spcBef>
                <a:spcPts val="0"/>
              </a:spcBef>
              <a:spcAft>
                <a:spcPts val="0"/>
              </a:spcAft>
              <a:buClr>
                <a:schemeClr val="lt1"/>
              </a:buClr>
              <a:buSzPts val="4200"/>
              <a:buNone/>
              <a:defRPr sz="5600">
                <a:solidFill>
                  <a:schemeClr val="lt1"/>
                </a:solidFill>
              </a:defRPr>
            </a:lvl2pPr>
            <a:lvl3pPr lvl="2">
              <a:spcBef>
                <a:spcPts val="0"/>
              </a:spcBef>
              <a:spcAft>
                <a:spcPts val="0"/>
              </a:spcAft>
              <a:buClr>
                <a:schemeClr val="lt1"/>
              </a:buClr>
              <a:buSzPts val="4200"/>
              <a:buNone/>
              <a:defRPr sz="5600">
                <a:solidFill>
                  <a:schemeClr val="lt1"/>
                </a:solidFill>
              </a:defRPr>
            </a:lvl3pPr>
            <a:lvl4pPr lvl="3">
              <a:spcBef>
                <a:spcPts val="0"/>
              </a:spcBef>
              <a:spcAft>
                <a:spcPts val="0"/>
              </a:spcAft>
              <a:buClr>
                <a:schemeClr val="lt1"/>
              </a:buClr>
              <a:buSzPts val="4200"/>
              <a:buNone/>
              <a:defRPr sz="5600">
                <a:solidFill>
                  <a:schemeClr val="lt1"/>
                </a:solidFill>
              </a:defRPr>
            </a:lvl4pPr>
            <a:lvl5pPr lvl="4">
              <a:spcBef>
                <a:spcPts val="0"/>
              </a:spcBef>
              <a:spcAft>
                <a:spcPts val="0"/>
              </a:spcAft>
              <a:buClr>
                <a:schemeClr val="lt1"/>
              </a:buClr>
              <a:buSzPts val="4200"/>
              <a:buNone/>
              <a:defRPr sz="5600">
                <a:solidFill>
                  <a:schemeClr val="lt1"/>
                </a:solidFill>
              </a:defRPr>
            </a:lvl5pPr>
            <a:lvl6pPr lvl="5">
              <a:spcBef>
                <a:spcPts val="0"/>
              </a:spcBef>
              <a:spcAft>
                <a:spcPts val="0"/>
              </a:spcAft>
              <a:buClr>
                <a:schemeClr val="lt1"/>
              </a:buClr>
              <a:buSzPts val="4200"/>
              <a:buNone/>
              <a:defRPr sz="5600">
                <a:solidFill>
                  <a:schemeClr val="lt1"/>
                </a:solidFill>
              </a:defRPr>
            </a:lvl6pPr>
            <a:lvl7pPr lvl="6">
              <a:spcBef>
                <a:spcPts val="0"/>
              </a:spcBef>
              <a:spcAft>
                <a:spcPts val="0"/>
              </a:spcAft>
              <a:buClr>
                <a:schemeClr val="lt1"/>
              </a:buClr>
              <a:buSzPts val="4200"/>
              <a:buNone/>
              <a:defRPr sz="5600">
                <a:solidFill>
                  <a:schemeClr val="lt1"/>
                </a:solidFill>
              </a:defRPr>
            </a:lvl7pPr>
            <a:lvl8pPr lvl="7">
              <a:spcBef>
                <a:spcPts val="0"/>
              </a:spcBef>
              <a:spcAft>
                <a:spcPts val="0"/>
              </a:spcAft>
              <a:buClr>
                <a:schemeClr val="lt1"/>
              </a:buClr>
              <a:buSzPts val="4200"/>
              <a:buNone/>
              <a:defRPr sz="5600">
                <a:solidFill>
                  <a:schemeClr val="lt1"/>
                </a:solidFill>
              </a:defRPr>
            </a:lvl8pPr>
            <a:lvl9pPr lvl="8">
              <a:spcBef>
                <a:spcPts val="0"/>
              </a:spcBef>
              <a:spcAft>
                <a:spcPts val="0"/>
              </a:spcAft>
              <a:buClr>
                <a:schemeClr val="lt1"/>
              </a:buClr>
              <a:buSzPts val="4200"/>
              <a:buNone/>
              <a:defRPr sz="5600">
                <a:solidFill>
                  <a:schemeClr val="lt1"/>
                </a:solidFill>
              </a:defRPr>
            </a:lvl9pPr>
          </a:lstStyle>
          <a:p>
            <a:endParaRPr/>
          </a:p>
        </p:txBody>
      </p:sp>
      <p:sp>
        <p:nvSpPr>
          <p:cNvPr id="27" name="Google Shape;27;p3"/>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14452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grpSp>
        <p:nvGrpSpPr>
          <p:cNvPr id="29" name="Google Shape;29;p4"/>
          <p:cNvGrpSpPr/>
          <p:nvPr/>
        </p:nvGrpSpPr>
        <p:grpSpPr>
          <a:xfrm>
            <a:off x="0" y="5204893"/>
            <a:ext cx="12192000" cy="1653233"/>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 name="Google Shape;35;p4"/>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415600" y="1639833"/>
            <a:ext cx="11360800" cy="44520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7" name="Google Shape;37;p4"/>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15695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415600" y="1639967"/>
            <a:ext cx="5333200" cy="4452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41" name="Google Shape;41;p5"/>
          <p:cNvSpPr txBox="1">
            <a:spLocks noGrp="1"/>
          </p:cNvSpPr>
          <p:nvPr>
            <p:ph type="body" idx="2"/>
          </p:nvPr>
        </p:nvSpPr>
        <p:spPr>
          <a:xfrm>
            <a:off x="6443200" y="1639967"/>
            <a:ext cx="5333200" cy="4452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42" name="Google Shape;42;p5"/>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29077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18608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48" name="Google Shape;48;p7"/>
          <p:cNvSpPr txBox="1">
            <a:spLocks noGrp="1"/>
          </p:cNvSpPr>
          <p:nvPr>
            <p:ph type="body" idx="1"/>
          </p:nvPr>
        </p:nvSpPr>
        <p:spPr>
          <a:xfrm>
            <a:off x="415600" y="1954405"/>
            <a:ext cx="3744000" cy="41376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49" name="Google Shape;49;p7"/>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73739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8131172" y="7"/>
            <a:ext cx="4060833" cy="2707427"/>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8"/>
          <p:cNvSpPr txBox="1">
            <a:spLocks noGrp="1"/>
          </p:cNvSpPr>
          <p:nvPr>
            <p:ph type="title"/>
          </p:nvPr>
        </p:nvSpPr>
        <p:spPr>
          <a:xfrm>
            <a:off x="653667" y="701800"/>
            <a:ext cx="7491600" cy="5454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6400">
                <a:solidFill>
                  <a:schemeClr val="lt1"/>
                </a:solidFill>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58" name="Google Shape;58;p8"/>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49212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9"/>
        <p:cNvGrpSpPr/>
        <p:nvPr/>
      </p:nvGrpSpPr>
      <p:grpSpPr>
        <a:xfrm>
          <a:off x="0" y="0"/>
          <a:ext cx="0" cy="0"/>
          <a:chOff x="0" y="0"/>
          <a:chExt cx="0" cy="0"/>
        </a:xfrm>
      </p:grpSpPr>
      <p:sp>
        <p:nvSpPr>
          <p:cNvPr id="60" name="Google Shape;60;p9"/>
          <p:cNvSpPr/>
          <p:nvPr/>
        </p:nvSpPr>
        <p:spPr>
          <a:xfrm>
            <a:off x="6096000" y="-233"/>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61" name="Google Shape;61;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354000" y="1534800"/>
            <a:ext cx="5393600" cy="2086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3" name="Google Shape;63;p9"/>
          <p:cNvSpPr txBox="1">
            <a:spLocks noGrp="1"/>
          </p:cNvSpPr>
          <p:nvPr>
            <p:ph type="subTitle" idx="1"/>
          </p:nvPr>
        </p:nvSpPr>
        <p:spPr>
          <a:xfrm>
            <a:off x="354000" y="3692001"/>
            <a:ext cx="5393600" cy="1692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64" name="Google Shape;64;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57181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6342800" y="3079200"/>
            <a:ext cx="5849200" cy="3778800"/>
          </a:xfrm>
          <a:prstGeom prst="rtTriangl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3"/>
          <p:cNvGrpSpPr/>
          <p:nvPr/>
        </p:nvGrpSpPr>
        <p:grpSpPr>
          <a:xfrm>
            <a:off x="7458922" y="5281487"/>
            <a:ext cx="3880193" cy="1576453"/>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 name="Google Shape;43;p3"/>
          <p:cNvGrpSpPr/>
          <p:nvPr/>
        </p:nvGrpSpPr>
        <p:grpSpPr>
          <a:xfrm>
            <a:off x="265532" y="3"/>
            <a:ext cx="3727219" cy="1444411"/>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 name="Google Shape;47;p3"/>
          <p:cNvSpPr txBox="1">
            <a:spLocks noGrp="1"/>
          </p:cNvSpPr>
          <p:nvPr>
            <p:ph type="title"/>
          </p:nvPr>
        </p:nvSpPr>
        <p:spPr>
          <a:xfrm>
            <a:off x="2518245" y="2328133"/>
            <a:ext cx="7170000" cy="2194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3200"/>
              <a:buNone/>
              <a:defRPr sz="4267">
                <a:solidFill>
                  <a:schemeClr val="dk2"/>
                </a:solidFill>
              </a:defRPr>
            </a:lvl1pPr>
            <a:lvl2pPr lvl="1" algn="ctr">
              <a:spcBef>
                <a:spcPts val="0"/>
              </a:spcBef>
              <a:spcAft>
                <a:spcPts val="0"/>
              </a:spcAft>
              <a:buClr>
                <a:schemeClr val="dk2"/>
              </a:buClr>
              <a:buSzPts val="3200"/>
              <a:buNone/>
              <a:defRPr sz="4267">
                <a:solidFill>
                  <a:schemeClr val="dk2"/>
                </a:solidFill>
              </a:defRPr>
            </a:lvl2pPr>
            <a:lvl3pPr lvl="2" algn="ctr">
              <a:spcBef>
                <a:spcPts val="0"/>
              </a:spcBef>
              <a:spcAft>
                <a:spcPts val="0"/>
              </a:spcAft>
              <a:buClr>
                <a:schemeClr val="dk2"/>
              </a:buClr>
              <a:buSzPts val="3200"/>
              <a:buNone/>
              <a:defRPr sz="4267">
                <a:solidFill>
                  <a:schemeClr val="dk2"/>
                </a:solidFill>
              </a:defRPr>
            </a:lvl3pPr>
            <a:lvl4pPr lvl="3" algn="ctr">
              <a:spcBef>
                <a:spcPts val="0"/>
              </a:spcBef>
              <a:spcAft>
                <a:spcPts val="0"/>
              </a:spcAft>
              <a:buClr>
                <a:schemeClr val="dk2"/>
              </a:buClr>
              <a:buSzPts val="3200"/>
              <a:buNone/>
              <a:defRPr sz="4267">
                <a:solidFill>
                  <a:schemeClr val="dk2"/>
                </a:solidFill>
              </a:defRPr>
            </a:lvl4pPr>
            <a:lvl5pPr lvl="4" algn="ctr">
              <a:spcBef>
                <a:spcPts val="0"/>
              </a:spcBef>
              <a:spcAft>
                <a:spcPts val="0"/>
              </a:spcAft>
              <a:buClr>
                <a:schemeClr val="dk2"/>
              </a:buClr>
              <a:buSzPts val="3200"/>
              <a:buNone/>
              <a:defRPr sz="4267">
                <a:solidFill>
                  <a:schemeClr val="dk2"/>
                </a:solidFill>
              </a:defRPr>
            </a:lvl5pPr>
            <a:lvl6pPr lvl="5" algn="ctr">
              <a:spcBef>
                <a:spcPts val="0"/>
              </a:spcBef>
              <a:spcAft>
                <a:spcPts val="0"/>
              </a:spcAft>
              <a:buClr>
                <a:schemeClr val="dk2"/>
              </a:buClr>
              <a:buSzPts val="3200"/>
              <a:buNone/>
              <a:defRPr sz="4267">
                <a:solidFill>
                  <a:schemeClr val="dk2"/>
                </a:solidFill>
              </a:defRPr>
            </a:lvl6pPr>
            <a:lvl7pPr lvl="6" algn="ctr">
              <a:spcBef>
                <a:spcPts val="0"/>
              </a:spcBef>
              <a:spcAft>
                <a:spcPts val="0"/>
              </a:spcAft>
              <a:buClr>
                <a:schemeClr val="dk2"/>
              </a:buClr>
              <a:buSzPts val="3200"/>
              <a:buNone/>
              <a:defRPr sz="4267">
                <a:solidFill>
                  <a:schemeClr val="dk2"/>
                </a:solidFill>
              </a:defRPr>
            </a:lvl7pPr>
            <a:lvl8pPr lvl="7" algn="ctr">
              <a:spcBef>
                <a:spcPts val="0"/>
              </a:spcBef>
              <a:spcAft>
                <a:spcPts val="0"/>
              </a:spcAft>
              <a:buClr>
                <a:schemeClr val="dk2"/>
              </a:buClr>
              <a:buSzPts val="3200"/>
              <a:buNone/>
              <a:defRPr sz="4267">
                <a:solidFill>
                  <a:schemeClr val="dk2"/>
                </a:solidFill>
              </a:defRPr>
            </a:lvl8pPr>
            <a:lvl9pPr lvl="8" algn="ctr">
              <a:spcBef>
                <a:spcPts val="0"/>
              </a:spcBef>
              <a:spcAft>
                <a:spcPts val="0"/>
              </a:spcAft>
              <a:buClr>
                <a:schemeClr val="dk2"/>
              </a:buClr>
              <a:buSzPts val="3200"/>
              <a:buNone/>
              <a:defRPr sz="4267">
                <a:solidFill>
                  <a:schemeClr val="dk2"/>
                </a:solidFill>
              </a:defRPr>
            </a:lvl9pPr>
          </a:lstStyle>
          <a:p>
            <a:endParaRPr/>
          </a:p>
        </p:txBody>
      </p:sp>
      <p:sp>
        <p:nvSpPr>
          <p:cNvPr id="48" name="Google Shape;48;p3"/>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5829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426000" y="5640767"/>
            <a:ext cx="7998400" cy="7984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54485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8131172" y="7"/>
            <a:ext cx="4060833" cy="2707427"/>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 name="Google Shape;76;p11"/>
          <p:cNvSpPr txBox="1">
            <a:spLocks noGrp="1"/>
          </p:cNvSpPr>
          <p:nvPr>
            <p:ph type="title" hasCustomPrompt="1"/>
          </p:nvPr>
        </p:nvSpPr>
        <p:spPr>
          <a:xfrm>
            <a:off x="415600" y="1674733"/>
            <a:ext cx="11360800" cy="2707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6000">
                <a:solidFill>
                  <a:schemeClr val="lt1"/>
                </a:solidFill>
              </a:defRPr>
            </a:lvl1pPr>
            <a:lvl2pPr lvl="1" algn="ctr">
              <a:spcBef>
                <a:spcPts val="0"/>
              </a:spcBef>
              <a:spcAft>
                <a:spcPts val="0"/>
              </a:spcAft>
              <a:buClr>
                <a:schemeClr val="lt1"/>
              </a:buClr>
              <a:buSzPts val="12000"/>
              <a:buNone/>
              <a:defRPr sz="16000">
                <a:solidFill>
                  <a:schemeClr val="lt1"/>
                </a:solidFill>
              </a:defRPr>
            </a:lvl2pPr>
            <a:lvl3pPr lvl="2" algn="ctr">
              <a:spcBef>
                <a:spcPts val="0"/>
              </a:spcBef>
              <a:spcAft>
                <a:spcPts val="0"/>
              </a:spcAft>
              <a:buClr>
                <a:schemeClr val="lt1"/>
              </a:buClr>
              <a:buSzPts val="12000"/>
              <a:buNone/>
              <a:defRPr sz="16000">
                <a:solidFill>
                  <a:schemeClr val="lt1"/>
                </a:solidFill>
              </a:defRPr>
            </a:lvl3pPr>
            <a:lvl4pPr lvl="3" algn="ctr">
              <a:spcBef>
                <a:spcPts val="0"/>
              </a:spcBef>
              <a:spcAft>
                <a:spcPts val="0"/>
              </a:spcAft>
              <a:buClr>
                <a:schemeClr val="lt1"/>
              </a:buClr>
              <a:buSzPts val="12000"/>
              <a:buNone/>
              <a:defRPr sz="16000">
                <a:solidFill>
                  <a:schemeClr val="lt1"/>
                </a:solidFill>
              </a:defRPr>
            </a:lvl4pPr>
            <a:lvl5pPr lvl="4" algn="ctr">
              <a:spcBef>
                <a:spcPts val="0"/>
              </a:spcBef>
              <a:spcAft>
                <a:spcPts val="0"/>
              </a:spcAft>
              <a:buClr>
                <a:schemeClr val="lt1"/>
              </a:buClr>
              <a:buSzPts val="12000"/>
              <a:buNone/>
              <a:defRPr sz="16000">
                <a:solidFill>
                  <a:schemeClr val="lt1"/>
                </a:solidFill>
              </a:defRPr>
            </a:lvl5pPr>
            <a:lvl6pPr lvl="5" algn="ctr">
              <a:spcBef>
                <a:spcPts val="0"/>
              </a:spcBef>
              <a:spcAft>
                <a:spcPts val="0"/>
              </a:spcAft>
              <a:buClr>
                <a:schemeClr val="lt1"/>
              </a:buClr>
              <a:buSzPts val="12000"/>
              <a:buNone/>
              <a:defRPr sz="16000">
                <a:solidFill>
                  <a:schemeClr val="lt1"/>
                </a:solidFill>
              </a:defRPr>
            </a:lvl6pPr>
            <a:lvl7pPr lvl="6" algn="ctr">
              <a:spcBef>
                <a:spcPts val="0"/>
              </a:spcBef>
              <a:spcAft>
                <a:spcPts val="0"/>
              </a:spcAft>
              <a:buClr>
                <a:schemeClr val="lt1"/>
              </a:buClr>
              <a:buSzPts val="12000"/>
              <a:buNone/>
              <a:defRPr sz="16000">
                <a:solidFill>
                  <a:schemeClr val="lt1"/>
                </a:solidFill>
              </a:defRPr>
            </a:lvl7pPr>
            <a:lvl8pPr lvl="7" algn="ctr">
              <a:spcBef>
                <a:spcPts val="0"/>
              </a:spcBef>
              <a:spcAft>
                <a:spcPts val="0"/>
              </a:spcAft>
              <a:buClr>
                <a:schemeClr val="lt1"/>
              </a:buClr>
              <a:buSzPts val="12000"/>
              <a:buNone/>
              <a:defRPr sz="16000">
                <a:solidFill>
                  <a:schemeClr val="lt1"/>
                </a:solidFill>
              </a:defRPr>
            </a:lvl8pPr>
            <a:lvl9pPr lvl="8" algn="ctr">
              <a:spcBef>
                <a:spcPts val="0"/>
              </a:spcBef>
              <a:spcAft>
                <a:spcPts val="0"/>
              </a:spcAft>
              <a:buClr>
                <a:schemeClr val="lt1"/>
              </a:buClr>
              <a:buSzPts val="12000"/>
              <a:buNone/>
              <a:defRPr sz="16000">
                <a:solidFill>
                  <a:schemeClr val="lt1"/>
                </a:solidFill>
              </a:defRPr>
            </a:lvl9pPr>
          </a:lstStyle>
          <a:p>
            <a:r>
              <a:t>xx%</a:t>
            </a:r>
          </a:p>
        </p:txBody>
      </p:sp>
      <p:sp>
        <p:nvSpPr>
          <p:cNvPr id="77" name="Google Shape;77;p11"/>
          <p:cNvSpPr txBox="1">
            <a:spLocks noGrp="1"/>
          </p:cNvSpPr>
          <p:nvPr>
            <p:ph type="body" idx="1"/>
          </p:nvPr>
        </p:nvSpPr>
        <p:spPr>
          <a:xfrm>
            <a:off x="415600" y="4492300"/>
            <a:ext cx="11360800" cy="17092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Clr>
                <a:schemeClr val="lt1"/>
              </a:buClr>
              <a:buSzPts val="1800"/>
              <a:buChar char="●"/>
              <a:defRPr>
                <a:solidFill>
                  <a:schemeClr val="lt1"/>
                </a:solidFill>
              </a:defRPr>
            </a:lvl1pPr>
            <a:lvl2pPr marL="1219170" lvl="1" indent="-423323" algn="ctr">
              <a:spcBef>
                <a:spcPts val="2133"/>
              </a:spcBef>
              <a:spcAft>
                <a:spcPts val="0"/>
              </a:spcAft>
              <a:buClr>
                <a:schemeClr val="lt1"/>
              </a:buClr>
              <a:buSzPts val="1400"/>
              <a:buChar char="○"/>
              <a:defRPr>
                <a:solidFill>
                  <a:schemeClr val="lt1"/>
                </a:solidFill>
              </a:defRPr>
            </a:lvl2pPr>
            <a:lvl3pPr marL="1828754" lvl="2" indent="-423323" algn="ctr">
              <a:spcBef>
                <a:spcPts val="2133"/>
              </a:spcBef>
              <a:spcAft>
                <a:spcPts val="0"/>
              </a:spcAft>
              <a:buClr>
                <a:schemeClr val="lt1"/>
              </a:buClr>
              <a:buSzPts val="1400"/>
              <a:buChar char="■"/>
              <a:defRPr>
                <a:solidFill>
                  <a:schemeClr val="lt1"/>
                </a:solidFill>
              </a:defRPr>
            </a:lvl3pPr>
            <a:lvl4pPr marL="2438339" lvl="3" indent="-423323" algn="ctr">
              <a:spcBef>
                <a:spcPts val="2133"/>
              </a:spcBef>
              <a:spcAft>
                <a:spcPts val="0"/>
              </a:spcAft>
              <a:buClr>
                <a:schemeClr val="lt1"/>
              </a:buClr>
              <a:buSzPts val="1400"/>
              <a:buChar char="●"/>
              <a:defRPr>
                <a:solidFill>
                  <a:schemeClr val="lt1"/>
                </a:solidFill>
              </a:defRPr>
            </a:lvl4pPr>
            <a:lvl5pPr marL="3047924" lvl="4" indent="-423323" algn="ctr">
              <a:spcBef>
                <a:spcPts val="2133"/>
              </a:spcBef>
              <a:spcAft>
                <a:spcPts val="0"/>
              </a:spcAft>
              <a:buClr>
                <a:schemeClr val="lt1"/>
              </a:buClr>
              <a:buSzPts val="1400"/>
              <a:buChar char="○"/>
              <a:defRPr>
                <a:solidFill>
                  <a:schemeClr val="lt1"/>
                </a:solidFill>
              </a:defRPr>
            </a:lvl5pPr>
            <a:lvl6pPr marL="3657509" lvl="5" indent="-423323" algn="ctr">
              <a:spcBef>
                <a:spcPts val="2133"/>
              </a:spcBef>
              <a:spcAft>
                <a:spcPts val="0"/>
              </a:spcAft>
              <a:buClr>
                <a:schemeClr val="lt1"/>
              </a:buClr>
              <a:buSzPts val="1400"/>
              <a:buChar char="■"/>
              <a:defRPr>
                <a:solidFill>
                  <a:schemeClr val="lt1"/>
                </a:solidFill>
              </a:defRPr>
            </a:lvl6pPr>
            <a:lvl7pPr marL="4267093" lvl="6" indent="-423323" algn="ctr">
              <a:spcBef>
                <a:spcPts val="2133"/>
              </a:spcBef>
              <a:spcAft>
                <a:spcPts val="0"/>
              </a:spcAft>
              <a:buClr>
                <a:schemeClr val="lt1"/>
              </a:buClr>
              <a:buSzPts val="1400"/>
              <a:buChar char="●"/>
              <a:defRPr>
                <a:solidFill>
                  <a:schemeClr val="lt1"/>
                </a:solidFill>
              </a:defRPr>
            </a:lvl7pPr>
            <a:lvl8pPr marL="4876678" lvl="7" indent="-423323" algn="ctr">
              <a:spcBef>
                <a:spcPts val="2133"/>
              </a:spcBef>
              <a:spcAft>
                <a:spcPts val="0"/>
              </a:spcAft>
              <a:buClr>
                <a:schemeClr val="lt1"/>
              </a:buClr>
              <a:buSzPts val="1400"/>
              <a:buChar char="○"/>
              <a:defRPr>
                <a:solidFill>
                  <a:schemeClr val="lt1"/>
                </a:solidFill>
              </a:defRPr>
            </a:lvl8pPr>
            <a:lvl9pPr marL="5486263" lvl="8" indent="-423323" algn="ctr">
              <a:spcBef>
                <a:spcPts val="2133"/>
              </a:spcBef>
              <a:spcAft>
                <a:spcPts val="2133"/>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10850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93034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3303632" y="554200"/>
            <a:ext cx="83256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3303632" y="6320000"/>
            <a:ext cx="8325600" cy="0"/>
          </a:xfrm>
          <a:prstGeom prst="straightConnector1">
            <a:avLst/>
          </a:prstGeom>
          <a:noFill/>
          <a:ln w="19050" cap="flat" cmpd="sng">
            <a:solidFill>
              <a:schemeClr val="lt1"/>
            </a:solidFill>
            <a:prstDash val="solid"/>
            <a:round/>
            <a:headEnd type="none" w="sm" len="sm"/>
            <a:tailEnd type="none" w="sm" len="sm"/>
          </a:ln>
        </p:spPr>
      </p:cxnSp>
      <p:cxnSp>
        <p:nvCxnSpPr>
          <p:cNvPr id="12" name="Google Shape;12;p2"/>
          <p:cNvCxnSpPr/>
          <p:nvPr/>
        </p:nvCxnSpPr>
        <p:spPr>
          <a:xfrm>
            <a:off x="566931" y="554200"/>
            <a:ext cx="244400" cy="0"/>
          </a:xfrm>
          <a:prstGeom prst="straightConnector1">
            <a:avLst/>
          </a:prstGeom>
          <a:noFill/>
          <a:ln w="19050" cap="flat" cmpd="sng">
            <a:solidFill>
              <a:schemeClr val="lt1"/>
            </a:solidFill>
            <a:prstDash val="solid"/>
            <a:round/>
            <a:headEnd type="none" w="sm" len="sm"/>
            <a:tailEnd type="none" w="sm" len="sm"/>
          </a:ln>
        </p:spPr>
      </p:cxnSp>
      <p:sp>
        <p:nvSpPr>
          <p:cNvPr id="13" name="Google Shape;13;p2"/>
          <p:cNvSpPr txBox="1">
            <a:spLocks noGrp="1"/>
          </p:cNvSpPr>
          <p:nvPr>
            <p:ph type="ctrTitle"/>
          </p:nvPr>
        </p:nvSpPr>
        <p:spPr>
          <a:xfrm>
            <a:off x="3162300" y="840300"/>
            <a:ext cx="8442000" cy="2056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4800"/>
              <a:buNone/>
              <a:defRPr sz="6400">
                <a:solidFill>
                  <a:schemeClr val="lt1"/>
                </a:solidFill>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14" name="Google Shape;14;p2"/>
          <p:cNvSpPr txBox="1">
            <a:spLocks noGrp="1"/>
          </p:cNvSpPr>
          <p:nvPr>
            <p:ph type="subTitle" idx="1"/>
          </p:nvPr>
        </p:nvSpPr>
        <p:spPr>
          <a:xfrm>
            <a:off x="3187023" y="4317933"/>
            <a:ext cx="8442000" cy="16556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2400">
                <a:solidFill>
                  <a:schemeClr val="lt1"/>
                </a:solidFill>
              </a:defRPr>
            </a:lvl2pPr>
            <a:lvl3pPr lvl="2">
              <a:lnSpc>
                <a:spcPct val="100000"/>
              </a:lnSpc>
              <a:spcBef>
                <a:spcPts val="0"/>
              </a:spcBef>
              <a:spcAft>
                <a:spcPts val="0"/>
              </a:spcAft>
              <a:buClr>
                <a:schemeClr val="lt1"/>
              </a:buClr>
              <a:buSzPts val="1800"/>
              <a:buNone/>
              <a:defRPr sz="2400">
                <a:solidFill>
                  <a:schemeClr val="lt1"/>
                </a:solidFill>
              </a:defRPr>
            </a:lvl3pPr>
            <a:lvl4pPr lvl="3">
              <a:lnSpc>
                <a:spcPct val="100000"/>
              </a:lnSpc>
              <a:spcBef>
                <a:spcPts val="0"/>
              </a:spcBef>
              <a:spcAft>
                <a:spcPts val="0"/>
              </a:spcAft>
              <a:buClr>
                <a:schemeClr val="lt1"/>
              </a:buClr>
              <a:buSzPts val="1800"/>
              <a:buNone/>
              <a:defRPr sz="2400">
                <a:solidFill>
                  <a:schemeClr val="lt1"/>
                </a:solidFill>
              </a:defRPr>
            </a:lvl4pPr>
            <a:lvl5pPr lvl="4">
              <a:lnSpc>
                <a:spcPct val="100000"/>
              </a:lnSpc>
              <a:spcBef>
                <a:spcPts val="0"/>
              </a:spcBef>
              <a:spcAft>
                <a:spcPts val="0"/>
              </a:spcAft>
              <a:buClr>
                <a:schemeClr val="lt1"/>
              </a:buClr>
              <a:buSzPts val="1800"/>
              <a:buNone/>
              <a:defRPr sz="2400">
                <a:solidFill>
                  <a:schemeClr val="lt1"/>
                </a:solidFill>
              </a:defRPr>
            </a:lvl5pPr>
            <a:lvl6pPr lvl="5">
              <a:lnSpc>
                <a:spcPct val="100000"/>
              </a:lnSpc>
              <a:spcBef>
                <a:spcPts val="0"/>
              </a:spcBef>
              <a:spcAft>
                <a:spcPts val="0"/>
              </a:spcAft>
              <a:buClr>
                <a:schemeClr val="lt1"/>
              </a:buClr>
              <a:buSzPts val="1800"/>
              <a:buNone/>
              <a:defRPr sz="2400">
                <a:solidFill>
                  <a:schemeClr val="lt1"/>
                </a:solidFill>
              </a:defRPr>
            </a:lvl6pPr>
            <a:lvl7pPr lvl="6">
              <a:lnSpc>
                <a:spcPct val="100000"/>
              </a:lnSpc>
              <a:spcBef>
                <a:spcPts val="0"/>
              </a:spcBef>
              <a:spcAft>
                <a:spcPts val="0"/>
              </a:spcAft>
              <a:buClr>
                <a:schemeClr val="lt1"/>
              </a:buClr>
              <a:buSzPts val="1800"/>
              <a:buNone/>
              <a:defRPr sz="2400">
                <a:solidFill>
                  <a:schemeClr val="lt1"/>
                </a:solidFill>
              </a:defRPr>
            </a:lvl7pPr>
            <a:lvl8pPr lvl="7">
              <a:lnSpc>
                <a:spcPct val="100000"/>
              </a:lnSpc>
              <a:spcBef>
                <a:spcPts val="0"/>
              </a:spcBef>
              <a:spcAft>
                <a:spcPts val="0"/>
              </a:spcAft>
              <a:buClr>
                <a:schemeClr val="lt1"/>
              </a:buClr>
              <a:buSzPts val="1800"/>
              <a:buNone/>
              <a:defRPr sz="2400">
                <a:solidFill>
                  <a:schemeClr val="lt1"/>
                </a:solidFill>
              </a:defRPr>
            </a:lvl8pPr>
            <a:lvl9pPr lvl="8">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5" name="Google Shape;15;p2"/>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30254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566933" y="554200"/>
            <a:ext cx="11062400" cy="0"/>
          </a:xfrm>
          <a:prstGeom prst="straightConnector1">
            <a:avLst/>
          </a:prstGeom>
          <a:noFill/>
          <a:ln w="38100" cap="flat" cmpd="sng">
            <a:solidFill>
              <a:schemeClr val="lt1"/>
            </a:solidFill>
            <a:prstDash val="solid"/>
            <a:round/>
            <a:headEnd type="none" w="sm" len="sm"/>
            <a:tailEnd type="none" w="sm" len="sm"/>
          </a:ln>
        </p:spPr>
      </p:cxnSp>
      <p:cxnSp>
        <p:nvCxnSpPr>
          <p:cNvPr id="18" name="Google Shape;18;p3"/>
          <p:cNvCxnSpPr/>
          <p:nvPr/>
        </p:nvCxnSpPr>
        <p:spPr>
          <a:xfrm>
            <a:off x="566933" y="6320000"/>
            <a:ext cx="11062400" cy="0"/>
          </a:xfrm>
          <a:prstGeom prst="straightConnector1">
            <a:avLst/>
          </a:prstGeom>
          <a:noFill/>
          <a:ln w="19050" cap="flat" cmpd="sng">
            <a:solidFill>
              <a:schemeClr val="lt1"/>
            </a:solidFill>
            <a:prstDash val="solid"/>
            <a:round/>
            <a:headEnd type="none" w="sm" len="sm"/>
            <a:tailEnd type="none" w="sm" len="sm"/>
          </a:ln>
        </p:spPr>
      </p:cxnSp>
      <p:sp>
        <p:nvSpPr>
          <p:cNvPr id="19" name="Google Shape;19;p3"/>
          <p:cNvSpPr txBox="1">
            <a:spLocks noGrp="1"/>
          </p:cNvSpPr>
          <p:nvPr>
            <p:ph type="title"/>
          </p:nvPr>
        </p:nvSpPr>
        <p:spPr>
          <a:xfrm>
            <a:off x="541900" y="2409100"/>
            <a:ext cx="11062400" cy="2056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800"/>
              <a:buNone/>
              <a:defRPr sz="6400">
                <a:solidFill>
                  <a:schemeClr val="lt1"/>
                </a:solidFill>
              </a:defRPr>
            </a:lvl1pPr>
            <a:lvl2pPr lvl="1" algn="ctr">
              <a:spcBef>
                <a:spcPts val="0"/>
              </a:spcBef>
              <a:spcAft>
                <a:spcPts val="0"/>
              </a:spcAft>
              <a:buClr>
                <a:schemeClr val="lt1"/>
              </a:buClr>
              <a:buSzPts val="4800"/>
              <a:buNone/>
              <a:defRPr sz="6400">
                <a:solidFill>
                  <a:schemeClr val="lt1"/>
                </a:solidFill>
              </a:defRPr>
            </a:lvl2pPr>
            <a:lvl3pPr lvl="2" algn="ctr">
              <a:spcBef>
                <a:spcPts val="0"/>
              </a:spcBef>
              <a:spcAft>
                <a:spcPts val="0"/>
              </a:spcAft>
              <a:buClr>
                <a:schemeClr val="lt1"/>
              </a:buClr>
              <a:buSzPts val="4800"/>
              <a:buNone/>
              <a:defRPr sz="6400">
                <a:solidFill>
                  <a:schemeClr val="lt1"/>
                </a:solidFill>
              </a:defRPr>
            </a:lvl3pPr>
            <a:lvl4pPr lvl="3" algn="ctr">
              <a:spcBef>
                <a:spcPts val="0"/>
              </a:spcBef>
              <a:spcAft>
                <a:spcPts val="0"/>
              </a:spcAft>
              <a:buClr>
                <a:schemeClr val="lt1"/>
              </a:buClr>
              <a:buSzPts val="4800"/>
              <a:buNone/>
              <a:defRPr sz="6400">
                <a:solidFill>
                  <a:schemeClr val="lt1"/>
                </a:solidFill>
              </a:defRPr>
            </a:lvl4pPr>
            <a:lvl5pPr lvl="4" algn="ctr">
              <a:spcBef>
                <a:spcPts val="0"/>
              </a:spcBef>
              <a:spcAft>
                <a:spcPts val="0"/>
              </a:spcAft>
              <a:buClr>
                <a:schemeClr val="lt1"/>
              </a:buClr>
              <a:buSzPts val="4800"/>
              <a:buNone/>
              <a:defRPr sz="6400">
                <a:solidFill>
                  <a:schemeClr val="lt1"/>
                </a:solidFill>
              </a:defRPr>
            </a:lvl5pPr>
            <a:lvl6pPr lvl="5" algn="ctr">
              <a:spcBef>
                <a:spcPts val="0"/>
              </a:spcBef>
              <a:spcAft>
                <a:spcPts val="0"/>
              </a:spcAft>
              <a:buClr>
                <a:schemeClr val="lt1"/>
              </a:buClr>
              <a:buSzPts val="4800"/>
              <a:buNone/>
              <a:defRPr sz="6400">
                <a:solidFill>
                  <a:schemeClr val="lt1"/>
                </a:solidFill>
              </a:defRPr>
            </a:lvl6pPr>
            <a:lvl7pPr lvl="6" algn="ctr">
              <a:spcBef>
                <a:spcPts val="0"/>
              </a:spcBef>
              <a:spcAft>
                <a:spcPts val="0"/>
              </a:spcAft>
              <a:buClr>
                <a:schemeClr val="lt1"/>
              </a:buClr>
              <a:buSzPts val="4800"/>
              <a:buNone/>
              <a:defRPr sz="6400">
                <a:solidFill>
                  <a:schemeClr val="lt1"/>
                </a:solidFill>
              </a:defRPr>
            </a:lvl7pPr>
            <a:lvl8pPr lvl="7" algn="ctr">
              <a:spcBef>
                <a:spcPts val="0"/>
              </a:spcBef>
              <a:spcAft>
                <a:spcPts val="0"/>
              </a:spcAft>
              <a:buClr>
                <a:schemeClr val="lt1"/>
              </a:buClr>
              <a:buSzPts val="4800"/>
              <a:buNone/>
              <a:defRPr sz="6400">
                <a:solidFill>
                  <a:schemeClr val="lt1"/>
                </a:solidFill>
              </a:defRPr>
            </a:lvl8pPr>
            <a:lvl9pPr lvl="8" algn="ctr">
              <a:spcBef>
                <a:spcPts val="0"/>
              </a:spcBef>
              <a:spcAft>
                <a:spcPts val="0"/>
              </a:spcAft>
              <a:buClr>
                <a:schemeClr val="lt1"/>
              </a:buClr>
              <a:buSzPts val="4800"/>
              <a:buNone/>
              <a:defRPr sz="6400">
                <a:solidFill>
                  <a:schemeClr val="lt1"/>
                </a:solidFill>
              </a:defRPr>
            </a:lvl9pPr>
          </a:lstStyle>
          <a:p>
            <a:endParaRPr/>
          </a:p>
        </p:txBody>
      </p:sp>
      <p:sp>
        <p:nvSpPr>
          <p:cNvPr id="20" name="Google Shape;20;p3"/>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603222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cxnSp>
        <p:nvCxnSpPr>
          <p:cNvPr id="22" name="Google Shape;22;p4"/>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cxnSp>
        <p:nvCxnSpPr>
          <p:cNvPr id="24" name="Google Shape;24;p4"/>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3213483" y="2127701"/>
            <a:ext cx="8428800" cy="4003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7" name="Google Shape;27;p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966716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
        <p:cNvGrpSpPr/>
        <p:nvPr/>
      </p:nvGrpSpPr>
      <p:grpSpPr>
        <a:xfrm>
          <a:off x="0" y="0"/>
          <a:ext cx="0" cy="0"/>
          <a:chOff x="0" y="0"/>
          <a:chExt cx="0" cy="0"/>
        </a:xfrm>
      </p:grpSpPr>
      <p:cxnSp>
        <p:nvCxnSpPr>
          <p:cNvPr id="29" name="Google Shape;29;p5"/>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30" name="Google Shape;30;p5"/>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cxnSp>
        <p:nvCxnSpPr>
          <p:cNvPr id="31" name="Google Shape;31;p5"/>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32" name="Google Shape;32;p5"/>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5"/>
          <p:cNvSpPr txBox="1">
            <a:spLocks noGrp="1"/>
          </p:cNvSpPr>
          <p:nvPr>
            <p:ph type="body" idx="1"/>
          </p:nvPr>
        </p:nvSpPr>
        <p:spPr>
          <a:xfrm>
            <a:off x="3200404" y="2136900"/>
            <a:ext cx="4095200" cy="4003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body" idx="2"/>
          </p:nvPr>
        </p:nvSpPr>
        <p:spPr>
          <a:xfrm>
            <a:off x="7534096" y="2136900"/>
            <a:ext cx="4095200" cy="4003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5" name="Google Shape;35;p5"/>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60221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404400" y="548767"/>
            <a:ext cx="11360800" cy="852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8" name="Google Shape;38;p6"/>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445976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
        <p:cNvGrpSpPr/>
        <p:nvPr/>
      </p:nvGrpSpPr>
      <p:grpSpPr>
        <a:xfrm>
          <a:off x="0" y="0"/>
          <a:ext cx="0" cy="0"/>
          <a:chOff x="0" y="0"/>
          <a:chExt cx="0" cy="0"/>
        </a:xfrm>
      </p:grpSpPr>
      <p:cxnSp>
        <p:nvCxnSpPr>
          <p:cNvPr id="40" name="Google Shape;40;p7"/>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7"/>
          <p:cNvSpPr txBox="1">
            <a:spLocks noGrp="1"/>
          </p:cNvSpPr>
          <p:nvPr>
            <p:ph type="title"/>
          </p:nvPr>
        </p:nvSpPr>
        <p:spPr>
          <a:xfrm>
            <a:off x="426000" y="1248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42" name="Google Shape;42;p7"/>
          <p:cNvSpPr txBox="1">
            <a:spLocks noGrp="1"/>
          </p:cNvSpPr>
          <p:nvPr>
            <p:ph type="body" idx="1"/>
          </p:nvPr>
        </p:nvSpPr>
        <p:spPr>
          <a:xfrm>
            <a:off x="426000" y="2462405"/>
            <a:ext cx="3744000" cy="37416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43" name="Google Shape;43;p7"/>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284447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44"/>
        <p:cNvGrpSpPr/>
        <p:nvPr/>
      </p:nvGrpSpPr>
      <p:grpSpPr>
        <a:xfrm>
          <a:off x="0" y="0"/>
          <a:ext cx="0" cy="0"/>
          <a:chOff x="0" y="0"/>
          <a:chExt cx="0" cy="0"/>
        </a:xfrm>
      </p:grpSpPr>
      <p:cxnSp>
        <p:nvCxnSpPr>
          <p:cNvPr id="45" name="Google Shape;45;p8"/>
          <p:cNvCxnSpPr/>
          <p:nvPr/>
        </p:nvCxnSpPr>
        <p:spPr>
          <a:xfrm>
            <a:off x="566931" y="554200"/>
            <a:ext cx="244400" cy="0"/>
          </a:xfrm>
          <a:prstGeom prst="straightConnector1">
            <a:avLst/>
          </a:prstGeom>
          <a:noFill/>
          <a:ln w="19050" cap="flat" cmpd="sng">
            <a:solidFill>
              <a:schemeClr val="lt1"/>
            </a:solidFill>
            <a:prstDash val="solid"/>
            <a:round/>
            <a:headEnd type="none" w="sm" len="sm"/>
            <a:tailEnd type="none" w="sm" len="sm"/>
          </a:ln>
        </p:spPr>
      </p:cxnSp>
      <p:sp>
        <p:nvSpPr>
          <p:cNvPr id="46" name="Google Shape;46;p8"/>
          <p:cNvSpPr txBox="1">
            <a:spLocks noGrp="1"/>
          </p:cNvSpPr>
          <p:nvPr>
            <p:ph type="title"/>
          </p:nvPr>
        </p:nvSpPr>
        <p:spPr>
          <a:xfrm>
            <a:off x="377471" y="949521"/>
            <a:ext cx="8325600" cy="5114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6400">
                <a:solidFill>
                  <a:schemeClr val="lt1"/>
                </a:solidFill>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47" name="Google Shape;47;p8"/>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07474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4776800" y="2067600"/>
            <a:ext cx="7415200" cy="47904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4"/>
          <p:cNvSpPr/>
          <p:nvPr/>
        </p:nvSpPr>
        <p:spPr>
          <a:xfrm>
            <a:off x="41" y="3766000"/>
            <a:ext cx="9827200" cy="3092000"/>
          </a:xfrm>
          <a:prstGeom prst="rtTriangl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4"/>
          <p:cNvSpPr txBox="1">
            <a:spLocks noGrp="1"/>
          </p:cNvSpPr>
          <p:nvPr>
            <p:ph type="title"/>
          </p:nvPr>
        </p:nvSpPr>
        <p:spPr>
          <a:xfrm>
            <a:off x="1092200" y="1127467"/>
            <a:ext cx="10007600" cy="1272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54" name="Google Shape;54;p4"/>
          <p:cNvSpPr txBox="1">
            <a:spLocks noGrp="1"/>
          </p:cNvSpPr>
          <p:nvPr>
            <p:ph type="body" idx="1"/>
          </p:nvPr>
        </p:nvSpPr>
        <p:spPr>
          <a:xfrm>
            <a:off x="1092200" y="2654300"/>
            <a:ext cx="10007600" cy="32640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55" name="Google Shape;55;p4"/>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218305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
        <p:cNvGrpSpPr/>
        <p:nvPr/>
      </p:nvGrpSpPr>
      <p:grpSpPr>
        <a:xfrm>
          <a:off x="0" y="0"/>
          <a:ext cx="0" cy="0"/>
          <a:chOff x="0" y="0"/>
          <a:chExt cx="0" cy="0"/>
        </a:xfrm>
      </p:grpSpPr>
      <p:sp>
        <p:nvSpPr>
          <p:cNvPr id="49" name="Google Shape;49;p9"/>
          <p:cNvSpPr/>
          <p:nvPr/>
        </p:nvSpPr>
        <p:spPr>
          <a:xfrm>
            <a:off x="6096000" y="167"/>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50" name="Google Shape;50;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51" name="Google Shape;51;p9"/>
          <p:cNvSpPr txBox="1">
            <a:spLocks noGrp="1"/>
          </p:cNvSpPr>
          <p:nvPr>
            <p:ph type="title"/>
          </p:nvPr>
        </p:nvSpPr>
        <p:spPr>
          <a:xfrm>
            <a:off x="354000" y="1863133"/>
            <a:ext cx="5393600" cy="1757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1"/>
              </a:buClr>
              <a:buSzPts val="3600"/>
              <a:buNone/>
              <a:defRPr sz="4800">
                <a:solidFill>
                  <a:schemeClr val="dk1"/>
                </a:solidFill>
              </a:defRPr>
            </a:lvl1pPr>
            <a:lvl2pPr lvl="1" algn="ctr">
              <a:spcBef>
                <a:spcPts val="0"/>
              </a:spcBef>
              <a:spcAft>
                <a:spcPts val="0"/>
              </a:spcAft>
              <a:buClr>
                <a:schemeClr val="dk1"/>
              </a:buClr>
              <a:buSzPts val="3600"/>
              <a:buNone/>
              <a:defRPr sz="4800">
                <a:solidFill>
                  <a:schemeClr val="dk1"/>
                </a:solidFill>
              </a:defRPr>
            </a:lvl2pPr>
            <a:lvl3pPr lvl="2" algn="ctr">
              <a:spcBef>
                <a:spcPts val="0"/>
              </a:spcBef>
              <a:spcAft>
                <a:spcPts val="0"/>
              </a:spcAft>
              <a:buClr>
                <a:schemeClr val="dk1"/>
              </a:buClr>
              <a:buSzPts val="3600"/>
              <a:buNone/>
              <a:defRPr sz="4800">
                <a:solidFill>
                  <a:schemeClr val="dk1"/>
                </a:solidFill>
              </a:defRPr>
            </a:lvl3pPr>
            <a:lvl4pPr lvl="3" algn="ctr">
              <a:spcBef>
                <a:spcPts val="0"/>
              </a:spcBef>
              <a:spcAft>
                <a:spcPts val="0"/>
              </a:spcAft>
              <a:buClr>
                <a:schemeClr val="dk1"/>
              </a:buClr>
              <a:buSzPts val="3600"/>
              <a:buNone/>
              <a:defRPr sz="4800">
                <a:solidFill>
                  <a:schemeClr val="dk1"/>
                </a:solidFill>
              </a:defRPr>
            </a:lvl4pPr>
            <a:lvl5pPr lvl="4" algn="ctr">
              <a:spcBef>
                <a:spcPts val="0"/>
              </a:spcBef>
              <a:spcAft>
                <a:spcPts val="0"/>
              </a:spcAft>
              <a:buClr>
                <a:schemeClr val="dk1"/>
              </a:buClr>
              <a:buSzPts val="3600"/>
              <a:buNone/>
              <a:defRPr sz="4800">
                <a:solidFill>
                  <a:schemeClr val="dk1"/>
                </a:solidFill>
              </a:defRPr>
            </a:lvl5pPr>
            <a:lvl6pPr lvl="5" algn="ctr">
              <a:spcBef>
                <a:spcPts val="0"/>
              </a:spcBef>
              <a:spcAft>
                <a:spcPts val="0"/>
              </a:spcAft>
              <a:buClr>
                <a:schemeClr val="dk1"/>
              </a:buClr>
              <a:buSzPts val="3600"/>
              <a:buNone/>
              <a:defRPr sz="4800">
                <a:solidFill>
                  <a:schemeClr val="dk1"/>
                </a:solidFill>
              </a:defRPr>
            </a:lvl6pPr>
            <a:lvl7pPr lvl="6" algn="ctr">
              <a:spcBef>
                <a:spcPts val="0"/>
              </a:spcBef>
              <a:spcAft>
                <a:spcPts val="0"/>
              </a:spcAft>
              <a:buClr>
                <a:schemeClr val="dk1"/>
              </a:buClr>
              <a:buSzPts val="3600"/>
              <a:buNone/>
              <a:defRPr sz="4800">
                <a:solidFill>
                  <a:schemeClr val="dk1"/>
                </a:solidFill>
              </a:defRPr>
            </a:lvl7pPr>
            <a:lvl8pPr lvl="7" algn="ctr">
              <a:spcBef>
                <a:spcPts val="0"/>
              </a:spcBef>
              <a:spcAft>
                <a:spcPts val="0"/>
              </a:spcAft>
              <a:buClr>
                <a:schemeClr val="dk1"/>
              </a:buClr>
              <a:buSzPts val="3600"/>
              <a:buNone/>
              <a:defRPr sz="4800">
                <a:solidFill>
                  <a:schemeClr val="dk1"/>
                </a:solidFill>
              </a:defRPr>
            </a:lvl8pPr>
            <a:lvl9pPr lvl="8" algn="ctr">
              <a:spcBef>
                <a:spcPts val="0"/>
              </a:spcBef>
              <a:spcAft>
                <a:spcPts val="0"/>
              </a:spcAft>
              <a:buClr>
                <a:schemeClr val="dk1"/>
              </a:buClr>
              <a:buSzPts val="3600"/>
              <a:buNone/>
              <a:defRPr sz="4800">
                <a:solidFill>
                  <a:schemeClr val="dk1"/>
                </a:solidFill>
              </a:defRPr>
            </a:lvl9pPr>
          </a:lstStyle>
          <a:p>
            <a:endParaRPr/>
          </a:p>
        </p:txBody>
      </p:sp>
      <p:sp>
        <p:nvSpPr>
          <p:cNvPr id="52" name="Google Shape;52;p9"/>
          <p:cNvSpPr txBox="1">
            <a:spLocks noGrp="1"/>
          </p:cNvSpPr>
          <p:nvPr>
            <p:ph type="subTitle" idx="1"/>
          </p:nvPr>
        </p:nvSpPr>
        <p:spPr>
          <a:xfrm>
            <a:off x="354000" y="3647161"/>
            <a:ext cx="5393600" cy="179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3" name="Google Shape;53;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54" name="Google Shape;54;p9"/>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736288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
        <p:cNvGrpSpPr/>
        <p:nvPr/>
      </p:nvGrpSpPr>
      <p:grpSpPr>
        <a:xfrm>
          <a:off x="0" y="0"/>
          <a:ext cx="0" cy="0"/>
          <a:chOff x="0" y="0"/>
          <a:chExt cx="0" cy="0"/>
        </a:xfrm>
      </p:grpSpPr>
      <p:cxnSp>
        <p:nvCxnSpPr>
          <p:cNvPr id="56" name="Google Shape;56;p10"/>
          <p:cNvCxnSpPr/>
          <p:nvPr/>
        </p:nvCxnSpPr>
        <p:spPr>
          <a:xfrm>
            <a:off x="566933" y="6320000"/>
            <a:ext cx="11062400" cy="0"/>
          </a:xfrm>
          <a:prstGeom prst="straightConnector1">
            <a:avLst/>
          </a:prstGeom>
          <a:noFill/>
          <a:ln w="19050" cap="flat" cmpd="sng">
            <a:solidFill>
              <a:schemeClr val="dk2"/>
            </a:solidFill>
            <a:prstDash val="solid"/>
            <a:round/>
            <a:headEnd type="none" w="sm" len="sm"/>
            <a:tailEnd type="none" w="sm" len="sm"/>
          </a:ln>
        </p:spPr>
      </p:cxnSp>
      <p:cxnSp>
        <p:nvCxnSpPr>
          <p:cNvPr id="57" name="Google Shape;57;p10"/>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58" name="Google Shape;58;p10"/>
          <p:cNvSpPr txBox="1">
            <a:spLocks noGrp="1"/>
          </p:cNvSpPr>
          <p:nvPr>
            <p:ph type="body" idx="1"/>
          </p:nvPr>
        </p:nvSpPr>
        <p:spPr>
          <a:xfrm>
            <a:off x="437356" y="5634700"/>
            <a:ext cx="11184800" cy="524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85852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0"/>
        <p:cNvGrpSpPr/>
        <p:nvPr/>
      </p:nvGrpSpPr>
      <p:grpSpPr>
        <a:xfrm>
          <a:off x="0" y="0"/>
          <a:ext cx="0" cy="0"/>
          <a:chOff x="0" y="0"/>
          <a:chExt cx="0" cy="0"/>
        </a:xfrm>
      </p:grpSpPr>
      <p:cxnSp>
        <p:nvCxnSpPr>
          <p:cNvPr id="61" name="Google Shape;61;p11"/>
          <p:cNvCxnSpPr/>
          <p:nvPr/>
        </p:nvCxnSpPr>
        <p:spPr>
          <a:xfrm>
            <a:off x="566933" y="6320000"/>
            <a:ext cx="11062400" cy="0"/>
          </a:xfrm>
          <a:prstGeom prst="straightConnector1">
            <a:avLst/>
          </a:prstGeom>
          <a:noFill/>
          <a:ln w="19050" cap="flat" cmpd="sng">
            <a:solidFill>
              <a:schemeClr val="dk2"/>
            </a:solidFill>
            <a:prstDash val="solid"/>
            <a:round/>
            <a:headEnd type="none" w="sm" len="sm"/>
            <a:tailEnd type="none" w="sm" len="sm"/>
          </a:ln>
        </p:spPr>
      </p:cxnSp>
      <p:cxnSp>
        <p:nvCxnSpPr>
          <p:cNvPr id="62" name="Google Shape;62;p11"/>
          <p:cNvCxnSpPr/>
          <p:nvPr/>
        </p:nvCxnSpPr>
        <p:spPr>
          <a:xfrm>
            <a:off x="566933" y="554200"/>
            <a:ext cx="11062400" cy="0"/>
          </a:xfrm>
          <a:prstGeom prst="straightConnector1">
            <a:avLst/>
          </a:prstGeom>
          <a:noFill/>
          <a:ln w="38100" cap="flat" cmpd="sng">
            <a:solidFill>
              <a:schemeClr val="dk2"/>
            </a:solidFill>
            <a:prstDash val="solid"/>
            <a:round/>
            <a:headEnd type="none" w="sm" len="sm"/>
            <a:tailEnd type="none" w="sm" len="sm"/>
          </a:ln>
        </p:spPr>
      </p:cxnSp>
      <p:sp>
        <p:nvSpPr>
          <p:cNvPr id="63" name="Google Shape;63;p11"/>
          <p:cNvSpPr txBox="1">
            <a:spLocks noGrp="1"/>
          </p:cNvSpPr>
          <p:nvPr>
            <p:ph type="title" hasCustomPrompt="1"/>
          </p:nvPr>
        </p:nvSpPr>
        <p:spPr>
          <a:xfrm>
            <a:off x="1138600" y="1739800"/>
            <a:ext cx="9914800" cy="2051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9pPr>
          </a:lstStyle>
          <a:p>
            <a:r>
              <a:t>xx%</a:t>
            </a:r>
          </a:p>
        </p:txBody>
      </p:sp>
      <p:sp>
        <p:nvSpPr>
          <p:cNvPr id="64" name="Google Shape;64;p11"/>
          <p:cNvSpPr txBox="1">
            <a:spLocks noGrp="1"/>
          </p:cNvSpPr>
          <p:nvPr>
            <p:ph type="body" idx="1"/>
          </p:nvPr>
        </p:nvSpPr>
        <p:spPr>
          <a:xfrm>
            <a:off x="1138600" y="3892600"/>
            <a:ext cx="9914800" cy="14288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65" name="Google Shape;65;p11"/>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172064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742809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flipH="1">
            <a:off x="10995200" y="5661233"/>
            <a:ext cx="1196800" cy="1196800"/>
          </a:xfrm>
          <a:prstGeom prst="rtTriangl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flipH="1">
            <a:off x="10995200" y="5661167"/>
            <a:ext cx="1196800" cy="1196800"/>
          </a:xfrm>
          <a:prstGeom prst="round1Rect">
            <a:avLst>
              <a:gd name="adj" fmla="val 16667"/>
            </a:avLst>
          </a:prstGeom>
          <a:solidFill>
            <a:schemeClr val="lt1">
              <a:alpha val="680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txBox="1">
            <a:spLocks noGrp="1"/>
          </p:cNvSpPr>
          <p:nvPr>
            <p:ph type="ctrTitle"/>
          </p:nvPr>
        </p:nvSpPr>
        <p:spPr>
          <a:xfrm>
            <a:off x="520700" y="2425700"/>
            <a:ext cx="10962800" cy="12448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3" name="Google Shape;13;p2"/>
          <p:cNvSpPr txBox="1">
            <a:spLocks noGrp="1"/>
          </p:cNvSpPr>
          <p:nvPr>
            <p:ph type="subTitle" idx="1"/>
          </p:nvPr>
        </p:nvSpPr>
        <p:spPr>
          <a:xfrm>
            <a:off x="520700" y="3718840"/>
            <a:ext cx="10962800" cy="57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2400">
                <a:solidFill>
                  <a:schemeClr val="lt1"/>
                </a:solidFill>
              </a:defRPr>
            </a:lvl2pPr>
            <a:lvl3pPr lvl="2">
              <a:lnSpc>
                <a:spcPct val="100000"/>
              </a:lnSpc>
              <a:spcBef>
                <a:spcPts val="0"/>
              </a:spcBef>
              <a:spcAft>
                <a:spcPts val="0"/>
              </a:spcAft>
              <a:buClr>
                <a:schemeClr val="lt1"/>
              </a:buClr>
              <a:buSzPts val="1800"/>
              <a:buNone/>
              <a:defRPr sz="2400">
                <a:solidFill>
                  <a:schemeClr val="lt1"/>
                </a:solidFill>
              </a:defRPr>
            </a:lvl3pPr>
            <a:lvl4pPr lvl="3">
              <a:lnSpc>
                <a:spcPct val="100000"/>
              </a:lnSpc>
              <a:spcBef>
                <a:spcPts val="0"/>
              </a:spcBef>
              <a:spcAft>
                <a:spcPts val="0"/>
              </a:spcAft>
              <a:buClr>
                <a:schemeClr val="lt1"/>
              </a:buClr>
              <a:buSzPts val="1800"/>
              <a:buNone/>
              <a:defRPr sz="2400">
                <a:solidFill>
                  <a:schemeClr val="lt1"/>
                </a:solidFill>
              </a:defRPr>
            </a:lvl4pPr>
            <a:lvl5pPr lvl="4">
              <a:lnSpc>
                <a:spcPct val="100000"/>
              </a:lnSpc>
              <a:spcBef>
                <a:spcPts val="0"/>
              </a:spcBef>
              <a:spcAft>
                <a:spcPts val="0"/>
              </a:spcAft>
              <a:buClr>
                <a:schemeClr val="lt1"/>
              </a:buClr>
              <a:buSzPts val="1800"/>
              <a:buNone/>
              <a:defRPr sz="2400">
                <a:solidFill>
                  <a:schemeClr val="lt1"/>
                </a:solidFill>
              </a:defRPr>
            </a:lvl5pPr>
            <a:lvl6pPr lvl="5">
              <a:lnSpc>
                <a:spcPct val="100000"/>
              </a:lnSpc>
              <a:spcBef>
                <a:spcPts val="0"/>
              </a:spcBef>
              <a:spcAft>
                <a:spcPts val="0"/>
              </a:spcAft>
              <a:buClr>
                <a:schemeClr val="lt1"/>
              </a:buClr>
              <a:buSzPts val="1800"/>
              <a:buNone/>
              <a:defRPr sz="2400">
                <a:solidFill>
                  <a:schemeClr val="lt1"/>
                </a:solidFill>
              </a:defRPr>
            </a:lvl6pPr>
            <a:lvl7pPr lvl="6">
              <a:lnSpc>
                <a:spcPct val="100000"/>
              </a:lnSpc>
              <a:spcBef>
                <a:spcPts val="0"/>
              </a:spcBef>
              <a:spcAft>
                <a:spcPts val="0"/>
              </a:spcAft>
              <a:buClr>
                <a:schemeClr val="lt1"/>
              </a:buClr>
              <a:buSzPts val="1800"/>
              <a:buNone/>
              <a:defRPr sz="2400">
                <a:solidFill>
                  <a:schemeClr val="lt1"/>
                </a:solidFill>
              </a:defRPr>
            </a:lvl7pPr>
            <a:lvl8pPr lvl="7">
              <a:lnSpc>
                <a:spcPct val="100000"/>
              </a:lnSpc>
              <a:spcBef>
                <a:spcPts val="0"/>
              </a:spcBef>
              <a:spcAft>
                <a:spcPts val="0"/>
              </a:spcAft>
              <a:buClr>
                <a:schemeClr val="lt1"/>
              </a:buClr>
              <a:buSzPts val="1800"/>
              <a:buNone/>
              <a:defRPr sz="2400">
                <a:solidFill>
                  <a:schemeClr val="lt1"/>
                </a:solidFill>
              </a:defRPr>
            </a:lvl8pPr>
            <a:lvl9pPr lvl="8">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4" name="Google Shape;14;p2"/>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127576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614600" y="2753800"/>
            <a:ext cx="10962800" cy="13504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5600"/>
            </a:lvl1pPr>
            <a:lvl2pPr lvl="1">
              <a:spcBef>
                <a:spcPts val="0"/>
              </a:spcBef>
              <a:spcAft>
                <a:spcPts val="0"/>
              </a:spcAft>
              <a:buSzPts val="4200"/>
              <a:buNone/>
              <a:defRPr sz="5600"/>
            </a:lvl2pPr>
            <a:lvl3pPr lvl="2">
              <a:spcBef>
                <a:spcPts val="0"/>
              </a:spcBef>
              <a:spcAft>
                <a:spcPts val="0"/>
              </a:spcAft>
              <a:buSzPts val="4200"/>
              <a:buNone/>
              <a:defRPr sz="5600"/>
            </a:lvl3pPr>
            <a:lvl4pPr lvl="3">
              <a:spcBef>
                <a:spcPts val="0"/>
              </a:spcBef>
              <a:spcAft>
                <a:spcPts val="0"/>
              </a:spcAft>
              <a:buSzPts val="4200"/>
              <a:buNone/>
              <a:defRPr sz="5600"/>
            </a:lvl4pPr>
            <a:lvl5pPr lvl="4">
              <a:spcBef>
                <a:spcPts val="0"/>
              </a:spcBef>
              <a:spcAft>
                <a:spcPts val="0"/>
              </a:spcAft>
              <a:buSzPts val="4200"/>
              <a:buNone/>
              <a:defRPr sz="5600"/>
            </a:lvl5pPr>
            <a:lvl6pPr lvl="5">
              <a:spcBef>
                <a:spcPts val="0"/>
              </a:spcBef>
              <a:spcAft>
                <a:spcPts val="0"/>
              </a:spcAft>
              <a:buSzPts val="4200"/>
              <a:buNone/>
              <a:defRPr sz="5600"/>
            </a:lvl6pPr>
            <a:lvl7pPr lvl="6">
              <a:spcBef>
                <a:spcPts val="0"/>
              </a:spcBef>
              <a:spcAft>
                <a:spcPts val="0"/>
              </a:spcAft>
              <a:buSzPts val="4200"/>
              <a:buNone/>
              <a:defRPr sz="5600"/>
            </a:lvl7pPr>
            <a:lvl8pPr lvl="7">
              <a:spcBef>
                <a:spcPts val="0"/>
              </a:spcBef>
              <a:spcAft>
                <a:spcPts val="0"/>
              </a:spcAft>
              <a:buSzPts val="4200"/>
              <a:buNone/>
              <a:defRPr sz="5600"/>
            </a:lvl8pPr>
            <a:lvl9pPr lvl="8">
              <a:spcBef>
                <a:spcPts val="0"/>
              </a:spcBef>
              <a:spcAft>
                <a:spcPts val="0"/>
              </a:spcAft>
              <a:buSzPts val="4200"/>
              <a:buNone/>
              <a:defRPr sz="5600"/>
            </a:lvl9pPr>
          </a:lstStyle>
          <a:p>
            <a:endParaRPr/>
          </a:p>
        </p:txBody>
      </p:sp>
      <p:sp>
        <p:nvSpPr>
          <p:cNvPr id="17" name="Google Shape;17;p3"/>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9102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rot="10800000" flipH="1">
            <a:off x="0" y="2248000"/>
            <a:ext cx="12192000" cy="4610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4"/>
          <p:cNvSpPr/>
          <p:nvPr/>
        </p:nvSpPr>
        <p:spPr>
          <a:xfrm>
            <a:off x="0" y="2248000"/>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4"/>
          <p:cNvSpPr txBox="1">
            <a:spLocks noGrp="1"/>
          </p:cNvSpPr>
          <p:nvPr>
            <p:ph type="title"/>
          </p:nvPr>
        </p:nvSpPr>
        <p:spPr>
          <a:xfrm>
            <a:off x="629200" y="984967"/>
            <a:ext cx="10962800" cy="10236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629200" y="2558767"/>
            <a:ext cx="10962800" cy="36136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3" name="Google Shape;23;p4"/>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658154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p:nvPr/>
        </p:nvSpPr>
        <p:spPr>
          <a:xfrm rot="10800000" flipH="1">
            <a:off x="0" y="2248000"/>
            <a:ext cx="12192000" cy="4610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5"/>
          <p:cNvSpPr/>
          <p:nvPr/>
        </p:nvSpPr>
        <p:spPr>
          <a:xfrm>
            <a:off x="0" y="2248000"/>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5"/>
          <p:cNvSpPr txBox="1">
            <a:spLocks noGrp="1"/>
          </p:cNvSpPr>
          <p:nvPr>
            <p:ph type="title"/>
          </p:nvPr>
        </p:nvSpPr>
        <p:spPr>
          <a:xfrm>
            <a:off x="629200" y="984967"/>
            <a:ext cx="10962800" cy="10236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629200" y="2558767"/>
            <a:ext cx="5333200" cy="36136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9" name="Google Shape;29;p5"/>
          <p:cNvSpPr txBox="1">
            <a:spLocks noGrp="1"/>
          </p:cNvSpPr>
          <p:nvPr>
            <p:ph type="body" idx="2"/>
          </p:nvPr>
        </p:nvSpPr>
        <p:spPr>
          <a:xfrm>
            <a:off x="6259000" y="2558767"/>
            <a:ext cx="5333200" cy="36136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0" name="Google Shape;30;p5"/>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388500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6"/>
          <p:cNvSpPr/>
          <p:nvPr/>
        </p:nvSpPr>
        <p:spPr>
          <a:xfrm rot="10800000" flipH="1">
            <a:off x="0" y="875200"/>
            <a:ext cx="12192000" cy="5982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6"/>
          <p:cNvSpPr/>
          <p:nvPr/>
        </p:nvSpPr>
        <p:spPr>
          <a:xfrm>
            <a:off x="0" y="875133"/>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6"/>
          <p:cNvSpPr txBox="1">
            <a:spLocks noGrp="1"/>
          </p:cNvSpPr>
          <p:nvPr>
            <p:ph type="title"/>
          </p:nvPr>
        </p:nvSpPr>
        <p:spPr>
          <a:xfrm>
            <a:off x="131000" y="21800"/>
            <a:ext cx="11768800" cy="8036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sz="2400"/>
            </a:lvl1pPr>
            <a:lvl2pPr lvl="1">
              <a:spcBef>
                <a:spcPts val="0"/>
              </a:spcBef>
              <a:spcAft>
                <a:spcPts val="0"/>
              </a:spcAft>
              <a:buSzPts val="1800"/>
              <a:buNone/>
              <a:defRPr sz="2400"/>
            </a:lvl2pPr>
            <a:lvl3pPr lvl="2">
              <a:spcBef>
                <a:spcPts val="0"/>
              </a:spcBef>
              <a:spcAft>
                <a:spcPts val="0"/>
              </a:spcAft>
              <a:buSzPts val="1800"/>
              <a:buNone/>
              <a:defRPr sz="2400"/>
            </a:lvl3pPr>
            <a:lvl4pPr lvl="3">
              <a:spcBef>
                <a:spcPts val="0"/>
              </a:spcBef>
              <a:spcAft>
                <a:spcPts val="0"/>
              </a:spcAft>
              <a:buSzPts val="1800"/>
              <a:buNone/>
              <a:defRPr sz="2400"/>
            </a:lvl4pPr>
            <a:lvl5pPr lvl="4">
              <a:spcBef>
                <a:spcPts val="0"/>
              </a:spcBef>
              <a:spcAft>
                <a:spcPts val="0"/>
              </a:spcAft>
              <a:buSzPts val="1800"/>
              <a:buNone/>
              <a:defRPr sz="2400"/>
            </a:lvl5pPr>
            <a:lvl6pPr lvl="5">
              <a:spcBef>
                <a:spcPts val="0"/>
              </a:spcBef>
              <a:spcAft>
                <a:spcPts val="0"/>
              </a:spcAft>
              <a:buSzPts val="1800"/>
              <a:buNone/>
              <a:defRPr sz="2400"/>
            </a:lvl6pPr>
            <a:lvl7pPr lvl="6">
              <a:spcBef>
                <a:spcPts val="0"/>
              </a:spcBef>
              <a:spcAft>
                <a:spcPts val="0"/>
              </a:spcAft>
              <a:buSzPts val="1800"/>
              <a:buNone/>
              <a:defRPr sz="2400"/>
            </a:lvl7pPr>
            <a:lvl8pPr lvl="7">
              <a:spcBef>
                <a:spcPts val="0"/>
              </a:spcBef>
              <a:spcAft>
                <a:spcPts val="0"/>
              </a:spcAft>
              <a:buSzPts val="1800"/>
              <a:buNone/>
              <a:defRPr sz="2400"/>
            </a:lvl8pPr>
            <a:lvl9pPr lvl="8">
              <a:spcBef>
                <a:spcPts val="0"/>
              </a:spcBef>
              <a:spcAft>
                <a:spcPts val="0"/>
              </a:spcAft>
              <a:buSzPts val="1800"/>
              <a:buNone/>
              <a:defRPr sz="2400"/>
            </a:lvl9pPr>
          </a:lstStyle>
          <a:p>
            <a:endParaRPr/>
          </a:p>
        </p:txBody>
      </p:sp>
      <p:sp>
        <p:nvSpPr>
          <p:cNvPr id="35" name="Google Shape;35;p6"/>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125336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7" name="Google Shape;37;p7"/>
          <p:cNvSpPr txBox="1"/>
          <p:nvPr/>
        </p:nvSpPr>
        <p:spPr>
          <a:xfrm rot="10800000" flipH="1">
            <a:off x="4368800" y="33"/>
            <a:ext cx="78232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7"/>
          <p:cNvSpPr/>
          <p:nvPr/>
        </p:nvSpPr>
        <p:spPr>
          <a:xfrm rot="-5400000">
            <a:off x="1012200" y="3356600"/>
            <a:ext cx="6858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7"/>
          <p:cNvSpPr txBox="1">
            <a:spLocks noGrp="1"/>
          </p:cNvSpPr>
          <p:nvPr>
            <p:ph type="title"/>
          </p:nvPr>
        </p:nvSpPr>
        <p:spPr>
          <a:xfrm>
            <a:off x="301437" y="477067"/>
            <a:ext cx="3744000" cy="1271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40" name="Google Shape;40;p7"/>
          <p:cNvSpPr txBox="1">
            <a:spLocks noGrp="1"/>
          </p:cNvSpPr>
          <p:nvPr>
            <p:ph type="body" idx="1"/>
          </p:nvPr>
        </p:nvSpPr>
        <p:spPr>
          <a:xfrm>
            <a:off x="301433" y="1954400"/>
            <a:ext cx="3744000" cy="4218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lt1"/>
              </a:buClr>
              <a:buSzPts val="1200"/>
              <a:buChar char="●"/>
              <a:defRPr sz="1600">
                <a:solidFill>
                  <a:schemeClr val="lt1"/>
                </a:solidFill>
              </a:defRPr>
            </a:lvl1pPr>
            <a:lvl2pPr marL="1219170" lvl="1" indent="-406390">
              <a:spcBef>
                <a:spcPts val="2133"/>
              </a:spcBef>
              <a:spcAft>
                <a:spcPts val="0"/>
              </a:spcAft>
              <a:buClr>
                <a:schemeClr val="lt1"/>
              </a:buClr>
              <a:buSzPts val="1200"/>
              <a:buChar char="○"/>
              <a:defRPr sz="1600">
                <a:solidFill>
                  <a:schemeClr val="lt1"/>
                </a:solidFill>
              </a:defRPr>
            </a:lvl2pPr>
            <a:lvl3pPr marL="1828754" lvl="2" indent="-406390">
              <a:spcBef>
                <a:spcPts val="2133"/>
              </a:spcBef>
              <a:spcAft>
                <a:spcPts val="0"/>
              </a:spcAft>
              <a:buClr>
                <a:schemeClr val="lt1"/>
              </a:buClr>
              <a:buSzPts val="1200"/>
              <a:buChar char="■"/>
              <a:defRPr sz="1600">
                <a:solidFill>
                  <a:schemeClr val="lt1"/>
                </a:solidFill>
              </a:defRPr>
            </a:lvl3pPr>
            <a:lvl4pPr marL="2438339" lvl="3" indent="-406390">
              <a:spcBef>
                <a:spcPts val="2133"/>
              </a:spcBef>
              <a:spcAft>
                <a:spcPts val="0"/>
              </a:spcAft>
              <a:buClr>
                <a:schemeClr val="lt1"/>
              </a:buClr>
              <a:buSzPts val="1200"/>
              <a:buChar char="●"/>
              <a:defRPr sz="1600">
                <a:solidFill>
                  <a:schemeClr val="lt1"/>
                </a:solidFill>
              </a:defRPr>
            </a:lvl4pPr>
            <a:lvl5pPr marL="3047924" lvl="4" indent="-406390">
              <a:spcBef>
                <a:spcPts val="2133"/>
              </a:spcBef>
              <a:spcAft>
                <a:spcPts val="0"/>
              </a:spcAft>
              <a:buClr>
                <a:schemeClr val="lt1"/>
              </a:buClr>
              <a:buSzPts val="1200"/>
              <a:buChar char="○"/>
              <a:defRPr sz="1600">
                <a:solidFill>
                  <a:schemeClr val="lt1"/>
                </a:solidFill>
              </a:defRPr>
            </a:lvl5pPr>
            <a:lvl6pPr marL="3657509" lvl="5" indent="-406390">
              <a:spcBef>
                <a:spcPts val="2133"/>
              </a:spcBef>
              <a:spcAft>
                <a:spcPts val="0"/>
              </a:spcAft>
              <a:buClr>
                <a:schemeClr val="lt1"/>
              </a:buClr>
              <a:buSzPts val="1200"/>
              <a:buChar char="■"/>
              <a:defRPr sz="1600">
                <a:solidFill>
                  <a:schemeClr val="lt1"/>
                </a:solidFill>
              </a:defRPr>
            </a:lvl6pPr>
            <a:lvl7pPr marL="4267093" lvl="6" indent="-406390">
              <a:spcBef>
                <a:spcPts val="2133"/>
              </a:spcBef>
              <a:spcAft>
                <a:spcPts val="0"/>
              </a:spcAft>
              <a:buClr>
                <a:schemeClr val="lt1"/>
              </a:buClr>
              <a:buSzPts val="1200"/>
              <a:buChar char="●"/>
              <a:defRPr sz="1600">
                <a:solidFill>
                  <a:schemeClr val="lt1"/>
                </a:solidFill>
              </a:defRPr>
            </a:lvl7pPr>
            <a:lvl8pPr marL="4876678" lvl="7" indent="-406390">
              <a:spcBef>
                <a:spcPts val="2133"/>
              </a:spcBef>
              <a:spcAft>
                <a:spcPts val="0"/>
              </a:spcAft>
              <a:buClr>
                <a:schemeClr val="lt1"/>
              </a:buClr>
              <a:buSzPts val="1200"/>
              <a:buChar char="○"/>
              <a:defRPr sz="1600">
                <a:solidFill>
                  <a:schemeClr val="lt1"/>
                </a:solidFill>
              </a:defRPr>
            </a:lvl8pPr>
            <a:lvl9pPr marL="5486263" lvl="8" indent="-406390">
              <a:spcBef>
                <a:spcPts val="2133"/>
              </a:spcBef>
              <a:spcAft>
                <a:spcPts val="2133"/>
              </a:spcAft>
              <a:buClr>
                <a:schemeClr val="lt1"/>
              </a:buClr>
              <a:buSzPts val="1200"/>
              <a:buChar char="■"/>
              <a:defRPr sz="1600">
                <a:solidFill>
                  <a:schemeClr val="lt1"/>
                </a:solidFill>
              </a:defRPr>
            </a:lvl9pPr>
          </a:lstStyle>
          <a:p>
            <a:endParaRPr/>
          </a:p>
        </p:txBody>
      </p:sp>
      <p:sp>
        <p:nvSpPr>
          <p:cNvPr id="41" name="Google Shape;41;p7"/>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03912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4776800" y="2067600"/>
            <a:ext cx="7415200" cy="47904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41" y="3766000"/>
            <a:ext cx="9827200" cy="3092000"/>
          </a:xfrm>
          <a:prstGeom prst="rtTriangl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txBox="1">
            <a:spLocks noGrp="1"/>
          </p:cNvSpPr>
          <p:nvPr>
            <p:ph type="title"/>
          </p:nvPr>
        </p:nvSpPr>
        <p:spPr>
          <a:xfrm>
            <a:off x="1092200" y="1127467"/>
            <a:ext cx="10007600" cy="1272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61" name="Google Shape;61;p5"/>
          <p:cNvSpPr txBox="1">
            <a:spLocks noGrp="1"/>
          </p:cNvSpPr>
          <p:nvPr>
            <p:ph type="body" idx="1"/>
          </p:nvPr>
        </p:nvSpPr>
        <p:spPr>
          <a:xfrm>
            <a:off x="1092200" y="2654300"/>
            <a:ext cx="4914800" cy="32640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62" name="Google Shape;62;p5"/>
          <p:cNvSpPr txBox="1">
            <a:spLocks noGrp="1"/>
          </p:cNvSpPr>
          <p:nvPr>
            <p:ph type="body" idx="2"/>
          </p:nvPr>
        </p:nvSpPr>
        <p:spPr>
          <a:xfrm>
            <a:off x="6184900" y="2654300"/>
            <a:ext cx="4914800" cy="32640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63" name="Google Shape;63;p5"/>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218636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653667" y="651000"/>
            <a:ext cx="8302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8000"/>
            </a:lvl1pPr>
            <a:lvl2pPr lvl="1">
              <a:spcBef>
                <a:spcPts val="0"/>
              </a:spcBef>
              <a:spcAft>
                <a:spcPts val="0"/>
              </a:spcAft>
              <a:buSzPts val="6000"/>
              <a:buNone/>
              <a:defRPr sz="8000"/>
            </a:lvl2pPr>
            <a:lvl3pPr lvl="2">
              <a:spcBef>
                <a:spcPts val="0"/>
              </a:spcBef>
              <a:spcAft>
                <a:spcPts val="0"/>
              </a:spcAft>
              <a:buSzPts val="6000"/>
              <a:buNone/>
              <a:defRPr sz="8000"/>
            </a:lvl3pPr>
            <a:lvl4pPr lvl="3">
              <a:spcBef>
                <a:spcPts val="0"/>
              </a:spcBef>
              <a:spcAft>
                <a:spcPts val="0"/>
              </a:spcAft>
              <a:buSzPts val="6000"/>
              <a:buNone/>
              <a:defRPr sz="8000"/>
            </a:lvl4pPr>
            <a:lvl5pPr lvl="4">
              <a:spcBef>
                <a:spcPts val="0"/>
              </a:spcBef>
              <a:spcAft>
                <a:spcPts val="0"/>
              </a:spcAft>
              <a:buSzPts val="6000"/>
              <a:buNone/>
              <a:defRPr sz="8000"/>
            </a:lvl5pPr>
            <a:lvl6pPr lvl="5">
              <a:spcBef>
                <a:spcPts val="0"/>
              </a:spcBef>
              <a:spcAft>
                <a:spcPts val="0"/>
              </a:spcAft>
              <a:buSzPts val="6000"/>
              <a:buNone/>
              <a:defRPr sz="8000"/>
            </a:lvl6pPr>
            <a:lvl7pPr lvl="6">
              <a:spcBef>
                <a:spcPts val="0"/>
              </a:spcBef>
              <a:spcAft>
                <a:spcPts val="0"/>
              </a:spcAft>
              <a:buSzPts val="6000"/>
              <a:buNone/>
              <a:defRPr sz="8000"/>
            </a:lvl7pPr>
            <a:lvl8pPr lvl="7">
              <a:spcBef>
                <a:spcPts val="0"/>
              </a:spcBef>
              <a:spcAft>
                <a:spcPts val="0"/>
              </a:spcAft>
              <a:buSzPts val="6000"/>
              <a:buNone/>
              <a:defRPr sz="8000"/>
            </a:lvl8pPr>
            <a:lvl9pPr lvl="8">
              <a:spcBef>
                <a:spcPts val="0"/>
              </a:spcBef>
              <a:spcAft>
                <a:spcPts val="0"/>
              </a:spcAft>
              <a:buSzPts val="6000"/>
              <a:buNone/>
              <a:defRPr sz="8000"/>
            </a:lvl9pPr>
          </a:lstStyle>
          <a:p>
            <a:endParaRPr/>
          </a:p>
        </p:txBody>
      </p:sp>
      <p:sp>
        <p:nvSpPr>
          <p:cNvPr id="44" name="Google Shape;44;p8"/>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769995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
        <p:cNvGrpSpPr/>
        <p:nvPr/>
      </p:nvGrpSpPr>
      <p:grpSpPr>
        <a:xfrm>
          <a:off x="0" y="0"/>
          <a:ext cx="0" cy="0"/>
          <a:chOff x="0" y="0"/>
          <a:chExt cx="0" cy="0"/>
        </a:xfrm>
      </p:grpSpPr>
      <p:sp>
        <p:nvSpPr>
          <p:cNvPr id="46" name="Google Shape;46;p9"/>
          <p:cNvSpPr/>
          <p:nvPr/>
        </p:nvSpPr>
        <p:spPr>
          <a:xfrm flipH="1">
            <a:off x="0" y="0"/>
            <a:ext cx="60960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p:nvPr/>
        </p:nvSpPr>
        <p:spPr>
          <a:xfrm rot="5400000">
            <a:off x="2595233" y="3357000"/>
            <a:ext cx="68572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49" name="Google Shape;49;p9"/>
          <p:cNvSpPr txBox="1">
            <a:spLocks noGrp="1"/>
          </p:cNvSpPr>
          <p:nvPr>
            <p:ph type="subTitle" idx="1"/>
          </p:nvPr>
        </p:nvSpPr>
        <p:spPr>
          <a:xfrm>
            <a:off x="354000" y="3705956"/>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0" name="Google Shape;50;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457548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
        <p:cNvGrpSpPr/>
        <p:nvPr/>
      </p:nvGrpSpPr>
      <p:grpSpPr>
        <a:xfrm>
          <a:off x="0" y="0"/>
          <a:ext cx="0" cy="0"/>
          <a:chOff x="0" y="0"/>
          <a:chExt cx="0" cy="0"/>
        </a:xfrm>
      </p:grpSpPr>
      <p:sp>
        <p:nvSpPr>
          <p:cNvPr id="53" name="Google Shape;53;p10"/>
          <p:cNvSpPr txBox="1"/>
          <p:nvPr/>
        </p:nvSpPr>
        <p:spPr>
          <a:xfrm rot="10800000" flipH="1">
            <a:off x="0" y="0"/>
            <a:ext cx="12192000" cy="6261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0"/>
          <p:cNvSpPr/>
          <p:nvPr/>
        </p:nvSpPr>
        <p:spPr>
          <a:xfrm rot="10800000" flipH="1">
            <a:off x="0" y="6163633"/>
            <a:ext cx="12192000" cy="98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10"/>
          <p:cNvSpPr txBox="1">
            <a:spLocks noGrp="1"/>
          </p:cNvSpPr>
          <p:nvPr>
            <p:ph type="body" idx="1"/>
          </p:nvPr>
        </p:nvSpPr>
        <p:spPr>
          <a:xfrm>
            <a:off x="76200" y="6262433"/>
            <a:ext cx="11176000" cy="5956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Clr>
                <a:schemeClr val="lt1"/>
              </a:buClr>
              <a:buSzPts val="1200"/>
              <a:buNone/>
              <a:defRPr sz="1600">
                <a:solidFill>
                  <a:schemeClr val="lt1"/>
                </a:solidFill>
              </a:defRPr>
            </a:lvl1pPr>
          </a:lstStyle>
          <a:p>
            <a:endParaRPr/>
          </a:p>
        </p:txBody>
      </p:sp>
      <p:sp>
        <p:nvSpPr>
          <p:cNvPr id="56" name="Google Shape;56;p10"/>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523688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634000" y="1678033"/>
            <a:ext cx="10962800" cy="261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12000"/>
              <a:buNone/>
              <a:defRPr sz="16000">
                <a:solidFill>
                  <a:schemeClr val="dk2"/>
                </a:solidFill>
              </a:defRPr>
            </a:lvl1pPr>
            <a:lvl2pPr lvl="1" algn="ctr">
              <a:spcBef>
                <a:spcPts val="0"/>
              </a:spcBef>
              <a:spcAft>
                <a:spcPts val="0"/>
              </a:spcAft>
              <a:buClr>
                <a:schemeClr val="dk2"/>
              </a:buClr>
              <a:buSzPts val="12000"/>
              <a:buNone/>
              <a:defRPr sz="16000">
                <a:solidFill>
                  <a:schemeClr val="dk2"/>
                </a:solidFill>
              </a:defRPr>
            </a:lvl2pPr>
            <a:lvl3pPr lvl="2" algn="ctr">
              <a:spcBef>
                <a:spcPts val="0"/>
              </a:spcBef>
              <a:spcAft>
                <a:spcPts val="0"/>
              </a:spcAft>
              <a:buClr>
                <a:schemeClr val="dk2"/>
              </a:buClr>
              <a:buSzPts val="12000"/>
              <a:buNone/>
              <a:defRPr sz="16000">
                <a:solidFill>
                  <a:schemeClr val="dk2"/>
                </a:solidFill>
              </a:defRPr>
            </a:lvl3pPr>
            <a:lvl4pPr lvl="3" algn="ctr">
              <a:spcBef>
                <a:spcPts val="0"/>
              </a:spcBef>
              <a:spcAft>
                <a:spcPts val="0"/>
              </a:spcAft>
              <a:buClr>
                <a:schemeClr val="dk2"/>
              </a:buClr>
              <a:buSzPts val="12000"/>
              <a:buNone/>
              <a:defRPr sz="16000">
                <a:solidFill>
                  <a:schemeClr val="dk2"/>
                </a:solidFill>
              </a:defRPr>
            </a:lvl4pPr>
            <a:lvl5pPr lvl="4" algn="ctr">
              <a:spcBef>
                <a:spcPts val="0"/>
              </a:spcBef>
              <a:spcAft>
                <a:spcPts val="0"/>
              </a:spcAft>
              <a:buClr>
                <a:schemeClr val="dk2"/>
              </a:buClr>
              <a:buSzPts val="12000"/>
              <a:buNone/>
              <a:defRPr sz="16000">
                <a:solidFill>
                  <a:schemeClr val="dk2"/>
                </a:solidFill>
              </a:defRPr>
            </a:lvl5pPr>
            <a:lvl6pPr lvl="5" algn="ctr">
              <a:spcBef>
                <a:spcPts val="0"/>
              </a:spcBef>
              <a:spcAft>
                <a:spcPts val="0"/>
              </a:spcAft>
              <a:buClr>
                <a:schemeClr val="dk2"/>
              </a:buClr>
              <a:buSzPts val="12000"/>
              <a:buNone/>
              <a:defRPr sz="16000">
                <a:solidFill>
                  <a:schemeClr val="dk2"/>
                </a:solidFill>
              </a:defRPr>
            </a:lvl6pPr>
            <a:lvl7pPr lvl="6" algn="ctr">
              <a:spcBef>
                <a:spcPts val="0"/>
              </a:spcBef>
              <a:spcAft>
                <a:spcPts val="0"/>
              </a:spcAft>
              <a:buClr>
                <a:schemeClr val="dk2"/>
              </a:buClr>
              <a:buSzPts val="12000"/>
              <a:buNone/>
              <a:defRPr sz="16000">
                <a:solidFill>
                  <a:schemeClr val="dk2"/>
                </a:solidFill>
              </a:defRPr>
            </a:lvl7pPr>
            <a:lvl8pPr lvl="7" algn="ctr">
              <a:spcBef>
                <a:spcPts val="0"/>
              </a:spcBef>
              <a:spcAft>
                <a:spcPts val="0"/>
              </a:spcAft>
              <a:buClr>
                <a:schemeClr val="dk2"/>
              </a:buClr>
              <a:buSzPts val="12000"/>
              <a:buNone/>
              <a:defRPr sz="16000">
                <a:solidFill>
                  <a:schemeClr val="dk2"/>
                </a:solidFill>
              </a:defRPr>
            </a:lvl8pPr>
            <a:lvl9pPr lvl="8" algn="ctr">
              <a:spcBef>
                <a:spcPts val="0"/>
              </a:spcBef>
              <a:spcAft>
                <a:spcPts val="0"/>
              </a:spcAft>
              <a:buClr>
                <a:schemeClr val="dk2"/>
              </a:buClr>
              <a:buSzPts val="12000"/>
              <a:buNone/>
              <a:defRPr sz="16000">
                <a:solidFill>
                  <a:schemeClr val="dk2"/>
                </a:solidFill>
              </a:defRPr>
            </a:lvl9pPr>
          </a:lstStyle>
          <a:p>
            <a:r>
              <a:t>xx%</a:t>
            </a:r>
          </a:p>
        </p:txBody>
      </p:sp>
      <p:sp>
        <p:nvSpPr>
          <p:cNvPr id="59" name="Google Shape;59;p11"/>
          <p:cNvSpPr txBox="1">
            <a:spLocks noGrp="1"/>
          </p:cNvSpPr>
          <p:nvPr>
            <p:ph type="body" idx="1"/>
          </p:nvPr>
        </p:nvSpPr>
        <p:spPr>
          <a:xfrm>
            <a:off x="634000" y="4406167"/>
            <a:ext cx="10962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60" name="Google Shape;60;p11"/>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964301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46131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4776800" y="2067600"/>
            <a:ext cx="7415200" cy="47904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p:nvPr/>
        </p:nvSpPr>
        <p:spPr>
          <a:xfrm>
            <a:off x="41" y="3766000"/>
            <a:ext cx="9827200" cy="3092000"/>
          </a:xfrm>
          <a:prstGeom prst="rtTriangl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6"/>
          <p:cNvSpPr txBox="1">
            <a:spLocks noGrp="1"/>
          </p:cNvSpPr>
          <p:nvPr>
            <p:ph type="title"/>
          </p:nvPr>
        </p:nvSpPr>
        <p:spPr>
          <a:xfrm>
            <a:off x="1092200" y="1127467"/>
            <a:ext cx="10007600" cy="1272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69" name="Google Shape;69;p6"/>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93978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4776800" y="2067600"/>
            <a:ext cx="7415200" cy="47904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7"/>
          <p:cNvSpPr/>
          <p:nvPr/>
        </p:nvSpPr>
        <p:spPr>
          <a:xfrm>
            <a:off x="41" y="3766000"/>
            <a:ext cx="9827200" cy="3092000"/>
          </a:xfrm>
          <a:prstGeom prst="rtTriangl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7"/>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7"/>
          <p:cNvSpPr txBox="1">
            <a:spLocks noGrp="1"/>
          </p:cNvSpPr>
          <p:nvPr>
            <p:ph type="title"/>
          </p:nvPr>
        </p:nvSpPr>
        <p:spPr>
          <a:xfrm>
            <a:off x="1092200" y="1127467"/>
            <a:ext cx="4945600" cy="1844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75" name="Google Shape;75;p7"/>
          <p:cNvSpPr txBox="1">
            <a:spLocks noGrp="1"/>
          </p:cNvSpPr>
          <p:nvPr>
            <p:ph type="body" idx="1"/>
          </p:nvPr>
        </p:nvSpPr>
        <p:spPr>
          <a:xfrm>
            <a:off x="1107600" y="3092067"/>
            <a:ext cx="4945600" cy="28264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76" name="Google Shape;76;p7"/>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70079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3764192"/>
            <a:ext cx="9825600" cy="3089200"/>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4777613" y="2072151"/>
            <a:ext cx="7414000" cy="47860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0" name="Google Shape;80;p8"/>
          <p:cNvGrpSpPr/>
          <p:nvPr/>
        </p:nvGrpSpPr>
        <p:grpSpPr>
          <a:xfrm>
            <a:off x="341322" y="-158"/>
            <a:ext cx="3001796" cy="1391211"/>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 name="Google Shape;84;p8"/>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5" name="Google Shape;85;p8"/>
          <p:cNvGrpSpPr/>
          <p:nvPr/>
        </p:nvGrpSpPr>
        <p:grpSpPr>
          <a:xfrm>
            <a:off x="46579" y="6029500"/>
            <a:ext cx="2124408" cy="822763"/>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 name="Google Shape;89;p8"/>
          <p:cNvGrpSpPr/>
          <p:nvPr/>
        </p:nvGrpSpPr>
        <p:grpSpPr>
          <a:xfrm>
            <a:off x="7848472" y="1657"/>
            <a:ext cx="4343273" cy="1682019"/>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 name="Google Shape;93;p8"/>
          <p:cNvSpPr txBox="1">
            <a:spLocks noGrp="1"/>
          </p:cNvSpPr>
          <p:nvPr>
            <p:ph type="title"/>
          </p:nvPr>
        </p:nvSpPr>
        <p:spPr>
          <a:xfrm>
            <a:off x="1858572" y="1734861"/>
            <a:ext cx="8489200" cy="338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4267"/>
            </a:lvl1pPr>
            <a:lvl2pPr lvl="1" algn="ctr">
              <a:spcBef>
                <a:spcPts val="0"/>
              </a:spcBef>
              <a:spcAft>
                <a:spcPts val="0"/>
              </a:spcAft>
              <a:buSzPts val="3200"/>
              <a:buNone/>
              <a:defRPr sz="4267"/>
            </a:lvl2pPr>
            <a:lvl3pPr lvl="2" algn="ctr">
              <a:spcBef>
                <a:spcPts val="0"/>
              </a:spcBef>
              <a:spcAft>
                <a:spcPts val="0"/>
              </a:spcAft>
              <a:buSzPts val="3200"/>
              <a:buNone/>
              <a:defRPr sz="4267"/>
            </a:lvl3pPr>
            <a:lvl4pPr lvl="3" algn="ctr">
              <a:spcBef>
                <a:spcPts val="0"/>
              </a:spcBef>
              <a:spcAft>
                <a:spcPts val="0"/>
              </a:spcAft>
              <a:buSzPts val="3200"/>
              <a:buNone/>
              <a:defRPr sz="4267"/>
            </a:lvl4pPr>
            <a:lvl5pPr lvl="4" algn="ctr">
              <a:spcBef>
                <a:spcPts val="0"/>
              </a:spcBef>
              <a:spcAft>
                <a:spcPts val="0"/>
              </a:spcAft>
              <a:buSzPts val="3200"/>
              <a:buNone/>
              <a:defRPr sz="4267"/>
            </a:lvl5pPr>
            <a:lvl6pPr lvl="5" algn="ctr">
              <a:spcBef>
                <a:spcPts val="0"/>
              </a:spcBef>
              <a:spcAft>
                <a:spcPts val="0"/>
              </a:spcAft>
              <a:buSzPts val="3200"/>
              <a:buNone/>
              <a:defRPr sz="4267"/>
            </a:lvl6pPr>
            <a:lvl7pPr lvl="6" algn="ctr">
              <a:spcBef>
                <a:spcPts val="0"/>
              </a:spcBef>
              <a:spcAft>
                <a:spcPts val="0"/>
              </a:spcAft>
              <a:buSzPts val="3200"/>
              <a:buNone/>
              <a:defRPr sz="4267"/>
            </a:lvl7pPr>
            <a:lvl8pPr lvl="7" algn="ctr">
              <a:spcBef>
                <a:spcPts val="0"/>
              </a:spcBef>
              <a:spcAft>
                <a:spcPts val="0"/>
              </a:spcAft>
              <a:buSzPts val="3200"/>
              <a:buNone/>
              <a:defRPr sz="4267"/>
            </a:lvl8pPr>
            <a:lvl9pPr lvl="8" algn="ctr">
              <a:spcBef>
                <a:spcPts val="0"/>
              </a:spcBef>
              <a:spcAft>
                <a:spcPts val="0"/>
              </a:spcAft>
              <a:buSzPts val="3200"/>
              <a:buNone/>
              <a:defRPr sz="4267"/>
            </a:lvl9pPr>
          </a:lstStyle>
          <a:p>
            <a:endParaRPr/>
          </a:p>
        </p:txBody>
      </p:sp>
      <p:sp>
        <p:nvSpPr>
          <p:cNvPr id="94" name="Google Shape;94;p8"/>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95064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4776800" y="2067600"/>
            <a:ext cx="7415200" cy="47904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9"/>
          <p:cNvSpPr/>
          <p:nvPr/>
        </p:nvSpPr>
        <p:spPr>
          <a:xfrm>
            <a:off x="41" y="3766000"/>
            <a:ext cx="9827200" cy="3092000"/>
          </a:xfrm>
          <a:prstGeom prst="rtTriangl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9"/>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9"/>
          <p:cNvSpPr txBox="1">
            <a:spLocks noGrp="1"/>
          </p:cNvSpPr>
          <p:nvPr>
            <p:ph type="title"/>
          </p:nvPr>
        </p:nvSpPr>
        <p:spPr>
          <a:xfrm>
            <a:off x="1092200" y="1127467"/>
            <a:ext cx="8565600" cy="940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100" name="Google Shape;100;p9"/>
          <p:cNvSpPr txBox="1">
            <a:spLocks noGrp="1"/>
          </p:cNvSpPr>
          <p:nvPr>
            <p:ph type="subTitle" idx="1"/>
          </p:nvPr>
        </p:nvSpPr>
        <p:spPr>
          <a:xfrm>
            <a:off x="1092200" y="2067600"/>
            <a:ext cx="7813200" cy="52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600"/>
              <a:buNone/>
              <a:defRPr sz="2133">
                <a:solidFill>
                  <a:schemeClr val="lt1"/>
                </a:solidFill>
              </a:defRPr>
            </a:lvl1pPr>
            <a:lvl2pPr lvl="1">
              <a:lnSpc>
                <a:spcPct val="100000"/>
              </a:lnSpc>
              <a:spcBef>
                <a:spcPts val="0"/>
              </a:spcBef>
              <a:spcAft>
                <a:spcPts val="0"/>
              </a:spcAft>
              <a:buClr>
                <a:schemeClr val="lt1"/>
              </a:buClr>
              <a:buSzPts val="1600"/>
              <a:buNone/>
              <a:defRPr sz="2133">
                <a:solidFill>
                  <a:schemeClr val="lt1"/>
                </a:solidFill>
              </a:defRPr>
            </a:lvl2pPr>
            <a:lvl3pPr lvl="2">
              <a:lnSpc>
                <a:spcPct val="100000"/>
              </a:lnSpc>
              <a:spcBef>
                <a:spcPts val="0"/>
              </a:spcBef>
              <a:spcAft>
                <a:spcPts val="0"/>
              </a:spcAft>
              <a:buClr>
                <a:schemeClr val="lt1"/>
              </a:buClr>
              <a:buSzPts val="1600"/>
              <a:buNone/>
              <a:defRPr sz="2133">
                <a:solidFill>
                  <a:schemeClr val="lt1"/>
                </a:solidFill>
              </a:defRPr>
            </a:lvl3pPr>
            <a:lvl4pPr lvl="3">
              <a:lnSpc>
                <a:spcPct val="100000"/>
              </a:lnSpc>
              <a:spcBef>
                <a:spcPts val="0"/>
              </a:spcBef>
              <a:spcAft>
                <a:spcPts val="0"/>
              </a:spcAft>
              <a:buClr>
                <a:schemeClr val="lt1"/>
              </a:buClr>
              <a:buSzPts val="1600"/>
              <a:buNone/>
              <a:defRPr sz="2133">
                <a:solidFill>
                  <a:schemeClr val="lt1"/>
                </a:solidFill>
              </a:defRPr>
            </a:lvl4pPr>
            <a:lvl5pPr lvl="4">
              <a:lnSpc>
                <a:spcPct val="100000"/>
              </a:lnSpc>
              <a:spcBef>
                <a:spcPts val="0"/>
              </a:spcBef>
              <a:spcAft>
                <a:spcPts val="0"/>
              </a:spcAft>
              <a:buClr>
                <a:schemeClr val="lt1"/>
              </a:buClr>
              <a:buSzPts val="1600"/>
              <a:buNone/>
              <a:defRPr sz="2133">
                <a:solidFill>
                  <a:schemeClr val="lt1"/>
                </a:solidFill>
              </a:defRPr>
            </a:lvl5pPr>
            <a:lvl6pPr lvl="5">
              <a:lnSpc>
                <a:spcPct val="100000"/>
              </a:lnSpc>
              <a:spcBef>
                <a:spcPts val="0"/>
              </a:spcBef>
              <a:spcAft>
                <a:spcPts val="0"/>
              </a:spcAft>
              <a:buClr>
                <a:schemeClr val="lt1"/>
              </a:buClr>
              <a:buSzPts val="1600"/>
              <a:buNone/>
              <a:defRPr sz="2133">
                <a:solidFill>
                  <a:schemeClr val="lt1"/>
                </a:solidFill>
              </a:defRPr>
            </a:lvl6pPr>
            <a:lvl7pPr lvl="6">
              <a:lnSpc>
                <a:spcPct val="100000"/>
              </a:lnSpc>
              <a:spcBef>
                <a:spcPts val="0"/>
              </a:spcBef>
              <a:spcAft>
                <a:spcPts val="0"/>
              </a:spcAft>
              <a:buClr>
                <a:schemeClr val="lt1"/>
              </a:buClr>
              <a:buSzPts val="1600"/>
              <a:buNone/>
              <a:defRPr sz="2133">
                <a:solidFill>
                  <a:schemeClr val="lt1"/>
                </a:solidFill>
              </a:defRPr>
            </a:lvl7pPr>
            <a:lvl8pPr lvl="7">
              <a:lnSpc>
                <a:spcPct val="100000"/>
              </a:lnSpc>
              <a:spcBef>
                <a:spcPts val="0"/>
              </a:spcBef>
              <a:spcAft>
                <a:spcPts val="0"/>
              </a:spcAft>
              <a:buClr>
                <a:schemeClr val="lt1"/>
              </a:buClr>
              <a:buSzPts val="1600"/>
              <a:buNone/>
              <a:defRPr sz="2133">
                <a:solidFill>
                  <a:schemeClr val="lt1"/>
                </a:solidFill>
              </a:defRPr>
            </a:lvl8pPr>
            <a:lvl9pPr lvl="8">
              <a:lnSpc>
                <a:spcPct val="100000"/>
              </a:lnSpc>
              <a:spcBef>
                <a:spcPts val="0"/>
              </a:spcBef>
              <a:spcAft>
                <a:spcPts val="0"/>
              </a:spcAft>
              <a:buClr>
                <a:schemeClr val="lt1"/>
              </a:buClr>
              <a:buSzPts val="1600"/>
              <a:buNone/>
              <a:defRPr sz="2133">
                <a:solidFill>
                  <a:schemeClr val="lt1"/>
                </a:solidFill>
              </a:defRPr>
            </a:lvl9pPr>
          </a:lstStyle>
          <a:p>
            <a:endParaRPr/>
          </a:p>
        </p:txBody>
      </p:sp>
      <p:sp>
        <p:nvSpPr>
          <p:cNvPr id="101" name="Google Shape;101;p9"/>
          <p:cNvSpPr txBox="1">
            <a:spLocks noGrp="1"/>
          </p:cNvSpPr>
          <p:nvPr>
            <p:ph type="body" idx="2"/>
          </p:nvPr>
        </p:nvSpPr>
        <p:spPr>
          <a:xfrm>
            <a:off x="1092200" y="3289400"/>
            <a:ext cx="7813200" cy="27940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102" name="Google Shape;102;p9"/>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51220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41" y="3766000"/>
            <a:ext cx="9827200" cy="30920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0"/>
          <p:cNvSpPr/>
          <p:nvPr/>
        </p:nvSpPr>
        <p:spPr>
          <a:xfrm flipH="1">
            <a:off x="4776800" y="2067600"/>
            <a:ext cx="7415200" cy="4790400"/>
          </a:xfrm>
          <a:prstGeom prst="rtTriangl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10"/>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10"/>
          <p:cNvSpPr txBox="1">
            <a:spLocks noGrp="1"/>
          </p:cNvSpPr>
          <p:nvPr>
            <p:ph type="body" idx="1"/>
          </p:nvPr>
        </p:nvSpPr>
        <p:spPr>
          <a:xfrm>
            <a:off x="437367" y="5551333"/>
            <a:ext cx="9886800" cy="806800"/>
          </a:xfrm>
          <a:prstGeom prst="rect">
            <a:avLst/>
          </a:prstGeom>
        </p:spPr>
        <p:txBody>
          <a:bodyPr spcFirstLastPara="1" wrap="square" lIns="91425" tIns="91425" rIns="91425" bIns="91425" anchor="b" anchorCtr="0">
            <a:noAutofit/>
          </a:bodyPr>
          <a:lstStyle>
            <a:lvl1pPr marL="609585" lvl="0" indent="-304792">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74894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415600" y="1536633"/>
            <a:ext cx="11360800" cy="45216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11187645" y="6058224"/>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Nunito"/>
                <a:ea typeface="Nunito"/>
                <a:cs typeface="Nunito"/>
                <a:sym typeface="Nunito"/>
              </a:defRPr>
            </a:lvl1pPr>
            <a:lvl2pPr lvl="1" algn="r">
              <a:buNone/>
              <a:defRPr sz="1333">
                <a:solidFill>
                  <a:schemeClr val="dk2"/>
                </a:solidFill>
                <a:latin typeface="Nunito"/>
                <a:ea typeface="Nunito"/>
                <a:cs typeface="Nunito"/>
                <a:sym typeface="Nunito"/>
              </a:defRPr>
            </a:lvl2pPr>
            <a:lvl3pPr lvl="2" algn="r">
              <a:buNone/>
              <a:defRPr sz="1333">
                <a:solidFill>
                  <a:schemeClr val="dk2"/>
                </a:solidFill>
                <a:latin typeface="Nunito"/>
                <a:ea typeface="Nunito"/>
                <a:cs typeface="Nunito"/>
                <a:sym typeface="Nunito"/>
              </a:defRPr>
            </a:lvl3pPr>
            <a:lvl4pPr lvl="3" algn="r">
              <a:buNone/>
              <a:defRPr sz="1333">
                <a:solidFill>
                  <a:schemeClr val="dk2"/>
                </a:solidFill>
                <a:latin typeface="Nunito"/>
                <a:ea typeface="Nunito"/>
                <a:cs typeface="Nunito"/>
                <a:sym typeface="Nunito"/>
              </a:defRPr>
            </a:lvl4pPr>
            <a:lvl5pPr lvl="4" algn="r">
              <a:buNone/>
              <a:defRPr sz="1333">
                <a:solidFill>
                  <a:schemeClr val="dk2"/>
                </a:solidFill>
                <a:latin typeface="Nunito"/>
                <a:ea typeface="Nunito"/>
                <a:cs typeface="Nunito"/>
                <a:sym typeface="Nunito"/>
              </a:defRPr>
            </a:lvl5pPr>
            <a:lvl6pPr lvl="5" algn="r">
              <a:buNone/>
              <a:defRPr sz="1333">
                <a:solidFill>
                  <a:schemeClr val="dk2"/>
                </a:solidFill>
                <a:latin typeface="Nunito"/>
                <a:ea typeface="Nunito"/>
                <a:cs typeface="Nunito"/>
                <a:sym typeface="Nunito"/>
              </a:defRPr>
            </a:lvl6pPr>
            <a:lvl7pPr lvl="6" algn="r">
              <a:buNone/>
              <a:defRPr sz="1333">
                <a:solidFill>
                  <a:schemeClr val="dk2"/>
                </a:solidFill>
                <a:latin typeface="Nunito"/>
                <a:ea typeface="Nunito"/>
                <a:cs typeface="Nunito"/>
                <a:sym typeface="Nunito"/>
              </a:defRPr>
            </a:lvl7pPr>
            <a:lvl8pPr lvl="7" algn="r">
              <a:buNone/>
              <a:defRPr sz="1333">
                <a:solidFill>
                  <a:schemeClr val="dk2"/>
                </a:solidFill>
                <a:latin typeface="Nunito"/>
                <a:ea typeface="Nunito"/>
                <a:cs typeface="Nunito"/>
                <a:sym typeface="Nunito"/>
              </a:defRPr>
            </a:lvl8pPr>
            <a:lvl9pPr lvl="8" algn="r">
              <a:buNone/>
              <a:defRPr sz="1333">
                <a:solidFill>
                  <a:schemeClr val="dk2"/>
                </a:solidFill>
                <a:latin typeface="Nunito"/>
                <a:ea typeface="Nunito"/>
                <a:cs typeface="Nunito"/>
                <a:sym typeface="Nuni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8282297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46667"/>
            <a:ext cx="11360800" cy="810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15600" y="1639833"/>
            <a:ext cx="11360800" cy="4452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280575" y="6201587"/>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lt1"/>
                </a:solidFill>
                <a:latin typeface="Roboto"/>
                <a:ea typeface="Roboto"/>
                <a:cs typeface="Roboto"/>
                <a:sym typeface="Roboto"/>
              </a:defRPr>
            </a:lvl1pPr>
            <a:lvl2pPr lvl="1" algn="r">
              <a:buNone/>
              <a:defRPr sz="1333">
                <a:solidFill>
                  <a:schemeClr val="lt1"/>
                </a:solidFill>
                <a:latin typeface="Roboto"/>
                <a:ea typeface="Roboto"/>
                <a:cs typeface="Roboto"/>
                <a:sym typeface="Roboto"/>
              </a:defRPr>
            </a:lvl2pPr>
            <a:lvl3pPr lvl="2" algn="r">
              <a:buNone/>
              <a:defRPr sz="1333">
                <a:solidFill>
                  <a:schemeClr val="lt1"/>
                </a:solidFill>
                <a:latin typeface="Roboto"/>
                <a:ea typeface="Roboto"/>
                <a:cs typeface="Roboto"/>
                <a:sym typeface="Roboto"/>
              </a:defRPr>
            </a:lvl3pPr>
            <a:lvl4pPr lvl="3" algn="r">
              <a:buNone/>
              <a:defRPr sz="1333">
                <a:solidFill>
                  <a:schemeClr val="lt1"/>
                </a:solidFill>
                <a:latin typeface="Roboto"/>
                <a:ea typeface="Roboto"/>
                <a:cs typeface="Roboto"/>
                <a:sym typeface="Roboto"/>
              </a:defRPr>
            </a:lvl4pPr>
            <a:lvl5pPr lvl="4" algn="r">
              <a:buNone/>
              <a:defRPr sz="1333">
                <a:solidFill>
                  <a:schemeClr val="lt1"/>
                </a:solidFill>
                <a:latin typeface="Roboto"/>
                <a:ea typeface="Roboto"/>
                <a:cs typeface="Roboto"/>
                <a:sym typeface="Roboto"/>
              </a:defRPr>
            </a:lvl5pPr>
            <a:lvl6pPr lvl="5" algn="r">
              <a:buNone/>
              <a:defRPr sz="1333">
                <a:solidFill>
                  <a:schemeClr val="lt1"/>
                </a:solidFill>
                <a:latin typeface="Roboto"/>
                <a:ea typeface="Roboto"/>
                <a:cs typeface="Roboto"/>
                <a:sym typeface="Roboto"/>
              </a:defRPr>
            </a:lvl6pPr>
            <a:lvl7pPr lvl="6" algn="r">
              <a:buNone/>
              <a:defRPr sz="1333">
                <a:solidFill>
                  <a:schemeClr val="lt1"/>
                </a:solidFill>
                <a:latin typeface="Roboto"/>
                <a:ea typeface="Roboto"/>
                <a:cs typeface="Roboto"/>
                <a:sym typeface="Roboto"/>
              </a:defRPr>
            </a:lvl7pPr>
            <a:lvl8pPr lvl="7" algn="r">
              <a:buNone/>
              <a:defRPr sz="1333">
                <a:solidFill>
                  <a:schemeClr val="lt1"/>
                </a:solidFill>
                <a:latin typeface="Roboto"/>
                <a:ea typeface="Roboto"/>
                <a:cs typeface="Roboto"/>
                <a:sym typeface="Roboto"/>
              </a:defRPr>
            </a:lvl8pPr>
            <a:lvl9pPr lvl="8" algn="r">
              <a:buNone/>
              <a:defRPr sz="1333">
                <a:solidFill>
                  <a:schemeClr val="lt1"/>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2233253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200333" y="767933"/>
            <a:ext cx="8428800" cy="847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213483" y="2127701"/>
            <a:ext cx="8428800" cy="4003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Lato"/>
                <a:ea typeface="Lato"/>
                <a:cs typeface="Lato"/>
                <a:sym typeface="Lato"/>
              </a:defRPr>
            </a:lvl1pPr>
            <a:lvl2pPr lvl="1" algn="r">
              <a:buNone/>
              <a:defRPr sz="1333">
                <a:solidFill>
                  <a:schemeClr val="dk2"/>
                </a:solidFill>
                <a:latin typeface="Lato"/>
                <a:ea typeface="Lato"/>
                <a:cs typeface="Lato"/>
                <a:sym typeface="Lato"/>
              </a:defRPr>
            </a:lvl2pPr>
            <a:lvl3pPr lvl="2" algn="r">
              <a:buNone/>
              <a:defRPr sz="1333">
                <a:solidFill>
                  <a:schemeClr val="dk2"/>
                </a:solidFill>
                <a:latin typeface="Lato"/>
                <a:ea typeface="Lato"/>
                <a:cs typeface="Lato"/>
                <a:sym typeface="Lato"/>
              </a:defRPr>
            </a:lvl3pPr>
            <a:lvl4pPr lvl="3" algn="r">
              <a:buNone/>
              <a:defRPr sz="1333">
                <a:solidFill>
                  <a:schemeClr val="dk2"/>
                </a:solidFill>
                <a:latin typeface="Lato"/>
                <a:ea typeface="Lato"/>
                <a:cs typeface="Lato"/>
                <a:sym typeface="Lato"/>
              </a:defRPr>
            </a:lvl4pPr>
            <a:lvl5pPr lvl="4" algn="r">
              <a:buNone/>
              <a:defRPr sz="1333">
                <a:solidFill>
                  <a:schemeClr val="dk2"/>
                </a:solidFill>
                <a:latin typeface="Lato"/>
                <a:ea typeface="Lato"/>
                <a:cs typeface="Lato"/>
                <a:sym typeface="Lato"/>
              </a:defRPr>
            </a:lvl5pPr>
            <a:lvl6pPr lvl="5" algn="r">
              <a:buNone/>
              <a:defRPr sz="1333">
                <a:solidFill>
                  <a:schemeClr val="dk2"/>
                </a:solidFill>
                <a:latin typeface="Lato"/>
                <a:ea typeface="Lato"/>
                <a:cs typeface="Lato"/>
                <a:sym typeface="Lato"/>
              </a:defRPr>
            </a:lvl6pPr>
            <a:lvl7pPr lvl="6" algn="r">
              <a:buNone/>
              <a:defRPr sz="1333">
                <a:solidFill>
                  <a:schemeClr val="dk2"/>
                </a:solidFill>
                <a:latin typeface="Lato"/>
                <a:ea typeface="Lato"/>
                <a:cs typeface="Lato"/>
                <a:sym typeface="Lato"/>
              </a:defRPr>
            </a:lvl7pPr>
            <a:lvl8pPr lvl="7" algn="r">
              <a:buNone/>
              <a:defRPr sz="1333">
                <a:solidFill>
                  <a:schemeClr val="dk2"/>
                </a:solidFill>
                <a:latin typeface="Lato"/>
                <a:ea typeface="Lato"/>
                <a:cs typeface="Lato"/>
                <a:sym typeface="Lato"/>
              </a:defRPr>
            </a:lvl8pPr>
            <a:lvl9pPr lvl="8" algn="r">
              <a:buNone/>
              <a:defRPr sz="1333">
                <a:solidFill>
                  <a:schemeClr val="dk2"/>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1509066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9200" y="984967"/>
            <a:ext cx="10962800" cy="10236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629200" y="2558767"/>
            <a:ext cx="10962800" cy="36136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lt2"/>
                </a:solidFill>
                <a:latin typeface="Roboto"/>
                <a:ea typeface="Roboto"/>
                <a:cs typeface="Roboto"/>
                <a:sym typeface="Roboto"/>
              </a:defRPr>
            </a:lvl1pPr>
            <a:lvl2pPr lvl="1" algn="r">
              <a:buNone/>
              <a:defRPr sz="1333">
                <a:solidFill>
                  <a:schemeClr val="lt2"/>
                </a:solidFill>
                <a:latin typeface="Roboto"/>
                <a:ea typeface="Roboto"/>
                <a:cs typeface="Roboto"/>
                <a:sym typeface="Roboto"/>
              </a:defRPr>
            </a:lvl2pPr>
            <a:lvl3pPr lvl="2" algn="r">
              <a:buNone/>
              <a:defRPr sz="1333">
                <a:solidFill>
                  <a:schemeClr val="lt2"/>
                </a:solidFill>
                <a:latin typeface="Roboto"/>
                <a:ea typeface="Roboto"/>
                <a:cs typeface="Roboto"/>
                <a:sym typeface="Roboto"/>
              </a:defRPr>
            </a:lvl3pPr>
            <a:lvl4pPr lvl="3" algn="r">
              <a:buNone/>
              <a:defRPr sz="1333">
                <a:solidFill>
                  <a:schemeClr val="lt2"/>
                </a:solidFill>
                <a:latin typeface="Roboto"/>
                <a:ea typeface="Roboto"/>
                <a:cs typeface="Roboto"/>
                <a:sym typeface="Roboto"/>
              </a:defRPr>
            </a:lvl4pPr>
            <a:lvl5pPr lvl="4" algn="r">
              <a:buNone/>
              <a:defRPr sz="1333">
                <a:solidFill>
                  <a:schemeClr val="lt2"/>
                </a:solidFill>
                <a:latin typeface="Roboto"/>
                <a:ea typeface="Roboto"/>
                <a:cs typeface="Roboto"/>
                <a:sym typeface="Roboto"/>
              </a:defRPr>
            </a:lvl5pPr>
            <a:lvl6pPr lvl="5" algn="r">
              <a:buNone/>
              <a:defRPr sz="1333">
                <a:solidFill>
                  <a:schemeClr val="lt2"/>
                </a:solidFill>
                <a:latin typeface="Roboto"/>
                <a:ea typeface="Roboto"/>
                <a:cs typeface="Roboto"/>
                <a:sym typeface="Roboto"/>
              </a:defRPr>
            </a:lvl6pPr>
            <a:lvl7pPr lvl="6" algn="r">
              <a:buNone/>
              <a:defRPr sz="1333">
                <a:solidFill>
                  <a:schemeClr val="lt2"/>
                </a:solidFill>
                <a:latin typeface="Roboto"/>
                <a:ea typeface="Roboto"/>
                <a:cs typeface="Roboto"/>
                <a:sym typeface="Roboto"/>
              </a:defRPr>
            </a:lvl7pPr>
            <a:lvl8pPr lvl="7" algn="r">
              <a:buNone/>
              <a:defRPr sz="1333">
                <a:solidFill>
                  <a:schemeClr val="lt2"/>
                </a:solidFill>
                <a:latin typeface="Roboto"/>
                <a:ea typeface="Roboto"/>
                <a:cs typeface="Roboto"/>
                <a:sym typeface="Roboto"/>
              </a:defRPr>
            </a:lvl8pPr>
            <a:lvl9pPr lvl="8" algn="r">
              <a:buNone/>
              <a:defRPr sz="1333">
                <a:solidFill>
                  <a:schemeClr val="lt2"/>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87622545"/>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2.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image" Target="../media/image14.jpg"/><Relationship Id="rId4" Type="http://schemas.openxmlformats.org/officeDocument/2006/relationships/hyperlink" Target="http://www.youtube.com/watch?v=a5nd7566nBc"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5.xml"/><Relationship Id="rId5" Type="http://schemas.openxmlformats.org/officeDocument/2006/relationships/image" Target="../media/image16.jp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5.xml"/><Relationship Id="rId5" Type="http://schemas.openxmlformats.org/officeDocument/2006/relationships/image" Target="../media/image22.png"/><Relationship Id="rId4" Type="http://schemas.openxmlformats.org/officeDocument/2006/relationships/hyperlink" Target="https://quizizz.com/admin/quiz/5ed9c4c0a83179001b5db50f"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kPRjkUwfzUc"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hyperlink" Target="https://padlet.com/billbuith/m2ny4nsxladyd5av"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25.xml"/><Relationship Id="rId5" Type="http://schemas.openxmlformats.org/officeDocument/2006/relationships/image" Target="../media/image23.jpg"/><Relationship Id="rId4" Type="http://schemas.openxmlformats.org/officeDocument/2006/relationships/hyperlink" Target="http://www.youtube.com/watch?v=zuwnxDIbv2c"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Owact2oqtFM" TargetMode="External"/><Relationship Id="rId2" Type="http://schemas.openxmlformats.org/officeDocument/2006/relationships/notesSlide" Target="../notesSlides/notesSlide24.xml"/><Relationship Id="rId1" Type="http://schemas.openxmlformats.org/officeDocument/2006/relationships/slideLayout" Target="../slideLayouts/slideLayout36.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36.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hyperlink" Target="https://docs.google.com/drawings/d/1JkwNOYg_sDov5hjY3vxfoVSYedAcNoenkzW4NWS1uXU/edit?usp=sharing" TargetMode="External"/><Relationship Id="rId2" Type="http://schemas.openxmlformats.org/officeDocument/2006/relationships/notesSlide" Target="../notesSlides/notesSlide27.xml"/><Relationship Id="rId1" Type="http://schemas.openxmlformats.org/officeDocument/2006/relationships/slideLayout" Target="../slideLayouts/slideLayout36.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hyperlink" Target="https://docs.google.com/drawings/d/1ijbEaLV9Gyw0_hls289imXbcm1Dm0pC3ZEQKQeI9xOM/edit?usp=sharing" TargetMode="External"/><Relationship Id="rId2" Type="http://schemas.openxmlformats.org/officeDocument/2006/relationships/notesSlide" Target="../notesSlides/notesSlide28.xml"/><Relationship Id="rId1" Type="http://schemas.openxmlformats.org/officeDocument/2006/relationships/slideLayout" Target="../slideLayouts/slideLayout36.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BsvrMyClNnc"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docs.google.com/document/d/1cWLGBsYUMhCSl--1ErdddqsMaAm9xqv01fqNLLBM-is/edit?usp=sharing"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hyperlink" Target="https://docs.google.com/document/d/1jkwa4iZnKsY5P-1pICZ099g3DG9eLJQjeqFleomkyGg/edit?usp=sharing" TargetMode="External"/><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BsvrMyClNnc"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yIl1OIGzuDg"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hyperlink" Target="https://www.youtube.com/watch?v=k1CEolFz5do"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flipgrid.com/buith9823"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2478271" y="3057525"/>
            <a:ext cx="7148400" cy="1303719"/>
          </a:xfrm>
          <a:prstGeom prst="rect">
            <a:avLst/>
          </a:prstGeom>
        </p:spPr>
        <p:txBody>
          <a:bodyPr spcFirstLastPara="1" wrap="square" lIns="121900" tIns="121900" rIns="121900" bIns="121900" anchor="ctr" anchorCtr="0">
            <a:noAutofit/>
          </a:bodyPr>
          <a:lstStyle/>
          <a:p>
            <a:r>
              <a:rPr lang="en" sz="6400" dirty="0"/>
              <a:t>Synergy</a:t>
            </a:r>
            <a:endParaRPr sz="6400" dirty="0"/>
          </a:p>
        </p:txBody>
      </p:sp>
      <p:sp>
        <p:nvSpPr>
          <p:cNvPr id="129" name="Google Shape;129;p13"/>
          <p:cNvSpPr txBox="1">
            <a:spLocks noGrp="1"/>
          </p:cNvSpPr>
          <p:nvPr>
            <p:ph type="subTitle" idx="1"/>
          </p:nvPr>
        </p:nvSpPr>
        <p:spPr>
          <a:xfrm>
            <a:off x="2478267" y="4550877"/>
            <a:ext cx="7148400" cy="696800"/>
          </a:xfrm>
          <a:prstGeom prst="rect">
            <a:avLst/>
          </a:prstGeom>
        </p:spPr>
        <p:txBody>
          <a:bodyPr spcFirstLastPara="1" wrap="square" lIns="121900" tIns="121900" rIns="121900" bIns="121900" anchor="t" anchorCtr="0">
            <a:noAutofit/>
          </a:bodyPr>
          <a:lstStyle/>
          <a:p>
            <a:pPr marL="0" indent="0"/>
            <a:r>
              <a:rPr lang="en"/>
              <a:t>Ms. Erin Keating &amp; Mr. Bill Buith</a:t>
            </a:r>
            <a:endParaRPr/>
          </a:p>
        </p:txBody>
      </p:sp>
      <p:pic>
        <p:nvPicPr>
          <p:cNvPr id="130" name="Google Shape;130;p13"/>
          <p:cNvPicPr preferRelativeResize="0"/>
          <p:nvPr/>
        </p:nvPicPr>
        <p:blipFill>
          <a:blip r:embed="rId5">
            <a:alphaModFix/>
          </a:blip>
          <a:stretch>
            <a:fillRect/>
          </a:stretch>
        </p:blipFill>
        <p:spPr>
          <a:xfrm>
            <a:off x="4020876" y="557200"/>
            <a:ext cx="3837267" cy="2318333"/>
          </a:xfrm>
          <a:prstGeom prst="rect">
            <a:avLst/>
          </a:prstGeom>
          <a:noFill/>
          <a:ln>
            <a:noFill/>
          </a:ln>
        </p:spPr>
      </p:pic>
      <p:sp>
        <p:nvSpPr>
          <p:cNvPr id="131" name="Google Shape;131;p13"/>
          <p:cNvSpPr txBox="1"/>
          <p:nvPr/>
        </p:nvSpPr>
        <p:spPr>
          <a:xfrm rot="333639">
            <a:off x="7785041" y="921041"/>
            <a:ext cx="2108919" cy="928809"/>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dirty="0">
                <a:solidFill>
                  <a:srgbClr val="000000"/>
                </a:solidFill>
                <a:latin typeface="Comfortaa"/>
                <a:ea typeface="Comfortaa"/>
                <a:cs typeface="Comfortaa"/>
                <a:sym typeface="Comfortaa"/>
              </a:rPr>
              <a:t>“We’re all in this together!!”</a:t>
            </a:r>
            <a:endParaRPr sz="1333" kern="0" dirty="0">
              <a:solidFill>
                <a:srgbClr val="000000"/>
              </a:solidFill>
              <a:latin typeface="Comfortaa"/>
              <a:ea typeface="Comfortaa"/>
              <a:cs typeface="Comfortaa"/>
              <a:sym typeface="Comfortaa"/>
            </a:endParaRPr>
          </a:p>
        </p:txBody>
      </p:sp>
      <p:pic>
        <p:nvPicPr>
          <p:cNvPr id="132" name="Google Shape;132;p13"/>
          <p:cNvPicPr preferRelativeResize="0"/>
          <p:nvPr/>
        </p:nvPicPr>
        <p:blipFill>
          <a:blip r:embed="rId6">
            <a:alphaModFix/>
          </a:blip>
          <a:stretch>
            <a:fillRect/>
          </a:stretch>
        </p:blipFill>
        <p:spPr>
          <a:xfrm rot="216539">
            <a:off x="7594449" y="487158"/>
            <a:ext cx="2307260" cy="1908355"/>
          </a:xfrm>
          <a:prstGeom prst="rect">
            <a:avLst/>
          </a:prstGeom>
          <a:noFill/>
          <a:ln>
            <a:noFill/>
          </a:ln>
        </p:spPr>
      </p:pic>
      <p:pic>
        <p:nvPicPr>
          <p:cNvPr id="2" name="The Avengers Theme">
            <a:hlinkClick r:id="" action="ppaction://media"/>
            <a:extLst>
              <a:ext uri="{FF2B5EF4-FFF2-40B4-BE49-F238E27FC236}">
                <a16:creationId xmlns:a16="http://schemas.microsoft.com/office/drawing/2014/main" id="{4F95D7D2-87C5-4D5F-BA81-0F9C5D9D4C38}"/>
              </a:ext>
            </a:extLst>
          </p:cNvPr>
          <p:cNvPicPr>
            <a:picLocks noChangeAspect="1"/>
          </p:cNvPicPr>
          <p:nvPr>
            <a:audioFile r:link="rId1"/>
            <p:extLst>
              <p:ext uri="{DAA4B4D4-6D71-4841-9C94-3DE7FCFB9230}">
                <p14:media xmlns:p14="http://schemas.microsoft.com/office/powerpoint/2010/main" r:embed="rId2">
                  <p14:trim st="84405"/>
                </p14:media>
              </p:ext>
            </p:extLst>
          </p:nvPr>
        </p:nvPicPr>
        <p:blipFill>
          <a:blip r:embed="rId7"/>
          <a:stretch>
            <a:fillRect/>
          </a:stretch>
        </p:blipFill>
        <p:spPr>
          <a:xfrm>
            <a:off x="712258" y="578909"/>
            <a:ext cx="649817" cy="6498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7"/>
          <p:cNvSpPr txBox="1">
            <a:spLocks noGrp="1"/>
          </p:cNvSpPr>
          <p:nvPr>
            <p:ph type="title"/>
          </p:nvPr>
        </p:nvSpPr>
        <p:spPr>
          <a:xfrm>
            <a:off x="415600" y="546667"/>
            <a:ext cx="11360800" cy="810400"/>
          </a:xfrm>
          <a:prstGeom prst="rect">
            <a:avLst/>
          </a:prstGeom>
        </p:spPr>
        <p:txBody>
          <a:bodyPr spcFirstLastPara="1" wrap="square" lIns="121900" tIns="121900" rIns="121900" bIns="121900" anchor="t" anchorCtr="0">
            <a:noAutofit/>
          </a:bodyPr>
          <a:lstStyle/>
          <a:p>
            <a:r>
              <a:rPr lang="en">
                <a:latin typeface="Lobster"/>
                <a:ea typeface="Lobster"/>
                <a:cs typeface="Lobster"/>
                <a:sym typeface="Lobster"/>
              </a:rPr>
              <a:t>Superhuman Seventh Graders!!</a:t>
            </a:r>
            <a:endParaRPr/>
          </a:p>
        </p:txBody>
      </p:sp>
      <p:sp>
        <p:nvSpPr>
          <p:cNvPr id="115" name="Google Shape;115;p17"/>
          <p:cNvSpPr txBox="1">
            <a:spLocks noGrp="1"/>
          </p:cNvSpPr>
          <p:nvPr>
            <p:ph type="body" idx="1"/>
          </p:nvPr>
        </p:nvSpPr>
        <p:spPr>
          <a:xfrm>
            <a:off x="415600" y="1891633"/>
            <a:ext cx="11360800" cy="3736810"/>
          </a:xfrm>
          <a:prstGeom prst="rect">
            <a:avLst/>
          </a:prstGeom>
        </p:spPr>
        <p:txBody>
          <a:bodyPr spcFirstLastPara="1" wrap="square" lIns="121900" tIns="121900" rIns="121900" bIns="121900" anchor="t" anchorCtr="0">
            <a:noAutofit/>
          </a:bodyPr>
          <a:lstStyle/>
          <a:p>
            <a:pPr marL="0" indent="0">
              <a:buNone/>
            </a:pPr>
            <a:r>
              <a:rPr lang="en" sz="2400" dirty="0">
                <a:latin typeface="Comfortaa"/>
                <a:ea typeface="Comfortaa"/>
                <a:cs typeface="Comfortaa"/>
                <a:sym typeface="Comfortaa"/>
              </a:rPr>
              <a:t>It’s time to think about your own character strengths!!  After learning about the many different character strengths someone can possess, what would be your character strengths?  What would be your parents/guardians character strengths?  You can use the last worksheet to fill in the muscle person with your character strengths (make it creative!!).  </a:t>
            </a:r>
          </a:p>
          <a:p>
            <a:pPr marL="0" indent="0">
              <a:buNone/>
            </a:pPr>
            <a:endParaRPr dirty="0">
              <a:latin typeface="Comfortaa"/>
              <a:ea typeface="Comfortaa"/>
              <a:cs typeface="Comfortaa"/>
              <a:sym typeface="Comfortaa"/>
            </a:endParaRPr>
          </a:p>
          <a:p>
            <a:pPr marL="0" indent="0">
              <a:spcBef>
                <a:spcPts val="2133"/>
              </a:spcBef>
              <a:spcAft>
                <a:spcPts val="2133"/>
              </a:spcAft>
              <a:buNone/>
            </a:pPr>
            <a:r>
              <a:rPr lang="en" dirty="0">
                <a:latin typeface="Comfortaa"/>
                <a:ea typeface="Comfortaa"/>
                <a:cs typeface="Comfortaa"/>
                <a:sym typeface="Comfortaa"/>
              </a:rPr>
              <a:t>Follow-up activity: Parents can talk to your children about what they believe their character strengths are and why.  </a:t>
            </a:r>
            <a:endParaRPr dirty="0">
              <a:latin typeface="Comfortaa"/>
              <a:ea typeface="Comfortaa"/>
              <a:cs typeface="Comfortaa"/>
              <a:sym typeface="Comfortaa"/>
            </a:endParaRPr>
          </a:p>
        </p:txBody>
      </p:sp>
      <p:pic>
        <p:nvPicPr>
          <p:cNvPr id="116" name="Google Shape;116;p17"/>
          <p:cNvPicPr preferRelativeResize="0"/>
          <p:nvPr/>
        </p:nvPicPr>
        <p:blipFill>
          <a:blip r:embed="rId3">
            <a:alphaModFix/>
          </a:blip>
          <a:stretch>
            <a:fillRect/>
          </a:stretch>
        </p:blipFill>
        <p:spPr>
          <a:xfrm>
            <a:off x="8247868" y="0"/>
            <a:ext cx="2690001" cy="2017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1"/>
        <p:cNvGrpSpPr/>
        <p:nvPr/>
      </p:nvGrpSpPr>
      <p:grpSpPr>
        <a:xfrm>
          <a:off x="0" y="0"/>
          <a:ext cx="0" cy="0"/>
          <a:chOff x="0" y="0"/>
          <a:chExt cx="0" cy="0"/>
        </a:xfrm>
      </p:grpSpPr>
      <p:sp>
        <p:nvSpPr>
          <p:cNvPr id="72" name="Google Shape;72;p13"/>
          <p:cNvSpPr txBox="1">
            <a:spLocks noGrp="1"/>
          </p:cNvSpPr>
          <p:nvPr>
            <p:ph type="ctrTitle"/>
          </p:nvPr>
        </p:nvSpPr>
        <p:spPr>
          <a:xfrm>
            <a:off x="1645433" y="680832"/>
            <a:ext cx="9983600" cy="3456161"/>
          </a:xfrm>
          <a:prstGeom prst="rect">
            <a:avLst/>
          </a:prstGeom>
        </p:spPr>
        <p:txBody>
          <a:bodyPr spcFirstLastPara="1" wrap="square" lIns="121900" tIns="121900" rIns="121900" bIns="121900" anchor="t" anchorCtr="0">
            <a:noAutofit/>
          </a:bodyPr>
          <a:lstStyle/>
          <a:p>
            <a:pPr>
              <a:lnSpc>
                <a:spcPct val="115000"/>
              </a:lnSpc>
            </a:pPr>
            <a:r>
              <a:rPr lang="en" dirty="0">
                <a:solidFill>
                  <a:srgbClr val="000000"/>
                </a:solidFill>
                <a:latin typeface="Homemade Apple"/>
                <a:ea typeface="Homemade Apple"/>
                <a:cs typeface="Homemade Apple"/>
                <a:sym typeface="Homemade Apple"/>
              </a:rPr>
              <a:t>Synergy in History:</a:t>
            </a:r>
            <a:r>
              <a:rPr lang="en" dirty="0"/>
              <a:t> </a:t>
            </a:r>
            <a:br>
              <a:rPr lang="en" dirty="0"/>
            </a:br>
            <a:r>
              <a:rPr lang="en" dirty="0"/>
              <a:t>Are our differences our strengths?</a:t>
            </a:r>
            <a:endParaRPr dirty="0"/>
          </a:p>
        </p:txBody>
      </p:sp>
      <p:sp>
        <p:nvSpPr>
          <p:cNvPr id="73" name="Google Shape;73;p13"/>
          <p:cNvSpPr txBox="1">
            <a:spLocks noGrp="1"/>
          </p:cNvSpPr>
          <p:nvPr>
            <p:ph type="subTitle" idx="1"/>
          </p:nvPr>
        </p:nvSpPr>
        <p:spPr>
          <a:xfrm>
            <a:off x="3331989" y="4622433"/>
            <a:ext cx="8442000" cy="1655600"/>
          </a:xfrm>
          <a:prstGeom prst="rect">
            <a:avLst/>
          </a:prstGeom>
        </p:spPr>
        <p:txBody>
          <a:bodyPr spcFirstLastPara="1" wrap="square" lIns="121900" tIns="121900" rIns="121900" bIns="121900" anchor="b" anchorCtr="0">
            <a:noAutofit/>
          </a:bodyPr>
          <a:lstStyle/>
          <a:p>
            <a:pPr marL="0" indent="0"/>
            <a:r>
              <a:rPr lang="en"/>
              <a:t>By Mr. Bill Buith and Ms. Erin Keating</a:t>
            </a:r>
            <a:endParaRPr/>
          </a:p>
        </p:txBody>
      </p:sp>
      <p:pic>
        <p:nvPicPr>
          <p:cNvPr id="2" name="WWF - Lex Luger">
            <a:hlinkClick r:id="" action="ppaction://media"/>
            <a:extLst>
              <a:ext uri="{FF2B5EF4-FFF2-40B4-BE49-F238E27FC236}">
                <a16:creationId xmlns:a16="http://schemas.microsoft.com/office/drawing/2014/main" id="{6F9D3F43-0826-4957-B373-C4D6C6207847}"/>
              </a:ext>
            </a:extLst>
          </p:cNvPr>
          <p:cNvPicPr>
            <a:picLocks noChangeAspect="1"/>
          </p:cNvPicPr>
          <p:nvPr>
            <a:audioFile r:link="rId1"/>
            <p:extLst>
              <p:ext uri="{DAA4B4D4-6D71-4841-9C94-3DE7FCFB9230}">
                <p14:media xmlns:p14="http://schemas.microsoft.com/office/powerpoint/2010/main" r:embed="rId2">
                  <p14:trim st="13240" end="143907.7142"/>
                </p14:media>
              </p:ext>
            </p:extLst>
          </p:nvPr>
        </p:nvPicPr>
        <p:blipFill>
          <a:blip r:embed="rId6"/>
          <a:stretch>
            <a:fillRect/>
          </a:stretch>
        </p:blipFill>
        <p:spPr>
          <a:xfrm>
            <a:off x="226485" y="131234"/>
            <a:ext cx="411692" cy="4116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2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
        <p:cNvGrpSpPr/>
        <p:nvPr/>
      </p:nvGrpSpPr>
      <p:grpSpPr>
        <a:xfrm>
          <a:off x="0" y="0"/>
          <a:ext cx="0" cy="0"/>
          <a:chOff x="0" y="0"/>
          <a:chExt cx="0" cy="0"/>
        </a:xfrm>
      </p:grpSpPr>
      <p:sp>
        <p:nvSpPr>
          <p:cNvPr id="78" name="Google Shape;78;p14"/>
          <p:cNvSpPr txBox="1">
            <a:spLocks noGrp="1"/>
          </p:cNvSpPr>
          <p:nvPr>
            <p:ph type="title"/>
          </p:nvPr>
        </p:nvSpPr>
        <p:spPr>
          <a:xfrm>
            <a:off x="2058045" y="781634"/>
            <a:ext cx="6211600" cy="847200"/>
          </a:xfrm>
          <a:prstGeom prst="rect">
            <a:avLst/>
          </a:prstGeom>
        </p:spPr>
        <p:txBody>
          <a:bodyPr spcFirstLastPara="1" wrap="square" lIns="121900" tIns="121900" rIns="121900" bIns="121900" anchor="t" anchorCtr="0">
            <a:noAutofit/>
          </a:bodyPr>
          <a:lstStyle/>
          <a:p>
            <a:r>
              <a:rPr lang="en" sz="4000" dirty="0">
                <a:latin typeface="Homemade Apple"/>
                <a:ea typeface="Homemade Apple"/>
                <a:cs typeface="Homemade Apple"/>
                <a:sym typeface="Homemade Apple"/>
              </a:rPr>
              <a:t>What is compromise?</a:t>
            </a:r>
            <a:endParaRPr sz="4000" dirty="0">
              <a:latin typeface="Homemade Apple"/>
              <a:ea typeface="Homemade Apple"/>
              <a:cs typeface="Homemade Apple"/>
              <a:sym typeface="Homemade Apple"/>
            </a:endParaRPr>
          </a:p>
        </p:txBody>
      </p:sp>
      <p:sp>
        <p:nvSpPr>
          <p:cNvPr id="79" name="Google Shape;79;p14"/>
          <p:cNvSpPr txBox="1">
            <a:spLocks noGrp="1"/>
          </p:cNvSpPr>
          <p:nvPr>
            <p:ph type="body" idx="1"/>
          </p:nvPr>
        </p:nvSpPr>
        <p:spPr>
          <a:xfrm>
            <a:off x="722067" y="1682100"/>
            <a:ext cx="7502000" cy="4253600"/>
          </a:xfrm>
          <a:prstGeom prst="rect">
            <a:avLst/>
          </a:prstGeom>
        </p:spPr>
        <p:txBody>
          <a:bodyPr spcFirstLastPara="1" wrap="square" lIns="121900" tIns="121900" rIns="121900" bIns="121900" anchor="t" anchorCtr="0">
            <a:noAutofit/>
          </a:bodyPr>
          <a:lstStyle/>
          <a:p>
            <a:r>
              <a:rPr lang="en" sz="2400" dirty="0"/>
              <a:t>Compromise is an agreement or settlement of a dispute that is reached by each side making concessions for each other.  </a:t>
            </a:r>
            <a:endParaRPr sz="2400" dirty="0"/>
          </a:p>
          <a:p>
            <a:r>
              <a:rPr lang="en" sz="2400" dirty="0"/>
              <a:t>Believe it or not, compromise is a large part of our lives.</a:t>
            </a:r>
            <a:endParaRPr sz="2400" dirty="0"/>
          </a:p>
          <a:p>
            <a:r>
              <a:rPr lang="en" sz="2400" dirty="0"/>
              <a:t>Decisions, both big and small, are frequently made using compromise.</a:t>
            </a:r>
            <a:endParaRPr sz="2400" dirty="0"/>
          </a:p>
          <a:p>
            <a:r>
              <a:rPr lang="en" sz="2400" dirty="0"/>
              <a:t>Here is a perfect example of the importance of compromise from the show, </a:t>
            </a:r>
            <a:r>
              <a:rPr lang="en" sz="2400" i="1" dirty="0"/>
              <a:t>The Big Bang Theory</a:t>
            </a:r>
            <a:r>
              <a:rPr lang="en" sz="2400" dirty="0"/>
              <a:t>:</a:t>
            </a:r>
            <a:endParaRPr sz="2400" dirty="0"/>
          </a:p>
        </p:txBody>
      </p:sp>
      <p:pic>
        <p:nvPicPr>
          <p:cNvPr id="80" name="Google Shape;80;p14" descr="All Rights to Warner Bros. Television &amp; CBS!" title="The Big Bang Theory -  Sheldons Compromise with Leonard S07E08 [HD]">
            <a:hlinkClick r:id="rId4"/>
          </p:cNvPr>
          <p:cNvPicPr preferRelativeResize="0"/>
          <p:nvPr/>
        </p:nvPicPr>
        <p:blipFill>
          <a:blip r:embed="rId5">
            <a:alphaModFix/>
          </a:blip>
          <a:stretch>
            <a:fillRect/>
          </a:stretch>
        </p:blipFill>
        <p:spPr>
          <a:xfrm>
            <a:off x="8677634" y="2719067"/>
            <a:ext cx="2766633" cy="207496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811733" y="767933"/>
            <a:ext cx="10991200" cy="847200"/>
          </a:xfrm>
          <a:prstGeom prst="rect">
            <a:avLst/>
          </a:prstGeom>
        </p:spPr>
        <p:txBody>
          <a:bodyPr spcFirstLastPara="1" wrap="square" lIns="121900" tIns="121900" rIns="121900" bIns="121900" anchor="t" anchorCtr="0">
            <a:noAutofit/>
          </a:bodyPr>
          <a:lstStyle/>
          <a:p>
            <a:r>
              <a:rPr lang="en" dirty="0">
                <a:latin typeface="Homemade Apple"/>
                <a:ea typeface="Homemade Apple"/>
                <a:cs typeface="Homemade Apple"/>
                <a:sym typeface="Homemade Apple"/>
              </a:rPr>
              <a:t>   Hamilton			                vs. 	              Burr</a:t>
            </a:r>
            <a:endParaRPr dirty="0">
              <a:latin typeface="Homemade Apple"/>
              <a:ea typeface="Homemade Apple"/>
              <a:cs typeface="Homemade Apple"/>
              <a:sym typeface="Homemade Apple"/>
            </a:endParaRPr>
          </a:p>
        </p:txBody>
      </p:sp>
      <p:sp>
        <p:nvSpPr>
          <p:cNvPr id="86" name="Google Shape;86;p15"/>
          <p:cNvSpPr txBox="1">
            <a:spLocks noGrp="1"/>
          </p:cNvSpPr>
          <p:nvPr>
            <p:ph type="body" idx="1"/>
          </p:nvPr>
        </p:nvSpPr>
        <p:spPr>
          <a:xfrm>
            <a:off x="465825" y="1796108"/>
            <a:ext cx="5502400" cy="4515600"/>
          </a:xfrm>
          <a:prstGeom prst="rect">
            <a:avLst/>
          </a:prstGeom>
        </p:spPr>
        <p:txBody>
          <a:bodyPr spcFirstLastPara="1" wrap="square" lIns="121900" tIns="121900" rIns="121900" bIns="121900" anchor="t" anchorCtr="0">
            <a:noAutofit/>
          </a:bodyPr>
          <a:lstStyle/>
          <a:p>
            <a:pPr indent="-440256">
              <a:buSzPts val="1600"/>
            </a:pPr>
            <a:r>
              <a:rPr lang="en" sz="2000" dirty="0"/>
              <a:t>Dropped out of King’s College to join the Continental Army </a:t>
            </a:r>
            <a:r>
              <a:rPr lang="en" sz="2000" b="1" dirty="0"/>
              <a:t>(bravery, teamwork)</a:t>
            </a:r>
            <a:endParaRPr sz="2000" b="1" dirty="0"/>
          </a:p>
          <a:p>
            <a:pPr indent="-440256">
              <a:buClr>
                <a:srgbClr val="000000"/>
              </a:buClr>
              <a:buSzPts val="1600"/>
            </a:pPr>
            <a:r>
              <a:rPr lang="en" sz="2000" dirty="0">
                <a:solidFill>
                  <a:srgbClr val="000000"/>
                </a:solidFill>
              </a:rPr>
              <a:t>George Washington called him “my boy” </a:t>
            </a:r>
            <a:r>
              <a:rPr lang="en" sz="2000" b="1" dirty="0"/>
              <a:t>(kindness, sense of meaning)</a:t>
            </a:r>
            <a:endParaRPr sz="2000" b="1" dirty="0"/>
          </a:p>
          <a:p>
            <a:pPr indent="-440256">
              <a:buClr>
                <a:srgbClr val="000000"/>
              </a:buClr>
              <a:buSzPts val="1600"/>
            </a:pPr>
            <a:r>
              <a:rPr lang="en" sz="2000" dirty="0">
                <a:solidFill>
                  <a:srgbClr val="000000"/>
                </a:solidFill>
              </a:rPr>
              <a:t>Focused on “big picture” issues at the Constitutional Convention </a:t>
            </a:r>
            <a:r>
              <a:rPr lang="en" sz="2000" b="1" dirty="0">
                <a:solidFill>
                  <a:srgbClr val="000000"/>
                </a:solidFill>
              </a:rPr>
              <a:t>(perspective)</a:t>
            </a:r>
            <a:endParaRPr sz="2000" b="1" dirty="0">
              <a:solidFill>
                <a:srgbClr val="000000"/>
              </a:solidFill>
            </a:endParaRPr>
          </a:p>
          <a:p>
            <a:pPr indent="-440256">
              <a:buClr>
                <a:srgbClr val="000000"/>
              </a:buClr>
              <a:buSzPts val="1600"/>
            </a:pPr>
            <a:r>
              <a:rPr lang="en" sz="2000" dirty="0">
                <a:solidFill>
                  <a:srgbClr val="000000"/>
                </a:solidFill>
              </a:rPr>
              <a:t>Pushed for unity as a country instead of individual states </a:t>
            </a:r>
            <a:r>
              <a:rPr lang="en" sz="2000" b="1" dirty="0">
                <a:solidFill>
                  <a:srgbClr val="000000"/>
                </a:solidFill>
              </a:rPr>
              <a:t>(judgment, hope)</a:t>
            </a:r>
            <a:endParaRPr sz="2000" b="1" dirty="0">
              <a:solidFill>
                <a:srgbClr val="000000"/>
              </a:solidFill>
            </a:endParaRPr>
          </a:p>
          <a:p>
            <a:pPr indent="-440256">
              <a:buClr>
                <a:srgbClr val="000000"/>
              </a:buClr>
              <a:buSzPts val="1600"/>
            </a:pPr>
            <a:r>
              <a:rPr lang="en" sz="2000" dirty="0">
                <a:solidFill>
                  <a:srgbClr val="000000"/>
                </a:solidFill>
              </a:rPr>
              <a:t>Often thought of by historians the “creator of the United States” </a:t>
            </a:r>
            <a:r>
              <a:rPr lang="en" sz="2000" b="1" dirty="0">
                <a:solidFill>
                  <a:srgbClr val="000000"/>
                </a:solidFill>
              </a:rPr>
              <a:t>(leadership)</a:t>
            </a:r>
            <a:endParaRPr sz="2000" b="1" dirty="0">
              <a:solidFill>
                <a:srgbClr val="000000"/>
              </a:solidFill>
            </a:endParaRPr>
          </a:p>
        </p:txBody>
      </p:sp>
      <p:cxnSp>
        <p:nvCxnSpPr>
          <p:cNvPr id="87" name="Google Shape;87;p15"/>
          <p:cNvCxnSpPr/>
          <p:nvPr/>
        </p:nvCxnSpPr>
        <p:spPr>
          <a:xfrm flipH="1">
            <a:off x="6096000" y="1674633"/>
            <a:ext cx="12400" cy="4312400"/>
          </a:xfrm>
          <a:prstGeom prst="straightConnector1">
            <a:avLst/>
          </a:prstGeom>
          <a:noFill/>
          <a:ln w="9525" cap="flat" cmpd="sng">
            <a:solidFill>
              <a:schemeClr val="dk2"/>
            </a:solidFill>
            <a:prstDash val="solid"/>
            <a:round/>
            <a:headEnd type="none" w="med" len="med"/>
            <a:tailEnd type="none" w="med" len="med"/>
          </a:ln>
        </p:spPr>
      </p:cxnSp>
      <p:sp>
        <p:nvSpPr>
          <p:cNvPr id="88" name="Google Shape;88;p15"/>
          <p:cNvSpPr txBox="1"/>
          <p:nvPr/>
        </p:nvSpPr>
        <p:spPr>
          <a:xfrm>
            <a:off x="6379533" y="1795133"/>
            <a:ext cx="5249600" cy="4418000"/>
          </a:xfrm>
          <a:prstGeom prst="rect">
            <a:avLst/>
          </a:prstGeom>
          <a:noFill/>
          <a:ln>
            <a:noFill/>
          </a:ln>
        </p:spPr>
        <p:txBody>
          <a:bodyPr spcFirstLastPara="1" wrap="square" lIns="121900" tIns="121900" rIns="121900" bIns="121900" anchor="t" anchorCtr="0">
            <a:noAutofit/>
          </a:bodyPr>
          <a:lstStyle/>
          <a:p>
            <a:pPr marL="609585" indent="-440256" defTabSz="1219170">
              <a:buClr>
                <a:srgbClr val="000000"/>
              </a:buClr>
              <a:buSzPts val="1600"/>
              <a:buFont typeface="Lato"/>
              <a:buChar char="●"/>
            </a:pPr>
            <a:r>
              <a:rPr lang="en" sz="2133" kern="0" dirty="0">
                <a:solidFill>
                  <a:srgbClr val="000000"/>
                </a:solidFill>
                <a:latin typeface="Lato"/>
                <a:ea typeface="Lato"/>
                <a:cs typeface="Lato"/>
                <a:sym typeface="Lato"/>
              </a:rPr>
              <a:t>Ran for president of the U.S. against Jefferson </a:t>
            </a:r>
            <a:r>
              <a:rPr lang="en" sz="2133" b="1" kern="0" dirty="0">
                <a:solidFill>
                  <a:srgbClr val="000000"/>
                </a:solidFill>
                <a:latin typeface="Lato"/>
                <a:ea typeface="Lato"/>
                <a:cs typeface="Lato"/>
                <a:sym typeface="Lato"/>
              </a:rPr>
              <a:t>(leadership)</a:t>
            </a:r>
            <a:endParaRPr sz="2133" b="1" kern="0" dirty="0">
              <a:solidFill>
                <a:srgbClr val="000000"/>
              </a:solidFill>
              <a:latin typeface="Lato"/>
              <a:ea typeface="Lato"/>
              <a:cs typeface="Lato"/>
              <a:sym typeface="Lato"/>
            </a:endParaRPr>
          </a:p>
          <a:p>
            <a:pPr marL="609585" indent="-440256" defTabSz="1219170">
              <a:buClr>
                <a:srgbClr val="000000"/>
              </a:buClr>
              <a:buSzPts val="1600"/>
              <a:buFont typeface="Lato"/>
              <a:buChar char="●"/>
            </a:pPr>
            <a:r>
              <a:rPr lang="en" sz="2133" kern="0" dirty="0">
                <a:solidFill>
                  <a:srgbClr val="000000"/>
                </a:solidFill>
                <a:latin typeface="Lato"/>
                <a:ea typeface="Lato"/>
                <a:cs typeface="Lato"/>
                <a:sym typeface="Lato"/>
              </a:rPr>
              <a:t>Was a veteran and a lawyer, who shared a practice with Hamilton in 1783  </a:t>
            </a:r>
            <a:r>
              <a:rPr lang="en" sz="2133" b="1" kern="0" dirty="0">
                <a:solidFill>
                  <a:srgbClr val="000000"/>
                </a:solidFill>
                <a:latin typeface="Lato"/>
                <a:ea typeface="Lato"/>
                <a:cs typeface="Lato"/>
                <a:sym typeface="Lato"/>
              </a:rPr>
              <a:t>(bravery, fairness)</a:t>
            </a:r>
            <a:endParaRPr sz="2133" b="1" kern="0" dirty="0">
              <a:solidFill>
                <a:srgbClr val="000000"/>
              </a:solidFill>
              <a:latin typeface="Lato"/>
              <a:ea typeface="Lato"/>
              <a:cs typeface="Lato"/>
              <a:sym typeface="Lato"/>
            </a:endParaRPr>
          </a:p>
          <a:p>
            <a:pPr marL="609585" indent="-440256" defTabSz="1219170">
              <a:buClr>
                <a:srgbClr val="000000"/>
              </a:buClr>
              <a:buSzPts val="1600"/>
              <a:buFont typeface="Lato"/>
              <a:buChar char="●"/>
            </a:pPr>
            <a:r>
              <a:rPr lang="en" sz="2133" kern="0" dirty="0">
                <a:solidFill>
                  <a:srgbClr val="000000"/>
                </a:solidFill>
                <a:latin typeface="Lato"/>
                <a:ea typeface="Lato"/>
                <a:cs typeface="Lato"/>
                <a:sym typeface="Lato"/>
              </a:rPr>
              <a:t>Rebuilt his law practice even after gaining the reputation of a traitor </a:t>
            </a:r>
            <a:r>
              <a:rPr lang="en" sz="2133" b="1" kern="0" dirty="0">
                <a:solidFill>
                  <a:srgbClr val="000000"/>
                </a:solidFill>
                <a:latin typeface="Lato"/>
                <a:ea typeface="Lato"/>
                <a:cs typeface="Lato"/>
                <a:sym typeface="Lato"/>
              </a:rPr>
              <a:t>(perseverance)</a:t>
            </a:r>
            <a:endParaRPr sz="2133" b="1" kern="0" dirty="0">
              <a:solidFill>
                <a:srgbClr val="000000"/>
              </a:solidFill>
              <a:latin typeface="Lato"/>
              <a:ea typeface="Lato"/>
              <a:cs typeface="Lato"/>
              <a:sym typeface="Lato"/>
            </a:endParaRPr>
          </a:p>
          <a:p>
            <a:pPr marL="609585" indent="-440256" defTabSz="1219170">
              <a:buClr>
                <a:srgbClr val="000000"/>
              </a:buClr>
              <a:buSzPts val="1600"/>
              <a:buFont typeface="Lato"/>
              <a:buChar char="●"/>
            </a:pPr>
            <a:r>
              <a:rPr lang="en" sz="2133" kern="0" dirty="0">
                <a:solidFill>
                  <a:srgbClr val="000000"/>
                </a:solidFill>
                <a:latin typeface="Lato"/>
                <a:ea typeface="Lato"/>
                <a:cs typeface="Lato"/>
                <a:sym typeface="Lato"/>
              </a:rPr>
              <a:t>1789 - named Attorney general, 1791- was elected U.S. Senator </a:t>
            </a:r>
            <a:r>
              <a:rPr lang="en" sz="2133" b="1" kern="0" dirty="0">
                <a:solidFill>
                  <a:srgbClr val="000000"/>
                </a:solidFill>
                <a:latin typeface="Lato"/>
                <a:ea typeface="Lato"/>
                <a:cs typeface="Lato"/>
                <a:sym typeface="Lato"/>
              </a:rPr>
              <a:t>(leadership)</a:t>
            </a:r>
            <a:endParaRPr sz="2133" b="1" kern="0" dirty="0">
              <a:solidFill>
                <a:srgbClr val="000000"/>
              </a:solidFill>
              <a:latin typeface="Lato"/>
              <a:ea typeface="Lato"/>
              <a:cs typeface="Lato"/>
              <a:sym typeface="Lato"/>
            </a:endParaRPr>
          </a:p>
        </p:txBody>
      </p:sp>
      <p:pic>
        <p:nvPicPr>
          <p:cNvPr id="89" name="Google Shape;89;p15"/>
          <p:cNvPicPr preferRelativeResize="0"/>
          <p:nvPr/>
        </p:nvPicPr>
        <p:blipFill>
          <a:blip r:embed="rId4">
            <a:alphaModFix/>
          </a:blip>
          <a:stretch>
            <a:fillRect/>
          </a:stretch>
        </p:blipFill>
        <p:spPr>
          <a:xfrm>
            <a:off x="3698401" y="423034"/>
            <a:ext cx="1192100" cy="1192100"/>
          </a:xfrm>
          <a:prstGeom prst="rect">
            <a:avLst/>
          </a:prstGeom>
          <a:noFill/>
          <a:ln>
            <a:noFill/>
          </a:ln>
        </p:spPr>
      </p:pic>
      <p:pic>
        <p:nvPicPr>
          <p:cNvPr id="90" name="Google Shape;90;p15"/>
          <p:cNvPicPr preferRelativeResize="0"/>
          <p:nvPr/>
        </p:nvPicPr>
        <p:blipFill>
          <a:blip r:embed="rId5">
            <a:alphaModFix/>
          </a:blip>
          <a:stretch>
            <a:fillRect/>
          </a:stretch>
        </p:blipFill>
        <p:spPr>
          <a:xfrm>
            <a:off x="9926833" y="423034"/>
            <a:ext cx="878107" cy="1192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4"/>
        <p:cNvGrpSpPr/>
        <p:nvPr/>
      </p:nvGrpSpPr>
      <p:grpSpPr>
        <a:xfrm>
          <a:off x="0" y="0"/>
          <a:ext cx="0" cy="0"/>
          <a:chOff x="0" y="0"/>
          <a:chExt cx="0" cy="0"/>
        </a:xfrm>
      </p:grpSpPr>
      <p:sp>
        <p:nvSpPr>
          <p:cNvPr id="95" name="Google Shape;95;p16"/>
          <p:cNvSpPr txBox="1">
            <a:spLocks noGrp="1"/>
          </p:cNvSpPr>
          <p:nvPr>
            <p:ph type="title"/>
          </p:nvPr>
        </p:nvSpPr>
        <p:spPr>
          <a:xfrm>
            <a:off x="511033" y="767933"/>
            <a:ext cx="11680800" cy="847200"/>
          </a:xfrm>
          <a:prstGeom prst="rect">
            <a:avLst/>
          </a:prstGeom>
        </p:spPr>
        <p:txBody>
          <a:bodyPr spcFirstLastPara="1" wrap="square" lIns="121900" tIns="121900" rIns="121900" bIns="121900" anchor="t" anchorCtr="0">
            <a:noAutofit/>
          </a:bodyPr>
          <a:lstStyle/>
          <a:p>
            <a:r>
              <a:rPr lang="en">
                <a:latin typeface="Homemade Apple"/>
                <a:ea typeface="Homemade Apple"/>
                <a:cs typeface="Homemade Apple"/>
                <a:sym typeface="Homemade Apple"/>
              </a:rPr>
              <a:t>The Feud of Hamilton and Burr (Recap)</a:t>
            </a:r>
            <a:endParaRPr>
              <a:latin typeface="Homemade Apple"/>
              <a:ea typeface="Homemade Apple"/>
              <a:cs typeface="Homemade Apple"/>
              <a:sym typeface="Homemade Apple"/>
            </a:endParaRPr>
          </a:p>
        </p:txBody>
      </p:sp>
      <p:sp>
        <p:nvSpPr>
          <p:cNvPr id="96" name="Google Shape;96;p16"/>
          <p:cNvSpPr txBox="1">
            <a:spLocks noGrp="1"/>
          </p:cNvSpPr>
          <p:nvPr>
            <p:ph type="body" idx="1"/>
          </p:nvPr>
        </p:nvSpPr>
        <p:spPr>
          <a:xfrm>
            <a:off x="3937967" y="1722100"/>
            <a:ext cx="7851600" cy="4515600"/>
          </a:xfrm>
          <a:prstGeom prst="rect">
            <a:avLst/>
          </a:prstGeom>
        </p:spPr>
        <p:txBody>
          <a:bodyPr spcFirstLastPara="1" wrap="square" lIns="121900" tIns="121900" rIns="121900" bIns="121900" anchor="t" anchorCtr="0">
            <a:noAutofit/>
          </a:bodyPr>
          <a:lstStyle/>
          <a:p>
            <a:r>
              <a:rPr lang="en"/>
              <a:t>Hamilton and Burr were career-long enemies. </a:t>
            </a:r>
            <a:endParaRPr/>
          </a:p>
          <a:p>
            <a:pPr lvl="1">
              <a:spcBef>
                <a:spcPts val="0"/>
              </a:spcBef>
            </a:pPr>
            <a:r>
              <a:rPr lang="en"/>
              <a:t>Hamilton was an entirely self-made man, whereas Burr was born into wealth and status. </a:t>
            </a:r>
            <a:endParaRPr/>
          </a:p>
          <a:p>
            <a:pPr lvl="1">
              <a:spcBef>
                <a:spcPts val="0"/>
              </a:spcBef>
            </a:pPr>
            <a:r>
              <a:rPr lang="en"/>
              <a:t>Both men were brilliantly educated.</a:t>
            </a:r>
            <a:endParaRPr/>
          </a:p>
          <a:p>
            <a:r>
              <a:rPr lang="en"/>
              <a:t>The rivalry heated up when Burr tied with Thomas Jefferson in the race for president in 1800.</a:t>
            </a:r>
            <a:endParaRPr/>
          </a:p>
          <a:p>
            <a:pPr lvl="1">
              <a:spcBef>
                <a:spcPts val="0"/>
              </a:spcBef>
            </a:pPr>
            <a:r>
              <a:rPr lang="en"/>
              <a:t>Burr would have won but Hamilton thwarted his attempt to win the election by making a statement that Burr was a “</a:t>
            </a:r>
            <a:r>
              <a:rPr lang="en" b="1"/>
              <a:t>dangerous man</a:t>
            </a:r>
            <a:r>
              <a:rPr lang="en"/>
              <a:t>” who </a:t>
            </a:r>
            <a:r>
              <a:rPr lang="en" b="1"/>
              <a:t>cannot be trusted</a:t>
            </a:r>
            <a:r>
              <a:rPr lang="en"/>
              <a:t> with power.</a:t>
            </a:r>
            <a:endParaRPr/>
          </a:p>
          <a:p>
            <a:pPr lvl="1">
              <a:spcBef>
                <a:spcPts val="0"/>
              </a:spcBef>
            </a:pPr>
            <a:r>
              <a:rPr lang="en"/>
              <a:t>Upon being confronted, Hamilton refuses to take back his statement so Burr challenges him to a </a:t>
            </a:r>
            <a:r>
              <a:rPr lang="en" b="1"/>
              <a:t>duel. </a:t>
            </a:r>
            <a:endParaRPr b="1"/>
          </a:p>
          <a:p>
            <a:pPr marL="0" indent="0">
              <a:spcBef>
                <a:spcPts val="2133"/>
              </a:spcBef>
              <a:spcAft>
                <a:spcPts val="2133"/>
              </a:spcAft>
              <a:buNone/>
            </a:pPr>
            <a:endParaRPr/>
          </a:p>
        </p:txBody>
      </p:sp>
      <p:pic>
        <p:nvPicPr>
          <p:cNvPr id="97" name="Google Shape;97;p16"/>
          <p:cNvPicPr preferRelativeResize="0"/>
          <p:nvPr/>
        </p:nvPicPr>
        <p:blipFill>
          <a:blip r:embed="rId4">
            <a:alphaModFix/>
          </a:blip>
          <a:stretch>
            <a:fillRect/>
          </a:stretch>
        </p:blipFill>
        <p:spPr>
          <a:xfrm>
            <a:off x="128500" y="2277100"/>
            <a:ext cx="3809467" cy="24533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1"/>
        <p:cNvGrpSpPr/>
        <p:nvPr/>
      </p:nvGrpSpPr>
      <p:grpSpPr>
        <a:xfrm>
          <a:off x="0" y="0"/>
          <a:ext cx="0" cy="0"/>
          <a:chOff x="0" y="0"/>
          <a:chExt cx="0" cy="0"/>
        </a:xfrm>
      </p:grpSpPr>
      <p:sp>
        <p:nvSpPr>
          <p:cNvPr id="102" name="Google Shape;102;p17"/>
          <p:cNvSpPr txBox="1">
            <a:spLocks noGrp="1"/>
          </p:cNvSpPr>
          <p:nvPr>
            <p:ph type="title"/>
          </p:nvPr>
        </p:nvSpPr>
        <p:spPr>
          <a:xfrm>
            <a:off x="1320424" y="673741"/>
            <a:ext cx="10242000" cy="847200"/>
          </a:xfrm>
          <a:prstGeom prst="rect">
            <a:avLst/>
          </a:prstGeom>
        </p:spPr>
        <p:txBody>
          <a:bodyPr spcFirstLastPara="1" wrap="square" lIns="121900" tIns="121900" rIns="121900" bIns="121900" anchor="t" anchorCtr="0">
            <a:noAutofit/>
          </a:bodyPr>
          <a:lstStyle/>
          <a:p>
            <a:r>
              <a:rPr lang="en" dirty="0">
                <a:latin typeface="Homemade Apple"/>
                <a:ea typeface="Homemade Apple"/>
                <a:cs typeface="Homemade Apple"/>
                <a:sym typeface="Homemade Apple"/>
              </a:rPr>
              <a:t>The Importance of Compromise</a:t>
            </a:r>
            <a:endParaRPr dirty="0">
              <a:latin typeface="Homemade Apple"/>
              <a:ea typeface="Homemade Apple"/>
              <a:cs typeface="Homemade Apple"/>
              <a:sym typeface="Homemade Apple"/>
            </a:endParaRPr>
          </a:p>
        </p:txBody>
      </p:sp>
      <p:sp>
        <p:nvSpPr>
          <p:cNvPr id="103" name="Google Shape;103;p17"/>
          <p:cNvSpPr txBox="1">
            <a:spLocks noGrp="1"/>
          </p:cNvSpPr>
          <p:nvPr>
            <p:ph type="body" idx="1"/>
          </p:nvPr>
        </p:nvSpPr>
        <p:spPr>
          <a:xfrm>
            <a:off x="1808192" y="1539991"/>
            <a:ext cx="10145683" cy="4727644"/>
          </a:xfrm>
          <a:prstGeom prst="rect">
            <a:avLst/>
          </a:prstGeom>
        </p:spPr>
        <p:txBody>
          <a:bodyPr spcFirstLastPara="1" wrap="square" lIns="121900" tIns="121900" rIns="121900" bIns="121900" anchor="t" anchorCtr="0">
            <a:noAutofit/>
          </a:bodyPr>
          <a:lstStyle/>
          <a:p>
            <a:r>
              <a:rPr lang="en" sz="2400" dirty="0"/>
              <a:t>Hamilton and Burr meet in the outskirts of New Jersey to have their duel. </a:t>
            </a:r>
            <a:endParaRPr sz="2400" dirty="0"/>
          </a:p>
          <a:p>
            <a:r>
              <a:rPr lang="en" sz="2400" dirty="0"/>
              <a:t>Hamilton fires first, thinking Burr would never shoot to kill, but then Burr shoots Hamilton square in the chest and Hamilton dies the next day. </a:t>
            </a:r>
            <a:endParaRPr sz="2400" dirty="0"/>
          </a:p>
          <a:p>
            <a:r>
              <a:rPr lang="en" sz="2400" dirty="0"/>
              <a:t>Burr is not convicted of killing Hamilton, but is forever labeled the traitor who killed Alexander Hamilton.</a:t>
            </a:r>
          </a:p>
          <a:p>
            <a:pPr marL="0" indent="0" algn="ctr">
              <a:spcBef>
                <a:spcPts val="2133"/>
              </a:spcBef>
              <a:spcAft>
                <a:spcPts val="2133"/>
              </a:spcAft>
              <a:buNone/>
            </a:pPr>
            <a:r>
              <a:rPr lang="en" sz="2400" i="1" dirty="0">
                <a:latin typeface="Alfa Slab One"/>
                <a:ea typeface="Alfa Slab One"/>
                <a:cs typeface="Alfa Slab One"/>
                <a:sym typeface="Alfa Slab One"/>
              </a:rPr>
              <a:t>**The takeaway here is: Hamilton probably would have survived if he and Burr decided to compromise for the sake of the country. Instead, one died and the other’s career was ruined**</a:t>
            </a:r>
            <a:endParaRPr sz="2400" i="1" dirty="0">
              <a:latin typeface="Alfa Slab One"/>
              <a:ea typeface="Alfa Slab One"/>
              <a:cs typeface="Alfa Slab One"/>
              <a:sym typeface="Alfa Slab One"/>
            </a:endParaRPr>
          </a:p>
        </p:txBody>
      </p:sp>
      <p:pic>
        <p:nvPicPr>
          <p:cNvPr id="104" name="Google Shape;104;p17"/>
          <p:cNvPicPr preferRelativeResize="0"/>
          <p:nvPr/>
        </p:nvPicPr>
        <p:blipFill>
          <a:blip r:embed="rId4">
            <a:alphaModFix/>
          </a:blip>
          <a:stretch>
            <a:fillRect/>
          </a:stretch>
        </p:blipFill>
        <p:spPr>
          <a:xfrm>
            <a:off x="1" y="2714065"/>
            <a:ext cx="1904100" cy="142986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18"/>
          <p:cNvSpPr txBox="1">
            <a:spLocks noGrp="1"/>
          </p:cNvSpPr>
          <p:nvPr>
            <p:ph type="title"/>
          </p:nvPr>
        </p:nvSpPr>
        <p:spPr>
          <a:xfrm>
            <a:off x="1715600" y="691167"/>
            <a:ext cx="8760800" cy="847200"/>
          </a:xfrm>
          <a:prstGeom prst="rect">
            <a:avLst/>
          </a:prstGeom>
        </p:spPr>
        <p:txBody>
          <a:bodyPr spcFirstLastPara="1" wrap="square" lIns="121900" tIns="121900" rIns="121900" bIns="121900" anchor="t" anchorCtr="0">
            <a:noAutofit/>
          </a:bodyPr>
          <a:lstStyle/>
          <a:p>
            <a:r>
              <a:rPr lang="en" sz="3600" dirty="0">
                <a:latin typeface="Homemade Apple"/>
                <a:ea typeface="Homemade Apple"/>
                <a:cs typeface="Homemade Apple"/>
                <a:sym typeface="Homemade Apple"/>
              </a:rPr>
              <a:t>The Constitutional Convention</a:t>
            </a:r>
            <a:endParaRPr sz="3600" dirty="0">
              <a:latin typeface="Homemade Apple"/>
              <a:ea typeface="Homemade Apple"/>
              <a:cs typeface="Homemade Apple"/>
              <a:sym typeface="Homemade Apple"/>
            </a:endParaRPr>
          </a:p>
        </p:txBody>
      </p:sp>
      <p:sp>
        <p:nvSpPr>
          <p:cNvPr id="110" name="Google Shape;110;p18"/>
          <p:cNvSpPr txBox="1">
            <a:spLocks noGrp="1"/>
          </p:cNvSpPr>
          <p:nvPr>
            <p:ph type="body" idx="1"/>
          </p:nvPr>
        </p:nvSpPr>
        <p:spPr>
          <a:xfrm>
            <a:off x="268500" y="1538367"/>
            <a:ext cx="5586800" cy="3404400"/>
          </a:xfrm>
          <a:prstGeom prst="rect">
            <a:avLst/>
          </a:prstGeom>
        </p:spPr>
        <p:txBody>
          <a:bodyPr spcFirstLastPara="1" wrap="square" lIns="121900" tIns="121900" rIns="121900" bIns="121900" anchor="t" anchorCtr="0">
            <a:noAutofit/>
          </a:bodyPr>
          <a:lstStyle/>
          <a:p>
            <a:pPr indent="-440256">
              <a:buSzPts val="1600"/>
            </a:pPr>
            <a:r>
              <a:rPr lang="en" sz="2133"/>
              <a:t>In 1787, America was trying to decide how it was going to be governed.  The Constitutional Convention had 55 delegates from all over the 13 colonies.  They all came from different states, from different backgrounds, and with different beliefs of how the United States should be governed.  </a:t>
            </a:r>
            <a:endParaRPr sz="2133"/>
          </a:p>
        </p:txBody>
      </p:sp>
      <p:pic>
        <p:nvPicPr>
          <p:cNvPr id="111" name="Google Shape;111;p18"/>
          <p:cNvPicPr preferRelativeResize="0"/>
          <p:nvPr/>
        </p:nvPicPr>
        <p:blipFill>
          <a:blip r:embed="rId4">
            <a:alphaModFix/>
          </a:blip>
          <a:stretch>
            <a:fillRect/>
          </a:stretch>
        </p:blipFill>
        <p:spPr>
          <a:xfrm>
            <a:off x="3828684" y="4644277"/>
            <a:ext cx="4595033" cy="2137233"/>
          </a:xfrm>
          <a:prstGeom prst="rect">
            <a:avLst/>
          </a:prstGeom>
          <a:noFill/>
          <a:ln>
            <a:noFill/>
          </a:ln>
        </p:spPr>
      </p:pic>
      <p:sp>
        <p:nvSpPr>
          <p:cNvPr id="112" name="Google Shape;112;p18"/>
          <p:cNvSpPr txBox="1"/>
          <p:nvPr/>
        </p:nvSpPr>
        <p:spPr>
          <a:xfrm>
            <a:off x="6096000" y="1538367"/>
            <a:ext cx="5708400" cy="2967600"/>
          </a:xfrm>
          <a:prstGeom prst="rect">
            <a:avLst/>
          </a:prstGeom>
          <a:noFill/>
          <a:ln>
            <a:noFill/>
          </a:ln>
        </p:spPr>
        <p:txBody>
          <a:bodyPr spcFirstLastPara="1" wrap="square" lIns="121900" tIns="121900" rIns="121900" bIns="121900" anchor="t" anchorCtr="0">
            <a:noAutofit/>
          </a:bodyPr>
          <a:lstStyle/>
          <a:p>
            <a:pPr marL="609585" indent="-440256" defTabSz="1219170">
              <a:lnSpc>
                <a:spcPct val="115000"/>
              </a:lnSpc>
              <a:buClr>
                <a:srgbClr val="000000"/>
              </a:buClr>
              <a:buSzPts val="1600"/>
              <a:buFont typeface="Lato"/>
              <a:buChar char="●"/>
            </a:pPr>
            <a:r>
              <a:rPr lang="en" sz="2133" kern="0">
                <a:solidFill>
                  <a:srgbClr val="000000"/>
                </a:solidFill>
                <a:latin typeface="Lato"/>
                <a:ea typeface="Lato"/>
                <a:cs typeface="Lato"/>
                <a:sym typeface="Lato"/>
              </a:rPr>
              <a:t>Many different factors that were proposed:</a:t>
            </a:r>
            <a:endParaRPr sz="2133" kern="0">
              <a:solidFill>
                <a:srgbClr val="000000"/>
              </a:solidFill>
              <a:latin typeface="Lato"/>
              <a:ea typeface="Lato"/>
              <a:cs typeface="Lato"/>
              <a:sym typeface="Lato"/>
            </a:endParaRPr>
          </a:p>
          <a:p>
            <a:pPr marL="1219170" lvl="1" indent="-440256" defTabSz="1219170">
              <a:lnSpc>
                <a:spcPct val="115000"/>
              </a:lnSpc>
              <a:buClr>
                <a:srgbClr val="000000"/>
              </a:buClr>
              <a:buSzPts val="1600"/>
              <a:buFont typeface="Lato"/>
              <a:buChar char="○"/>
            </a:pPr>
            <a:r>
              <a:rPr lang="en" sz="2133" kern="0">
                <a:solidFill>
                  <a:srgbClr val="000000"/>
                </a:solidFill>
                <a:latin typeface="Lato"/>
                <a:ea typeface="Lato"/>
                <a:cs typeface="Lato"/>
                <a:sym typeface="Lato"/>
              </a:rPr>
              <a:t>small states vs. large states</a:t>
            </a:r>
            <a:endParaRPr sz="2133" kern="0">
              <a:solidFill>
                <a:srgbClr val="000000"/>
              </a:solidFill>
              <a:latin typeface="Lato"/>
              <a:ea typeface="Lato"/>
              <a:cs typeface="Lato"/>
              <a:sym typeface="Lato"/>
            </a:endParaRPr>
          </a:p>
          <a:p>
            <a:pPr marL="1219170" lvl="1" indent="-440256" defTabSz="1219170">
              <a:lnSpc>
                <a:spcPct val="115000"/>
              </a:lnSpc>
              <a:buClr>
                <a:srgbClr val="000000"/>
              </a:buClr>
              <a:buSzPts val="1600"/>
              <a:buFont typeface="Lato"/>
              <a:buChar char="○"/>
            </a:pPr>
            <a:r>
              <a:rPr lang="en" sz="2133" kern="0">
                <a:solidFill>
                  <a:srgbClr val="000000"/>
                </a:solidFill>
                <a:latin typeface="Lato"/>
                <a:ea typeface="Lato"/>
                <a:cs typeface="Lato"/>
                <a:sym typeface="Lato"/>
              </a:rPr>
              <a:t>slaveowners vs. abolitionists</a:t>
            </a:r>
            <a:endParaRPr sz="2133" kern="0">
              <a:solidFill>
                <a:srgbClr val="000000"/>
              </a:solidFill>
              <a:latin typeface="Lato"/>
              <a:ea typeface="Lato"/>
              <a:cs typeface="Lato"/>
              <a:sym typeface="Lato"/>
            </a:endParaRPr>
          </a:p>
          <a:p>
            <a:pPr marL="1219170" lvl="1" indent="-440256" defTabSz="1219170">
              <a:lnSpc>
                <a:spcPct val="115000"/>
              </a:lnSpc>
              <a:buClr>
                <a:srgbClr val="000000"/>
              </a:buClr>
              <a:buSzPts val="1600"/>
              <a:buFont typeface="Lato"/>
              <a:buChar char="○"/>
            </a:pPr>
            <a:r>
              <a:rPr lang="en" sz="2133" kern="0">
                <a:solidFill>
                  <a:srgbClr val="000000"/>
                </a:solidFill>
                <a:latin typeface="Lato"/>
                <a:ea typeface="Lato"/>
                <a:cs typeface="Lato"/>
                <a:sym typeface="Lato"/>
              </a:rPr>
              <a:t>small farmers vs. large farmers</a:t>
            </a:r>
            <a:endParaRPr sz="2133" kern="0">
              <a:solidFill>
                <a:srgbClr val="000000"/>
              </a:solidFill>
              <a:latin typeface="Lato"/>
              <a:ea typeface="Lato"/>
              <a:cs typeface="Lato"/>
              <a:sym typeface="Lato"/>
            </a:endParaRPr>
          </a:p>
          <a:p>
            <a:pPr marL="1219170" lvl="1" indent="-440256" defTabSz="1219170">
              <a:lnSpc>
                <a:spcPct val="115000"/>
              </a:lnSpc>
              <a:buClr>
                <a:srgbClr val="000000"/>
              </a:buClr>
              <a:buSzPts val="1600"/>
              <a:buFont typeface="Lato"/>
              <a:buChar char="○"/>
            </a:pPr>
            <a:r>
              <a:rPr lang="en" sz="2133" kern="0">
                <a:solidFill>
                  <a:srgbClr val="000000"/>
                </a:solidFill>
                <a:latin typeface="Lato"/>
                <a:ea typeface="Lato"/>
                <a:cs typeface="Lato"/>
                <a:sym typeface="Lato"/>
              </a:rPr>
              <a:t>rich vs. poor</a:t>
            </a:r>
            <a:endParaRPr sz="2133" kern="0">
              <a:solidFill>
                <a:srgbClr val="000000"/>
              </a:solidFill>
              <a:latin typeface="Lato"/>
              <a:ea typeface="Lato"/>
              <a:cs typeface="Lato"/>
              <a:sym typeface="Lato"/>
            </a:endParaRPr>
          </a:p>
          <a:p>
            <a:pPr marL="1219170" lvl="1" indent="-440256" defTabSz="1219170">
              <a:lnSpc>
                <a:spcPct val="115000"/>
              </a:lnSpc>
              <a:buClr>
                <a:srgbClr val="000000"/>
              </a:buClr>
              <a:buSzPts val="1600"/>
              <a:buFont typeface="Lato"/>
              <a:buChar char="○"/>
            </a:pPr>
            <a:r>
              <a:rPr lang="en" sz="2133" kern="0">
                <a:solidFill>
                  <a:srgbClr val="000000"/>
                </a:solidFill>
                <a:latin typeface="Lato"/>
                <a:ea typeface="Lato"/>
                <a:cs typeface="Lato"/>
                <a:sym typeface="Lato"/>
              </a:rPr>
              <a:t>state powers vs. federal powers</a:t>
            </a:r>
            <a:endParaRPr sz="2133" kern="0">
              <a:solidFill>
                <a:srgbClr val="000000"/>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a:off x="1604200" y="848133"/>
            <a:ext cx="10025200" cy="847200"/>
          </a:xfrm>
          <a:prstGeom prst="rect">
            <a:avLst/>
          </a:prstGeom>
        </p:spPr>
        <p:txBody>
          <a:bodyPr spcFirstLastPara="1" wrap="square" lIns="121900" tIns="121900" rIns="121900" bIns="121900" anchor="t" anchorCtr="0">
            <a:noAutofit/>
          </a:bodyPr>
          <a:lstStyle/>
          <a:p>
            <a:r>
              <a:rPr lang="en" sz="3200" dirty="0">
                <a:latin typeface="Homemade Apple"/>
                <a:ea typeface="Homemade Apple"/>
                <a:cs typeface="Homemade Apple"/>
                <a:sym typeface="Homemade Apple"/>
              </a:rPr>
              <a:t>Virginia Plan vs. New Jersey Plan</a:t>
            </a:r>
            <a:endParaRPr sz="3200" dirty="0">
              <a:latin typeface="Homemade Apple"/>
              <a:ea typeface="Homemade Apple"/>
              <a:cs typeface="Homemade Apple"/>
              <a:sym typeface="Homemade Apple"/>
            </a:endParaRPr>
          </a:p>
        </p:txBody>
      </p:sp>
      <p:sp>
        <p:nvSpPr>
          <p:cNvPr id="118" name="Google Shape;118;p19"/>
          <p:cNvSpPr txBox="1">
            <a:spLocks noGrp="1"/>
          </p:cNvSpPr>
          <p:nvPr>
            <p:ph type="body" idx="1"/>
          </p:nvPr>
        </p:nvSpPr>
        <p:spPr>
          <a:xfrm>
            <a:off x="3498875" y="1619133"/>
            <a:ext cx="8428800" cy="4668000"/>
          </a:xfrm>
          <a:prstGeom prst="rect">
            <a:avLst/>
          </a:prstGeom>
        </p:spPr>
        <p:txBody>
          <a:bodyPr spcFirstLastPara="1" wrap="square" lIns="121900" tIns="121900" rIns="121900" bIns="121900" anchor="t" anchorCtr="0">
            <a:noAutofit/>
          </a:bodyPr>
          <a:lstStyle/>
          <a:p>
            <a:pPr marL="0" indent="0">
              <a:buNone/>
            </a:pPr>
            <a:r>
              <a:rPr lang="en" dirty="0"/>
              <a:t>There were two plans presented on how the nation should be governed:</a:t>
            </a:r>
            <a:endParaRPr dirty="0"/>
          </a:p>
          <a:p>
            <a:pPr>
              <a:spcBef>
                <a:spcPts val="2133"/>
              </a:spcBef>
            </a:pPr>
            <a:r>
              <a:rPr lang="en" sz="2333" u="sng" dirty="0"/>
              <a:t>The Virginia Plan</a:t>
            </a:r>
            <a:r>
              <a:rPr lang="en" sz="2333" dirty="0"/>
              <a:t>: States with larger populations have more representation in the government / feared smaller states would have too much power in federal government</a:t>
            </a:r>
            <a:endParaRPr sz="2333" dirty="0"/>
          </a:p>
          <a:p>
            <a:r>
              <a:rPr lang="en" sz="2333" u="sng" dirty="0"/>
              <a:t>The New Jersey Plan</a:t>
            </a:r>
            <a:r>
              <a:rPr lang="en" sz="2333" dirty="0"/>
              <a:t>: Equal representation for every state no matter what the population was / feared losing power in the federal government</a:t>
            </a:r>
            <a:endParaRPr sz="2333" dirty="0"/>
          </a:p>
          <a:p>
            <a:pPr marL="0" indent="0">
              <a:spcBef>
                <a:spcPts val="2133"/>
              </a:spcBef>
              <a:spcAft>
                <a:spcPts val="2133"/>
              </a:spcAft>
              <a:buNone/>
            </a:pPr>
            <a:r>
              <a:rPr lang="en" i="1" dirty="0"/>
              <a:t>What type of a compromise might you have drawn up?</a:t>
            </a:r>
            <a:endParaRPr sz="1333" i="1" dirty="0"/>
          </a:p>
        </p:txBody>
      </p:sp>
      <p:pic>
        <p:nvPicPr>
          <p:cNvPr id="119" name="Google Shape;119;p19"/>
          <p:cNvPicPr preferRelativeResize="0"/>
          <p:nvPr/>
        </p:nvPicPr>
        <p:blipFill>
          <a:blip r:embed="rId4">
            <a:alphaModFix/>
          </a:blip>
          <a:stretch>
            <a:fillRect/>
          </a:stretch>
        </p:blipFill>
        <p:spPr>
          <a:xfrm>
            <a:off x="160734" y="2506249"/>
            <a:ext cx="3280900" cy="1845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3"/>
        <p:cNvGrpSpPr/>
        <p:nvPr/>
      </p:nvGrpSpPr>
      <p:grpSpPr>
        <a:xfrm>
          <a:off x="0" y="0"/>
          <a:ext cx="0" cy="0"/>
          <a:chOff x="0" y="0"/>
          <a:chExt cx="0" cy="0"/>
        </a:xfrm>
      </p:grpSpPr>
      <p:sp>
        <p:nvSpPr>
          <p:cNvPr id="124" name="Google Shape;124;p20"/>
          <p:cNvSpPr txBox="1">
            <a:spLocks noGrp="1"/>
          </p:cNvSpPr>
          <p:nvPr>
            <p:ph type="title"/>
          </p:nvPr>
        </p:nvSpPr>
        <p:spPr>
          <a:xfrm>
            <a:off x="1403700" y="767933"/>
            <a:ext cx="10333600" cy="847200"/>
          </a:xfrm>
          <a:prstGeom prst="rect">
            <a:avLst/>
          </a:prstGeom>
        </p:spPr>
        <p:txBody>
          <a:bodyPr spcFirstLastPara="1" wrap="square" lIns="121900" tIns="121900" rIns="121900" bIns="121900" anchor="t" anchorCtr="0">
            <a:noAutofit/>
          </a:bodyPr>
          <a:lstStyle/>
          <a:p>
            <a:pPr algn="ctr"/>
            <a:r>
              <a:rPr lang="en" sz="3200" dirty="0">
                <a:latin typeface="Homemade Apple"/>
                <a:ea typeface="Homemade Apple"/>
                <a:cs typeface="Homemade Apple"/>
                <a:sym typeface="Homemade Apple"/>
              </a:rPr>
              <a:t>The Great Compromise!!!</a:t>
            </a:r>
            <a:endParaRPr sz="3200" dirty="0">
              <a:latin typeface="Homemade Apple"/>
              <a:ea typeface="Homemade Apple"/>
              <a:cs typeface="Homemade Apple"/>
              <a:sym typeface="Homemade Apple"/>
            </a:endParaRPr>
          </a:p>
        </p:txBody>
      </p:sp>
      <p:sp>
        <p:nvSpPr>
          <p:cNvPr id="125" name="Google Shape;125;p20"/>
          <p:cNvSpPr txBox="1">
            <a:spLocks noGrp="1"/>
          </p:cNvSpPr>
          <p:nvPr>
            <p:ph type="body" idx="1"/>
          </p:nvPr>
        </p:nvSpPr>
        <p:spPr>
          <a:xfrm>
            <a:off x="4919567" y="1552833"/>
            <a:ext cx="6934400" cy="4570000"/>
          </a:xfrm>
          <a:prstGeom prst="rect">
            <a:avLst/>
          </a:prstGeom>
        </p:spPr>
        <p:txBody>
          <a:bodyPr spcFirstLastPara="1" wrap="square" lIns="121900" tIns="121900" rIns="121900" bIns="121900" anchor="t" anchorCtr="0">
            <a:noAutofit/>
          </a:bodyPr>
          <a:lstStyle/>
          <a:p>
            <a:pPr marL="0" indent="0">
              <a:buNone/>
            </a:pPr>
            <a:r>
              <a:rPr lang="en" sz="2400" b="1" dirty="0"/>
              <a:t>The Great Compromise (also known as the Connecticut Compromise) established TWO houses to govern the states instead of one house.  You know them best as:</a:t>
            </a:r>
            <a:endParaRPr sz="2400" b="1" dirty="0"/>
          </a:p>
          <a:p>
            <a:pPr>
              <a:spcBef>
                <a:spcPts val="2133"/>
              </a:spcBef>
            </a:pPr>
            <a:r>
              <a:rPr lang="en" sz="2400" dirty="0"/>
              <a:t>The House Of Representatives - represent according to population</a:t>
            </a:r>
            <a:endParaRPr sz="2400" dirty="0"/>
          </a:p>
          <a:p>
            <a:r>
              <a:rPr lang="en" sz="2400" dirty="0"/>
              <a:t>The Senate - 2 representatives per state no matter the population</a:t>
            </a:r>
            <a:endParaRPr sz="2400" dirty="0"/>
          </a:p>
          <a:p>
            <a:pPr marL="0" indent="0">
              <a:spcBef>
                <a:spcPts val="2133"/>
              </a:spcBef>
              <a:spcAft>
                <a:spcPts val="2133"/>
              </a:spcAft>
              <a:buNone/>
            </a:pPr>
            <a:r>
              <a:rPr lang="en" sz="2200" i="1" dirty="0"/>
              <a:t>Together, they work as the United States Congress</a:t>
            </a:r>
            <a:endParaRPr sz="2200" i="1" dirty="0"/>
          </a:p>
        </p:txBody>
      </p:sp>
      <p:pic>
        <p:nvPicPr>
          <p:cNvPr id="126" name="Google Shape;126;p20"/>
          <p:cNvPicPr preferRelativeResize="0"/>
          <p:nvPr/>
        </p:nvPicPr>
        <p:blipFill>
          <a:blip r:embed="rId4">
            <a:alphaModFix/>
          </a:blip>
          <a:stretch>
            <a:fillRect/>
          </a:stretch>
        </p:blipFill>
        <p:spPr>
          <a:xfrm>
            <a:off x="120867" y="2062767"/>
            <a:ext cx="4504699" cy="253596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0"/>
        <p:cNvGrpSpPr/>
        <p:nvPr/>
      </p:nvGrpSpPr>
      <p:grpSpPr>
        <a:xfrm>
          <a:off x="0" y="0"/>
          <a:ext cx="0" cy="0"/>
          <a:chOff x="0" y="0"/>
          <a:chExt cx="0" cy="0"/>
        </a:xfrm>
      </p:grpSpPr>
      <p:sp>
        <p:nvSpPr>
          <p:cNvPr id="131" name="Google Shape;131;p21"/>
          <p:cNvSpPr txBox="1">
            <a:spLocks noGrp="1"/>
          </p:cNvSpPr>
          <p:nvPr>
            <p:ph type="title"/>
          </p:nvPr>
        </p:nvSpPr>
        <p:spPr>
          <a:xfrm>
            <a:off x="1142400" y="808100"/>
            <a:ext cx="9907200" cy="847200"/>
          </a:xfrm>
          <a:prstGeom prst="rect">
            <a:avLst/>
          </a:prstGeom>
        </p:spPr>
        <p:txBody>
          <a:bodyPr spcFirstLastPara="1" wrap="square" lIns="121900" tIns="121900" rIns="121900" bIns="121900" anchor="t" anchorCtr="0">
            <a:noAutofit/>
          </a:bodyPr>
          <a:lstStyle/>
          <a:p>
            <a:r>
              <a:rPr lang="en">
                <a:latin typeface="Homemade Apple"/>
                <a:ea typeface="Homemade Apple"/>
                <a:cs typeface="Homemade Apple"/>
                <a:sym typeface="Homemade Apple"/>
              </a:rPr>
              <a:t>Review of The Great Compromise</a:t>
            </a:r>
            <a:endParaRPr>
              <a:latin typeface="Homemade Apple"/>
              <a:ea typeface="Homemade Apple"/>
              <a:cs typeface="Homemade Apple"/>
              <a:sym typeface="Homemade Apple"/>
            </a:endParaRPr>
          </a:p>
        </p:txBody>
      </p:sp>
      <p:sp>
        <p:nvSpPr>
          <p:cNvPr id="132" name="Google Shape;132;p21"/>
          <p:cNvSpPr txBox="1">
            <a:spLocks noGrp="1"/>
          </p:cNvSpPr>
          <p:nvPr>
            <p:ph type="body" idx="1"/>
          </p:nvPr>
        </p:nvSpPr>
        <p:spPr>
          <a:xfrm>
            <a:off x="1970200" y="2087600"/>
            <a:ext cx="8428800" cy="2163600"/>
          </a:xfrm>
          <a:prstGeom prst="rect">
            <a:avLst/>
          </a:prstGeom>
        </p:spPr>
        <p:txBody>
          <a:bodyPr spcFirstLastPara="1" wrap="square" lIns="121900" tIns="121900" rIns="121900" bIns="121900" anchor="t" anchorCtr="0">
            <a:noAutofit/>
          </a:bodyPr>
          <a:lstStyle/>
          <a:p>
            <a:pPr marL="0" indent="0" algn="ctr">
              <a:buNone/>
            </a:pPr>
            <a:r>
              <a:rPr lang="en" sz="2933"/>
              <a:t>Click on the Quizizz below to see what you have learned about The Great Compromise!!</a:t>
            </a:r>
            <a:endParaRPr sz="2933"/>
          </a:p>
          <a:p>
            <a:pPr marL="0" indent="0" algn="ctr">
              <a:spcBef>
                <a:spcPts val="2133"/>
              </a:spcBef>
              <a:spcAft>
                <a:spcPts val="2133"/>
              </a:spcAft>
              <a:buNone/>
            </a:pPr>
            <a:r>
              <a:rPr lang="en" sz="2933" u="sng">
                <a:solidFill>
                  <a:schemeClr val="hlink"/>
                </a:solidFill>
                <a:hlinkClick r:id="rId4"/>
              </a:rPr>
              <a:t>The Great Compromise Quizizz</a:t>
            </a:r>
            <a:r>
              <a:rPr lang="en" sz="2933"/>
              <a:t> </a:t>
            </a:r>
            <a:endParaRPr sz="2933"/>
          </a:p>
        </p:txBody>
      </p:sp>
      <p:pic>
        <p:nvPicPr>
          <p:cNvPr id="133" name="Google Shape;133;p21"/>
          <p:cNvPicPr preferRelativeResize="0"/>
          <p:nvPr/>
        </p:nvPicPr>
        <p:blipFill>
          <a:blip r:embed="rId5">
            <a:alphaModFix/>
          </a:blip>
          <a:stretch>
            <a:fillRect/>
          </a:stretch>
        </p:blipFill>
        <p:spPr>
          <a:xfrm>
            <a:off x="4033700" y="4066701"/>
            <a:ext cx="4301813" cy="2160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4"/>
          <p:cNvSpPr txBox="1">
            <a:spLocks noGrp="1"/>
          </p:cNvSpPr>
          <p:nvPr>
            <p:ph type="title"/>
          </p:nvPr>
        </p:nvSpPr>
        <p:spPr>
          <a:xfrm>
            <a:off x="1092200" y="1127467"/>
            <a:ext cx="3851200" cy="887200"/>
          </a:xfrm>
          <a:prstGeom prst="rect">
            <a:avLst/>
          </a:prstGeom>
        </p:spPr>
        <p:txBody>
          <a:bodyPr spcFirstLastPara="1" wrap="square" lIns="121900" tIns="121900" rIns="121900" bIns="121900" anchor="t" anchorCtr="0">
            <a:noAutofit/>
          </a:bodyPr>
          <a:lstStyle/>
          <a:p>
            <a:r>
              <a:rPr lang="en"/>
              <a:t>Super Heroes!!</a:t>
            </a:r>
            <a:endParaRPr/>
          </a:p>
        </p:txBody>
      </p:sp>
      <p:sp>
        <p:nvSpPr>
          <p:cNvPr id="138" name="Google Shape;138;p14"/>
          <p:cNvSpPr txBox="1">
            <a:spLocks noGrp="1"/>
          </p:cNvSpPr>
          <p:nvPr>
            <p:ph type="body" idx="1"/>
          </p:nvPr>
        </p:nvSpPr>
        <p:spPr>
          <a:xfrm>
            <a:off x="1092200" y="2940033"/>
            <a:ext cx="10007600" cy="2789200"/>
          </a:xfrm>
          <a:prstGeom prst="rect">
            <a:avLst/>
          </a:prstGeom>
        </p:spPr>
        <p:txBody>
          <a:bodyPr spcFirstLastPara="1" wrap="square" lIns="121900" tIns="121900" rIns="121900" bIns="121900" anchor="t" anchorCtr="0">
            <a:noAutofit/>
          </a:bodyPr>
          <a:lstStyle/>
          <a:p>
            <a:pPr marL="0" indent="0" algn="ctr">
              <a:buNone/>
            </a:pPr>
            <a:r>
              <a:rPr lang="en" sz="2533"/>
              <a:t>First watch the YouTube clip at the link below of the Fantastic Four:</a:t>
            </a:r>
            <a:endParaRPr sz="2533"/>
          </a:p>
          <a:p>
            <a:pPr marL="0" indent="0" algn="ctr">
              <a:spcBef>
                <a:spcPts val="2133"/>
              </a:spcBef>
              <a:buNone/>
            </a:pPr>
            <a:r>
              <a:rPr lang="en" sz="2400" b="1" u="sng">
                <a:solidFill>
                  <a:schemeClr val="hlink"/>
                </a:solidFill>
                <a:latin typeface="Arial"/>
                <a:ea typeface="Arial"/>
                <a:cs typeface="Arial"/>
                <a:sym typeface="Arial"/>
                <a:hlinkClick r:id="rId3"/>
              </a:rPr>
              <a:t>Fantastic Four Working Together</a:t>
            </a:r>
            <a:endParaRPr sz="2533"/>
          </a:p>
          <a:p>
            <a:pPr marL="0" indent="0" algn="ctr">
              <a:spcBef>
                <a:spcPts val="1600"/>
              </a:spcBef>
              <a:buNone/>
            </a:pPr>
            <a:r>
              <a:rPr lang="en" sz="2533"/>
              <a:t>Click on the Padlet link below and answer the two questions:</a:t>
            </a:r>
            <a:endParaRPr sz="2533"/>
          </a:p>
          <a:p>
            <a:pPr marL="0" indent="0" algn="ctr">
              <a:spcBef>
                <a:spcPts val="2133"/>
              </a:spcBef>
              <a:spcAft>
                <a:spcPts val="2133"/>
              </a:spcAft>
              <a:buNone/>
            </a:pPr>
            <a:r>
              <a:rPr lang="en" sz="2533" b="1" u="sng">
                <a:solidFill>
                  <a:schemeClr val="hlink"/>
                </a:solidFill>
                <a:hlinkClick r:id="rId4"/>
              </a:rPr>
              <a:t>Super Heroes Padlet Questions</a:t>
            </a:r>
            <a:endParaRPr sz="2533" b="1"/>
          </a:p>
        </p:txBody>
      </p:sp>
      <p:pic>
        <p:nvPicPr>
          <p:cNvPr id="139" name="Google Shape;139;p14"/>
          <p:cNvPicPr preferRelativeResize="0"/>
          <p:nvPr/>
        </p:nvPicPr>
        <p:blipFill>
          <a:blip r:embed="rId5">
            <a:alphaModFix/>
          </a:blip>
          <a:stretch>
            <a:fillRect/>
          </a:stretch>
        </p:blipFill>
        <p:spPr>
          <a:xfrm>
            <a:off x="6532467" y="603234"/>
            <a:ext cx="3740231" cy="21039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323850" y="923278"/>
            <a:ext cx="11696700" cy="1020932"/>
          </a:xfrm>
          <a:prstGeom prst="rect">
            <a:avLst/>
          </a:prstGeom>
        </p:spPr>
        <p:txBody>
          <a:bodyPr spcFirstLastPara="1" wrap="square" lIns="121900" tIns="121900" rIns="121900" bIns="121900" anchor="t" anchorCtr="0">
            <a:noAutofit/>
          </a:bodyPr>
          <a:lstStyle/>
          <a:p>
            <a:pPr algn="ctr">
              <a:lnSpc>
                <a:spcPct val="150000"/>
              </a:lnSpc>
            </a:pPr>
            <a:r>
              <a:rPr lang="en" sz="2600" dirty="0">
                <a:latin typeface="Homemade Apple"/>
                <a:ea typeface="Homemade Apple"/>
                <a:cs typeface="Homemade Apple"/>
                <a:sym typeface="Homemade Apple"/>
              </a:rPr>
              <a:t>The Issue Of Representation was not the only issue at the Convention... </a:t>
            </a:r>
            <a:endParaRPr sz="2600" dirty="0">
              <a:latin typeface="Homemade Apple"/>
              <a:ea typeface="Homemade Apple"/>
              <a:cs typeface="Homemade Apple"/>
              <a:sym typeface="Homemade Apple"/>
            </a:endParaRPr>
          </a:p>
        </p:txBody>
      </p:sp>
      <p:sp>
        <p:nvSpPr>
          <p:cNvPr id="139" name="Google Shape;139;p22"/>
          <p:cNvSpPr txBox="1"/>
          <p:nvPr/>
        </p:nvSpPr>
        <p:spPr>
          <a:xfrm>
            <a:off x="1474444" y="1955080"/>
            <a:ext cx="9207600" cy="1995483"/>
          </a:xfrm>
          <a:prstGeom prst="rect">
            <a:avLst/>
          </a:prstGeom>
          <a:noFill/>
          <a:ln>
            <a:noFill/>
          </a:ln>
        </p:spPr>
        <p:txBody>
          <a:bodyPr spcFirstLastPara="1" wrap="square" lIns="121900" tIns="121900" rIns="121900" bIns="121900" anchor="t" anchorCtr="0">
            <a:noAutofit/>
          </a:bodyPr>
          <a:lstStyle/>
          <a:p>
            <a:pPr marL="609585" indent="-474121" defTabSz="1219170">
              <a:buClr>
                <a:srgbClr val="000000"/>
              </a:buClr>
              <a:buSzPts val="2000"/>
              <a:buFont typeface="Lato"/>
              <a:buChar char="●"/>
            </a:pPr>
            <a:r>
              <a:rPr lang="en" sz="2667" kern="0" dirty="0">
                <a:solidFill>
                  <a:srgbClr val="000000"/>
                </a:solidFill>
                <a:latin typeface="Lato"/>
                <a:ea typeface="Lato"/>
                <a:cs typeface="Lato"/>
                <a:sym typeface="Lato"/>
              </a:rPr>
              <a:t>The video below is a preview to the compromises we will be studying next week! Take mental note of the numerous compromises mentioned and STAY TUNED next week for more info!</a:t>
            </a:r>
            <a:endParaRPr sz="2667" kern="0" dirty="0">
              <a:solidFill>
                <a:srgbClr val="000000"/>
              </a:solidFill>
              <a:latin typeface="Lato"/>
              <a:ea typeface="Lato"/>
              <a:cs typeface="Lato"/>
              <a:sym typeface="Lato"/>
            </a:endParaRPr>
          </a:p>
        </p:txBody>
      </p:sp>
      <p:pic>
        <p:nvPicPr>
          <p:cNvPr id="141" name="Google Shape;141;p22" descr="After a long, hot summer, the delegates of the Constitutional Convention are finally ready to sign... that is if Alexander Hamilton will stop rapping!" title="The Constitutional Convention - @MrBettsClass">
            <a:hlinkClick r:id="rId4"/>
          </p:cNvPr>
          <p:cNvPicPr preferRelativeResize="0"/>
          <p:nvPr/>
        </p:nvPicPr>
        <p:blipFill>
          <a:blip r:embed="rId5">
            <a:alphaModFix/>
          </a:blip>
          <a:stretch>
            <a:fillRect/>
          </a:stretch>
        </p:blipFill>
        <p:spPr>
          <a:xfrm>
            <a:off x="6096000" y="3679234"/>
            <a:ext cx="3420072" cy="256503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xfrm>
            <a:off x="1463233" y="1016367"/>
            <a:ext cx="9697600" cy="772400"/>
          </a:xfrm>
          <a:prstGeom prst="rect">
            <a:avLst/>
          </a:prstGeom>
        </p:spPr>
        <p:txBody>
          <a:bodyPr spcFirstLastPara="1" wrap="square" lIns="121900" tIns="121900" rIns="121900" bIns="121900" anchor="t" anchorCtr="0">
            <a:noAutofit/>
          </a:bodyPr>
          <a:lstStyle/>
          <a:p>
            <a:r>
              <a:rPr lang="en" sz="2800" dirty="0">
                <a:latin typeface="Homemade Apple"/>
                <a:ea typeface="Homemade Apple"/>
                <a:cs typeface="Homemade Apple"/>
                <a:sym typeface="Homemade Apple"/>
              </a:rPr>
              <a:t>Connecting the Constitutional Convention to </a:t>
            </a:r>
            <a:r>
              <a:rPr lang="en-US" sz="2800" dirty="0">
                <a:latin typeface="Homemade Apple"/>
                <a:ea typeface="Homemade Apple"/>
                <a:cs typeface="Homemade Apple"/>
                <a:sym typeface="Homemade Apple"/>
              </a:rPr>
              <a:t>T</a:t>
            </a:r>
            <a:r>
              <a:rPr lang="en" sz="2800" dirty="0">
                <a:latin typeface="Homemade Apple"/>
                <a:ea typeface="Homemade Apple"/>
                <a:cs typeface="Homemade Apple"/>
                <a:sym typeface="Homemade Apple"/>
              </a:rPr>
              <a:t>oday</a:t>
            </a:r>
            <a:endParaRPr sz="2800" dirty="0">
              <a:latin typeface="Homemade Apple"/>
              <a:ea typeface="Homemade Apple"/>
              <a:cs typeface="Homemade Apple"/>
              <a:sym typeface="Homemade Apple"/>
            </a:endParaRPr>
          </a:p>
        </p:txBody>
      </p:sp>
      <p:pic>
        <p:nvPicPr>
          <p:cNvPr id="147" name="Google Shape;147;p23"/>
          <p:cNvPicPr preferRelativeResize="0"/>
          <p:nvPr/>
        </p:nvPicPr>
        <p:blipFill>
          <a:blip r:embed="rId4">
            <a:alphaModFix/>
          </a:blip>
          <a:stretch>
            <a:fillRect/>
          </a:stretch>
        </p:blipFill>
        <p:spPr>
          <a:xfrm>
            <a:off x="361926" y="2656417"/>
            <a:ext cx="2793933" cy="2662371"/>
          </a:xfrm>
          <a:prstGeom prst="rect">
            <a:avLst/>
          </a:prstGeom>
          <a:noFill/>
          <a:ln>
            <a:noFill/>
          </a:ln>
        </p:spPr>
      </p:pic>
      <p:sp>
        <p:nvSpPr>
          <p:cNvPr id="148" name="Google Shape;148;p23"/>
          <p:cNvSpPr txBox="1"/>
          <p:nvPr/>
        </p:nvSpPr>
        <p:spPr>
          <a:xfrm>
            <a:off x="3431133" y="1916051"/>
            <a:ext cx="7996400" cy="3670000"/>
          </a:xfrm>
          <a:prstGeom prst="rect">
            <a:avLst/>
          </a:prstGeom>
          <a:noFill/>
          <a:ln>
            <a:noFill/>
          </a:ln>
        </p:spPr>
        <p:txBody>
          <a:bodyPr spcFirstLastPara="1" wrap="square" lIns="121900" tIns="121900" rIns="121900" bIns="121900" anchor="t" anchorCtr="0">
            <a:noAutofit/>
          </a:bodyPr>
          <a:lstStyle/>
          <a:p>
            <a:pPr algn="ctr" defTabSz="1219170">
              <a:lnSpc>
                <a:spcPct val="115000"/>
              </a:lnSpc>
              <a:buClr>
                <a:srgbClr val="000000"/>
              </a:buClr>
            </a:pPr>
            <a:r>
              <a:rPr lang="en" sz="3733" u="sng" kern="0" dirty="0">
                <a:solidFill>
                  <a:srgbClr val="000000"/>
                </a:solidFill>
                <a:latin typeface="Lato"/>
                <a:ea typeface="Lato"/>
                <a:cs typeface="Lato"/>
                <a:sym typeface="Lato"/>
              </a:rPr>
              <a:t>Independent Practice</a:t>
            </a:r>
            <a:r>
              <a:rPr lang="en" sz="3733" kern="0" dirty="0">
                <a:solidFill>
                  <a:srgbClr val="000000"/>
                </a:solidFill>
                <a:latin typeface="Lato"/>
                <a:ea typeface="Lato"/>
                <a:cs typeface="Lato"/>
                <a:sym typeface="Lato"/>
              </a:rPr>
              <a:t>:</a:t>
            </a:r>
            <a:endParaRPr sz="3733" kern="0" dirty="0">
              <a:solidFill>
                <a:srgbClr val="000000"/>
              </a:solidFill>
              <a:latin typeface="Lato"/>
              <a:ea typeface="Lato"/>
              <a:cs typeface="Lato"/>
              <a:sym typeface="Lato"/>
            </a:endParaRPr>
          </a:p>
          <a:p>
            <a:pPr algn="ctr" defTabSz="1219170">
              <a:lnSpc>
                <a:spcPct val="115000"/>
              </a:lnSpc>
              <a:spcBef>
                <a:spcPts val="2133"/>
              </a:spcBef>
              <a:spcAft>
                <a:spcPts val="2133"/>
              </a:spcAft>
              <a:buClr>
                <a:srgbClr val="000000"/>
              </a:buClr>
            </a:pPr>
            <a:r>
              <a:rPr lang="en" sz="3733" kern="0" dirty="0">
                <a:solidFill>
                  <a:srgbClr val="000000"/>
                </a:solidFill>
                <a:latin typeface="Lato"/>
                <a:ea typeface="Lato"/>
                <a:cs typeface="Lato"/>
                <a:sym typeface="Lato"/>
              </a:rPr>
              <a:t>Watch the news this week and identify two groups that need to compromise in order for society to move forward positively.  </a:t>
            </a:r>
            <a:endParaRPr sz="3733" kern="0" dirty="0">
              <a:solidFill>
                <a:srgbClr val="000000"/>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3"/>
          <p:cNvSpPr txBox="1">
            <a:spLocks noGrp="1"/>
          </p:cNvSpPr>
          <p:nvPr>
            <p:ph type="ctrTitle"/>
          </p:nvPr>
        </p:nvSpPr>
        <p:spPr>
          <a:xfrm>
            <a:off x="520700" y="458533"/>
            <a:ext cx="10962800" cy="2368800"/>
          </a:xfrm>
          <a:prstGeom prst="rect">
            <a:avLst/>
          </a:prstGeom>
        </p:spPr>
        <p:txBody>
          <a:bodyPr spcFirstLastPara="1" wrap="square" lIns="121900" tIns="121900" rIns="121900" bIns="121900" anchor="b" anchorCtr="0">
            <a:noAutofit/>
          </a:bodyPr>
          <a:lstStyle/>
          <a:p>
            <a:pPr algn="ctr"/>
            <a:r>
              <a:rPr lang="en" sz="6000">
                <a:latin typeface="Lobster"/>
                <a:ea typeface="Lobster"/>
                <a:cs typeface="Lobster"/>
                <a:sym typeface="Lobster"/>
              </a:rPr>
              <a:t>Synergy and Compromise: How Our Differences Can Make Us Stronger</a:t>
            </a:r>
            <a:endParaRPr sz="6000">
              <a:latin typeface="Lobster"/>
              <a:ea typeface="Lobster"/>
              <a:cs typeface="Lobster"/>
              <a:sym typeface="Lobster"/>
            </a:endParaRPr>
          </a:p>
        </p:txBody>
      </p:sp>
      <p:sp>
        <p:nvSpPr>
          <p:cNvPr id="68" name="Google Shape;68;p13"/>
          <p:cNvSpPr txBox="1">
            <a:spLocks noGrp="1"/>
          </p:cNvSpPr>
          <p:nvPr>
            <p:ph type="subTitle" idx="1"/>
          </p:nvPr>
        </p:nvSpPr>
        <p:spPr>
          <a:xfrm>
            <a:off x="520700" y="3051940"/>
            <a:ext cx="10962800" cy="577200"/>
          </a:xfrm>
          <a:prstGeom prst="rect">
            <a:avLst/>
          </a:prstGeom>
        </p:spPr>
        <p:txBody>
          <a:bodyPr spcFirstLastPara="1" wrap="square" lIns="121900" tIns="121900" rIns="121900" bIns="121900" anchor="t" anchorCtr="0">
            <a:noAutofit/>
          </a:bodyPr>
          <a:lstStyle/>
          <a:p>
            <a:pPr marL="0" indent="0" algn="ctr"/>
            <a:r>
              <a:rPr lang="en" sz="2667">
                <a:latin typeface="Homemade Apple"/>
                <a:ea typeface="Homemade Apple"/>
                <a:cs typeface="Homemade Apple"/>
                <a:sym typeface="Homemade Apple"/>
              </a:rPr>
              <a:t>By Mr. Bill Buith and Ms. Erin Keating</a:t>
            </a:r>
            <a:endParaRPr sz="2667">
              <a:latin typeface="Homemade Apple"/>
              <a:ea typeface="Homemade Apple"/>
              <a:cs typeface="Homemade Apple"/>
              <a:sym typeface="Homemade Apple"/>
            </a:endParaRPr>
          </a:p>
        </p:txBody>
      </p:sp>
      <p:pic>
        <p:nvPicPr>
          <p:cNvPr id="69" name="Google Shape;69;p13"/>
          <p:cNvPicPr preferRelativeResize="0"/>
          <p:nvPr/>
        </p:nvPicPr>
        <p:blipFill>
          <a:blip r:embed="rId5">
            <a:alphaModFix/>
          </a:blip>
          <a:stretch>
            <a:fillRect/>
          </a:stretch>
        </p:blipFill>
        <p:spPr>
          <a:xfrm>
            <a:off x="4311851" y="3979834"/>
            <a:ext cx="3568300" cy="2591433"/>
          </a:xfrm>
          <a:prstGeom prst="rect">
            <a:avLst/>
          </a:prstGeom>
          <a:noFill/>
          <a:ln>
            <a:noFill/>
          </a:ln>
        </p:spPr>
      </p:pic>
      <p:pic>
        <p:nvPicPr>
          <p:cNvPr id="2" name="Stranger Things Title Sequence [HD] Netflix">
            <a:hlinkClick r:id="" action="ppaction://media"/>
            <a:extLst>
              <a:ext uri="{FF2B5EF4-FFF2-40B4-BE49-F238E27FC236}">
                <a16:creationId xmlns:a16="http://schemas.microsoft.com/office/drawing/2014/main" id="{52365F44-BFC6-4ED6-B4A1-93374FB087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1734" y="178859"/>
            <a:ext cx="487892" cy="4878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5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629200" y="984967"/>
            <a:ext cx="10962800" cy="1023600"/>
          </a:xfrm>
          <a:prstGeom prst="rect">
            <a:avLst/>
          </a:prstGeom>
        </p:spPr>
        <p:txBody>
          <a:bodyPr spcFirstLastPara="1" wrap="square" lIns="121900" tIns="121900" rIns="121900" bIns="121900" anchor="b" anchorCtr="0">
            <a:noAutofit/>
          </a:bodyPr>
          <a:lstStyle/>
          <a:p>
            <a:r>
              <a:rPr lang="en">
                <a:latin typeface="Lobster"/>
                <a:ea typeface="Lobster"/>
                <a:cs typeface="Lobster"/>
                <a:sym typeface="Lobster"/>
              </a:rPr>
              <a:t>What is Synergy?</a:t>
            </a:r>
            <a:endParaRPr>
              <a:latin typeface="Lobster"/>
              <a:ea typeface="Lobster"/>
              <a:cs typeface="Lobster"/>
              <a:sym typeface="Lobster"/>
            </a:endParaRPr>
          </a:p>
        </p:txBody>
      </p:sp>
      <p:sp>
        <p:nvSpPr>
          <p:cNvPr id="75" name="Google Shape;75;p14"/>
          <p:cNvSpPr txBox="1">
            <a:spLocks noGrp="1"/>
          </p:cNvSpPr>
          <p:nvPr>
            <p:ph type="body" idx="1"/>
          </p:nvPr>
        </p:nvSpPr>
        <p:spPr>
          <a:xfrm>
            <a:off x="408767" y="2558767"/>
            <a:ext cx="6876800" cy="4184000"/>
          </a:xfrm>
          <a:prstGeom prst="rect">
            <a:avLst/>
          </a:prstGeom>
        </p:spPr>
        <p:txBody>
          <a:bodyPr spcFirstLastPara="1" wrap="square" lIns="121900" tIns="121900" rIns="121900" bIns="121900" anchor="t" anchorCtr="0">
            <a:noAutofit/>
          </a:bodyPr>
          <a:lstStyle/>
          <a:p>
            <a:pPr indent="-431789">
              <a:buSzPts val="1500"/>
              <a:buFont typeface="Merriweather"/>
              <a:buChar char="●"/>
            </a:pPr>
            <a:r>
              <a:rPr lang="en" sz="2133">
                <a:latin typeface="Merriweather"/>
                <a:ea typeface="Merriweather"/>
                <a:cs typeface="Merriweather"/>
                <a:sym typeface="Merriweather"/>
              </a:rPr>
              <a:t>Synergy is when we combine our strengths, and ultimately come up with a solution better than what we would have come up with individually.</a:t>
            </a:r>
            <a:endParaRPr sz="2133">
              <a:latin typeface="Merriweather"/>
              <a:ea typeface="Merriweather"/>
              <a:cs typeface="Merriweather"/>
              <a:sym typeface="Merriweather"/>
            </a:endParaRPr>
          </a:p>
          <a:p>
            <a:pPr>
              <a:buFont typeface="Merriweather"/>
              <a:buChar char="●"/>
            </a:pPr>
            <a:r>
              <a:rPr lang="en" sz="2133">
                <a:latin typeface="Merriweather"/>
                <a:ea typeface="Merriweather"/>
                <a:cs typeface="Merriweather"/>
                <a:sym typeface="Merriweather"/>
              </a:rPr>
              <a:t>In </a:t>
            </a:r>
            <a:r>
              <a:rPr lang="en" sz="2133" i="1">
                <a:latin typeface="Merriweather"/>
                <a:ea typeface="Merriweather"/>
                <a:cs typeface="Merriweather"/>
                <a:sym typeface="Merriweather"/>
              </a:rPr>
              <a:t>Going Places</a:t>
            </a:r>
            <a:r>
              <a:rPr lang="en" sz="2133">
                <a:latin typeface="Merriweather"/>
                <a:ea typeface="Merriweather"/>
                <a:cs typeface="Merriweather"/>
                <a:sym typeface="Merriweather"/>
              </a:rPr>
              <a:t>, Raphael and Maya combined their strengths in order to build a better vehicle and win the race.</a:t>
            </a:r>
            <a:endParaRPr>
              <a:latin typeface="Merriweather"/>
              <a:ea typeface="Merriweather"/>
              <a:cs typeface="Merriweather"/>
              <a:sym typeface="Merriweather"/>
            </a:endParaRPr>
          </a:p>
          <a:p>
            <a:pPr lvl="1">
              <a:spcBef>
                <a:spcPts val="0"/>
              </a:spcBef>
              <a:buFont typeface="Merriweather"/>
              <a:buChar char="○"/>
            </a:pPr>
            <a:r>
              <a:rPr lang="en" sz="1733">
                <a:latin typeface="Merriweather"/>
                <a:ea typeface="Merriweather"/>
                <a:cs typeface="Merriweather"/>
                <a:sym typeface="Merriweather"/>
              </a:rPr>
              <a:t>Science Example: Hydrogen is needed on its own, and oxygen is needed on its own… but combined, you get water, which is the basis for life!!</a:t>
            </a:r>
            <a:endParaRPr sz="1733">
              <a:latin typeface="Merriweather"/>
              <a:ea typeface="Merriweather"/>
              <a:cs typeface="Merriweather"/>
              <a:sym typeface="Merriweather"/>
            </a:endParaRPr>
          </a:p>
        </p:txBody>
      </p:sp>
      <p:pic>
        <p:nvPicPr>
          <p:cNvPr id="76" name="Google Shape;76;p14"/>
          <p:cNvPicPr preferRelativeResize="0"/>
          <p:nvPr/>
        </p:nvPicPr>
        <p:blipFill>
          <a:blip r:embed="rId3">
            <a:alphaModFix/>
          </a:blip>
          <a:stretch>
            <a:fillRect/>
          </a:stretch>
        </p:blipFill>
        <p:spPr>
          <a:xfrm>
            <a:off x="7545667" y="2697167"/>
            <a:ext cx="4498300" cy="300213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5"/>
          <p:cNvSpPr txBox="1">
            <a:spLocks noGrp="1"/>
          </p:cNvSpPr>
          <p:nvPr>
            <p:ph type="title"/>
          </p:nvPr>
        </p:nvSpPr>
        <p:spPr>
          <a:xfrm>
            <a:off x="629200" y="984967"/>
            <a:ext cx="10962800" cy="1023600"/>
          </a:xfrm>
          <a:prstGeom prst="rect">
            <a:avLst/>
          </a:prstGeom>
        </p:spPr>
        <p:txBody>
          <a:bodyPr spcFirstLastPara="1" wrap="square" lIns="121900" tIns="121900" rIns="121900" bIns="121900" anchor="b" anchorCtr="0">
            <a:noAutofit/>
          </a:bodyPr>
          <a:lstStyle/>
          <a:p>
            <a:r>
              <a:rPr lang="en">
                <a:latin typeface="Lobster"/>
                <a:ea typeface="Lobster"/>
                <a:cs typeface="Lobster"/>
                <a:sym typeface="Lobster"/>
              </a:rPr>
              <a:t>The Everyday Use of Compromise</a:t>
            </a:r>
            <a:endParaRPr>
              <a:latin typeface="Lobster"/>
              <a:ea typeface="Lobster"/>
              <a:cs typeface="Lobster"/>
              <a:sym typeface="Lobster"/>
            </a:endParaRPr>
          </a:p>
        </p:txBody>
      </p:sp>
      <p:sp>
        <p:nvSpPr>
          <p:cNvPr id="82" name="Google Shape;82;p15"/>
          <p:cNvSpPr txBox="1">
            <a:spLocks noGrp="1"/>
          </p:cNvSpPr>
          <p:nvPr>
            <p:ph type="body" idx="1"/>
          </p:nvPr>
        </p:nvSpPr>
        <p:spPr>
          <a:xfrm>
            <a:off x="629200" y="2244500"/>
            <a:ext cx="7908800" cy="4299200"/>
          </a:xfrm>
          <a:prstGeom prst="rect">
            <a:avLst/>
          </a:prstGeom>
        </p:spPr>
        <p:txBody>
          <a:bodyPr spcFirstLastPara="1" wrap="square" lIns="121900" tIns="121900" rIns="121900" bIns="121900" anchor="t" anchorCtr="0">
            <a:noAutofit/>
          </a:bodyPr>
          <a:lstStyle/>
          <a:p>
            <a:pPr indent="-440256">
              <a:buSzPts val="1600"/>
              <a:buFont typeface="Merriweather"/>
              <a:buChar char="●"/>
            </a:pPr>
            <a:r>
              <a:rPr lang="en" sz="2133" dirty="0">
                <a:latin typeface="Merriweather"/>
                <a:ea typeface="Merriweather"/>
                <a:cs typeface="Merriweather"/>
                <a:sym typeface="Merriweather"/>
              </a:rPr>
              <a:t>Watch this clip from the television show, </a:t>
            </a:r>
            <a:r>
              <a:rPr lang="en" sz="2133" u="sng" dirty="0">
                <a:solidFill>
                  <a:schemeClr val="hlink"/>
                </a:solidFill>
                <a:latin typeface="Merriweather"/>
                <a:ea typeface="Merriweather"/>
                <a:cs typeface="Merriweather"/>
                <a:sym typeface="Merriweather"/>
                <a:hlinkClick r:id="rId3"/>
              </a:rPr>
              <a:t>Stranger Things</a:t>
            </a:r>
            <a:r>
              <a:rPr lang="en" sz="2133" dirty="0">
                <a:latin typeface="Merriweather"/>
                <a:ea typeface="Merriweather"/>
                <a:cs typeface="Merriweather"/>
                <a:sym typeface="Merriweather"/>
              </a:rPr>
              <a:t>, to see how compromise is used in daily life.</a:t>
            </a:r>
            <a:endParaRPr sz="2133" dirty="0">
              <a:latin typeface="Merriweather"/>
              <a:ea typeface="Merriweather"/>
              <a:cs typeface="Merriweather"/>
              <a:sym typeface="Merriweather"/>
            </a:endParaRPr>
          </a:p>
          <a:p>
            <a:pPr indent="-440256">
              <a:buSzPts val="1600"/>
            </a:pPr>
            <a:r>
              <a:rPr lang="en" sz="2133" dirty="0">
                <a:latin typeface="Merriweather"/>
                <a:ea typeface="Merriweather"/>
                <a:cs typeface="Merriweather"/>
                <a:sym typeface="Merriweather"/>
              </a:rPr>
              <a:t>After you watch,  answer these questions on a piece of paper </a:t>
            </a:r>
            <a:r>
              <a:rPr lang="en" sz="2133" b="1" dirty="0">
                <a:latin typeface="Merriweather"/>
                <a:ea typeface="Merriweather"/>
                <a:cs typeface="Merriweather"/>
                <a:sym typeface="Merriweather"/>
              </a:rPr>
              <a:t>or </a:t>
            </a:r>
            <a:r>
              <a:rPr lang="en" sz="2133" dirty="0">
                <a:latin typeface="Merriweather"/>
                <a:ea typeface="Merriweather"/>
                <a:cs typeface="Merriweather"/>
                <a:sym typeface="Merriweather"/>
              </a:rPr>
              <a:t>discuss them with a parent/guardian:</a:t>
            </a:r>
            <a:endParaRPr sz="2133" dirty="0">
              <a:latin typeface="Merriweather"/>
              <a:ea typeface="Merriweather"/>
              <a:cs typeface="Merriweather"/>
              <a:sym typeface="Merriweather"/>
            </a:endParaRPr>
          </a:p>
          <a:p>
            <a:pPr lvl="1" indent="-440256">
              <a:lnSpc>
                <a:spcPct val="150000"/>
              </a:lnSpc>
              <a:spcBef>
                <a:spcPts val="0"/>
              </a:spcBef>
              <a:buClr>
                <a:srgbClr val="0000FF"/>
              </a:buClr>
              <a:buSzPts val="1600"/>
              <a:buFont typeface="Merriweather"/>
              <a:buChar char="○"/>
            </a:pPr>
            <a:r>
              <a:rPr lang="en" sz="1800" dirty="0">
                <a:solidFill>
                  <a:srgbClr val="0000FF"/>
                </a:solidFill>
                <a:latin typeface="Merriweather"/>
                <a:ea typeface="Merriweather"/>
                <a:cs typeface="Merriweather"/>
                <a:sym typeface="Merriweather"/>
              </a:rPr>
              <a:t>What are the two positions in the argument? </a:t>
            </a:r>
            <a:endParaRPr sz="1800" dirty="0">
              <a:solidFill>
                <a:srgbClr val="0000FF"/>
              </a:solidFill>
              <a:latin typeface="Merriweather"/>
              <a:ea typeface="Merriweather"/>
              <a:cs typeface="Merriweather"/>
              <a:sym typeface="Merriweather"/>
            </a:endParaRPr>
          </a:p>
          <a:p>
            <a:pPr lvl="1" indent="-440256">
              <a:lnSpc>
                <a:spcPct val="150000"/>
              </a:lnSpc>
              <a:spcBef>
                <a:spcPts val="0"/>
              </a:spcBef>
              <a:buClr>
                <a:srgbClr val="0000FF"/>
              </a:buClr>
              <a:buSzPts val="1600"/>
              <a:buFont typeface="Merriweather"/>
              <a:buChar char="○"/>
            </a:pPr>
            <a:r>
              <a:rPr lang="en" sz="1800" dirty="0">
                <a:solidFill>
                  <a:srgbClr val="0000FF"/>
                </a:solidFill>
                <a:latin typeface="Merriweather"/>
                <a:ea typeface="Merriweather"/>
                <a:cs typeface="Merriweather"/>
                <a:sym typeface="Merriweather"/>
              </a:rPr>
              <a:t>What is the compromise they come to?</a:t>
            </a:r>
            <a:endParaRPr sz="1800" dirty="0">
              <a:solidFill>
                <a:srgbClr val="0000FF"/>
              </a:solidFill>
              <a:latin typeface="Merriweather"/>
              <a:ea typeface="Merriweather"/>
              <a:cs typeface="Merriweather"/>
              <a:sym typeface="Merriweather"/>
            </a:endParaRPr>
          </a:p>
          <a:p>
            <a:pPr lvl="1" indent="-440256">
              <a:lnSpc>
                <a:spcPct val="150000"/>
              </a:lnSpc>
              <a:spcBef>
                <a:spcPts val="0"/>
              </a:spcBef>
              <a:buClr>
                <a:srgbClr val="0000FF"/>
              </a:buClr>
              <a:buSzPts val="1600"/>
              <a:buFont typeface="Merriweather"/>
              <a:buChar char="○"/>
            </a:pPr>
            <a:r>
              <a:rPr lang="en" sz="1800" dirty="0">
                <a:solidFill>
                  <a:srgbClr val="0000FF"/>
                </a:solidFill>
                <a:latin typeface="Merriweather"/>
                <a:ea typeface="Merriweather"/>
                <a:cs typeface="Merriweather"/>
                <a:sym typeface="Merriweather"/>
              </a:rPr>
              <a:t>Think back to the last time you made a compromise with someone: what was it?</a:t>
            </a:r>
            <a:endParaRPr sz="1800" dirty="0">
              <a:solidFill>
                <a:srgbClr val="0000FF"/>
              </a:solidFill>
              <a:latin typeface="Merriweather"/>
              <a:ea typeface="Merriweather"/>
              <a:cs typeface="Merriweather"/>
              <a:sym typeface="Merriweather"/>
            </a:endParaRPr>
          </a:p>
          <a:p>
            <a:pPr lvl="1" indent="-440256">
              <a:lnSpc>
                <a:spcPct val="150000"/>
              </a:lnSpc>
              <a:spcBef>
                <a:spcPts val="0"/>
              </a:spcBef>
              <a:buClr>
                <a:srgbClr val="0000FF"/>
              </a:buClr>
              <a:buSzPts val="1600"/>
              <a:buFont typeface="Merriweather"/>
              <a:buChar char="○"/>
            </a:pPr>
            <a:r>
              <a:rPr lang="en" sz="1800" dirty="0">
                <a:solidFill>
                  <a:srgbClr val="0000FF"/>
                </a:solidFill>
                <a:latin typeface="Merriweather"/>
                <a:ea typeface="Merriweather"/>
                <a:cs typeface="Merriweather"/>
                <a:sym typeface="Merriweather"/>
              </a:rPr>
              <a:t>How do you feel before you make a compromise vs. after you have made a compromise?</a:t>
            </a:r>
            <a:endParaRPr sz="1800" dirty="0">
              <a:solidFill>
                <a:srgbClr val="0000FF"/>
              </a:solidFill>
              <a:latin typeface="Merriweather"/>
              <a:ea typeface="Merriweather"/>
              <a:cs typeface="Merriweather"/>
              <a:sym typeface="Merriweather"/>
            </a:endParaRPr>
          </a:p>
        </p:txBody>
      </p:sp>
      <p:pic>
        <p:nvPicPr>
          <p:cNvPr id="83" name="Google Shape;83;p15"/>
          <p:cNvPicPr preferRelativeResize="0"/>
          <p:nvPr/>
        </p:nvPicPr>
        <p:blipFill>
          <a:blip r:embed="rId4">
            <a:alphaModFix/>
          </a:blip>
          <a:stretch>
            <a:fillRect/>
          </a:stretch>
        </p:blipFill>
        <p:spPr>
          <a:xfrm>
            <a:off x="8924400" y="2407334"/>
            <a:ext cx="3001075" cy="444303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629200" y="984967"/>
            <a:ext cx="10962800" cy="1023600"/>
          </a:xfrm>
          <a:prstGeom prst="rect">
            <a:avLst/>
          </a:prstGeom>
        </p:spPr>
        <p:txBody>
          <a:bodyPr spcFirstLastPara="1" wrap="square" lIns="121900" tIns="121900" rIns="121900" bIns="121900" anchor="b" anchorCtr="0">
            <a:noAutofit/>
          </a:bodyPr>
          <a:lstStyle/>
          <a:p>
            <a:r>
              <a:rPr lang="en">
                <a:latin typeface="Lobster"/>
                <a:ea typeface="Lobster"/>
                <a:cs typeface="Lobster"/>
                <a:sym typeface="Lobster"/>
              </a:rPr>
              <a:t>“A Bundle Of Compromises”</a:t>
            </a:r>
            <a:endParaRPr>
              <a:latin typeface="Lobster"/>
              <a:ea typeface="Lobster"/>
              <a:cs typeface="Lobster"/>
              <a:sym typeface="Lobster"/>
            </a:endParaRPr>
          </a:p>
        </p:txBody>
      </p:sp>
      <p:sp>
        <p:nvSpPr>
          <p:cNvPr id="89" name="Google Shape;89;p16"/>
          <p:cNvSpPr txBox="1">
            <a:spLocks noGrp="1"/>
          </p:cNvSpPr>
          <p:nvPr>
            <p:ph type="body" idx="1"/>
          </p:nvPr>
        </p:nvSpPr>
        <p:spPr>
          <a:xfrm>
            <a:off x="629200" y="2558767"/>
            <a:ext cx="10962800" cy="3613600"/>
          </a:xfrm>
          <a:prstGeom prst="rect">
            <a:avLst/>
          </a:prstGeom>
        </p:spPr>
        <p:txBody>
          <a:bodyPr spcFirstLastPara="1" wrap="square" lIns="121900" tIns="121900" rIns="121900" bIns="121900" anchor="t" anchorCtr="0">
            <a:noAutofit/>
          </a:bodyPr>
          <a:lstStyle/>
          <a:p>
            <a:pPr marL="0" indent="0">
              <a:spcAft>
                <a:spcPts val="2133"/>
              </a:spcAft>
              <a:buNone/>
            </a:pPr>
            <a:r>
              <a:rPr lang="en" sz="2400" dirty="0">
                <a:latin typeface="Merriweather"/>
                <a:ea typeface="Merriweather"/>
                <a:cs typeface="Merriweather"/>
                <a:sym typeface="Merriweather"/>
              </a:rPr>
              <a:t>The Constitution is often referred to as “a bundle of compromises”.  During the four month convention, there were many different positions by leaders all over the United States who wanted their fair say on what should be included in the Constitution.  What people in the Northern States believed in differed from what people in the Southern States believed in.  Bigger states believed differently from what smaller states believed in.  So they had to come up with many different compromises that would work for all sides.  </a:t>
            </a:r>
            <a:endParaRPr sz="2400" dirty="0">
              <a:latin typeface="Merriweather"/>
              <a:ea typeface="Merriweather"/>
              <a:cs typeface="Merriweather"/>
              <a:sym typeface="Merriweather"/>
            </a:endParaRPr>
          </a:p>
        </p:txBody>
      </p:sp>
      <p:pic>
        <p:nvPicPr>
          <p:cNvPr id="90" name="Google Shape;90;p16"/>
          <p:cNvPicPr preferRelativeResize="0"/>
          <p:nvPr/>
        </p:nvPicPr>
        <p:blipFill>
          <a:blip r:embed="rId3">
            <a:alphaModFix/>
          </a:blip>
          <a:stretch>
            <a:fillRect/>
          </a:stretch>
        </p:blipFill>
        <p:spPr>
          <a:xfrm>
            <a:off x="7155465" y="116101"/>
            <a:ext cx="2144000" cy="2034665"/>
          </a:xfrm>
          <a:prstGeom prst="rect">
            <a:avLst/>
          </a:prstGeom>
          <a:noFill/>
          <a:ln>
            <a:noFill/>
          </a:ln>
        </p:spPr>
      </p:pic>
      <p:pic>
        <p:nvPicPr>
          <p:cNvPr id="91" name="Google Shape;91;p16"/>
          <p:cNvPicPr preferRelativeResize="0"/>
          <p:nvPr/>
        </p:nvPicPr>
        <p:blipFill>
          <a:blip r:embed="rId4">
            <a:alphaModFix/>
          </a:blip>
          <a:stretch>
            <a:fillRect/>
          </a:stretch>
        </p:blipFill>
        <p:spPr>
          <a:xfrm>
            <a:off x="9461235" y="301750"/>
            <a:ext cx="2499935" cy="166336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xfrm>
            <a:off x="164967" y="984967"/>
            <a:ext cx="11922000" cy="1023600"/>
          </a:xfrm>
          <a:prstGeom prst="rect">
            <a:avLst/>
          </a:prstGeom>
        </p:spPr>
        <p:txBody>
          <a:bodyPr spcFirstLastPara="1" wrap="square" lIns="121900" tIns="121900" rIns="121900" bIns="121900" anchor="b" anchorCtr="0">
            <a:noAutofit/>
          </a:bodyPr>
          <a:lstStyle/>
          <a:p>
            <a:r>
              <a:rPr lang="en">
                <a:latin typeface="Lobster"/>
                <a:ea typeface="Lobster"/>
                <a:cs typeface="Lobster"/>
                <a:sym typeface="Lobster"/>
              </a:rPr>
              <a:t>Organizing The Bundle!</a:t>
            </a:r>
            <a:endParaRPr>
              <a:latin typeface="Lobster"/>
              <a:ea typeface="Lobster"/>
              <a:cs typeface="Lobster"/>
              <a:sym typeface="Lobster"/>
            </a:endParaRPr>
          </a:p>
        </p:txBody>
      </p:sp>
      <p:sp>
        <p:nvSpPr>
          <p:cNvPr id="97" name="Google Shape;97;p17"/>
          <p:cNvSpPr txBox="1">
            <a:spLocks noGrp="1"/>
          </p:cNvSpPr>
          <p:nvPr>
            <p:ph type="body" idx="1"/>
          </p:nvPr>
        </p:nvSpPr>
        <p:spPr>
          <a:xfrm>
            <a:off x="298132" y="2445290"/>
            <a:ext cx="11427200" cy="4124186"/>
          </a:xfrm>
          <a:prstGeom prst="rect">
            <a:avLst/>
          </a:prstGeom>
        </p:spPr>
        <p:txBody>
          <a:bodyPr spcFirstLastPara="1" wrap="square" lIns="121900" tIns="121900" rIns="121900" bIns="121900" anchor="t" anchorCtr="0">
            <a:noAutofit/>
          </a:bodyPr>
          <a:lstStyle/>
          <a:p>
            <a:pPr indent="-423323">
              <a:lnSpc>
                <a:spcPct val="150000"/>
              </a:lnSpc>
              <a:buSzPts val="1400"/>
              <a:buFont typeface="Merriweather"/>
              <a:buChar char="●"/>
            </a:pPr>
            <a:r>
              <a:rPr lang="en" sz="2000" dirty="0">
                <a:latin typeface="Merriweather"/>
                <a:ea typeface="Merriweather"/>
                <a:cs typeface="Merriweather"/>
                <a:sym typeface="Merriweather"/>
              </a:rPr>
              <a:t>Because there were so many different positions and compromises to the Constitution, we need help organizing it!</a:t>
            </a:r>
            <a:endParaRPr sz="2000" dirty="0">
              <a:latin typeface="Merriweather"/>
              <a:ea typeface="Merriweather"/>
              <a:cs typeface="Merriweather"/>
              <a:sym typeface="Merriweather"/>
            </a:endParaRPr>
          </a:p>
          <a:p>
            <a:pPr indent="-423323">
              <a:lnSpc>
                <a:spcPct val="150000"/>
              </a:lnSpc>
              <a:buSzPts val="1400"/>
              <a:buFont typeface="Merriweather"/>
              <a:buChar char="●"/>
            </a:pPr>
            <a:r>
              <a:rPr lang="en" sz="2000" dirty="0">
                <a:latin typeface="Merriweather"/>
                <a:ea typeface="Merriweather"/>
                <a:cs typeface="Merriweather"/>
                <a:sym typeface="Merriweather"/>
              </a:rPr>
              <a:t>For this next activity, you will be doing something called a “Mess-to-a-Model”. What is it? I’m so glad you asked </a:t>
            </a:r>
            <a:r>
              <a:rPr lang="en" sz="2133" dirty="0">
                <a:latin typeface="Merriweather"/>
                <a:ea typeface="Merriweather"/>
                <a:cs typeface="Merriweather"/>
                <a:sym typeface="Merriweather"/>
              </a:rPr>
              <a:t>😊</a:t>
            </a:r>
            <a:r>
              <a:rPr lang="en" sz="2000" dirty="0">
                <a:latin typeface="Merriweather"/>
                <a:ea typeface="Merriweather"/>
                <a:cs typeface="Merriweather"/>
                <a:sym typeface="Merriweather"/>
              </a:rPr>
              <a:t> </a:t>
            </a:r>
            <a:endParaRPr sz="2000" dirty="0">
              <a:latin typeface="Merriweather"/>
              <a:ea typeface="Merriweather"/>
              <a:cs typeface="Merriweather"/>
              <a:sym typeface="Merriweather"/>
            </a:endParaRPr>
          </a:p>
          <a:p>
            <a:pPr indent="-431789">
              <a:lnSpc>
                <a:spcPct val="150000"/>
              </a:lnSpc>
              <a:buSzPts val="1500"/>
              <a:buFont typeface="Merriweather"/>
              <a:buChar char="●"/>
            </a:pPr>
            <a:r>
              <a:rPr lang="en" sz="2000" dirty="0">
                <a:latin typeface="Merriweather"/>
                <a:ea typeface="Merriweather"/>
                <a:cs typeface="Merriweather"/>
                <a:sym typeface="Merriweather"/>
              </a:rPr>
              <a:t>A Mess-to-a-Model is basically a click-and-drag activity where you sort the statements and put them in their “correct” category.</a:t>
            </a:r>
            <a:endParaRPr sz="2000" dirty="0">
              <a:latin typeface="Merriweather"/>
              <a:ea typeface="Merriweather"/>
              <a:cs typeface="Merriweather"/>
              <a:sym typeface="Merriweather"/>
            </a:endParaRPr>
          </a:p>
          <a:p>
            <a:pPr indent="-440256">
              <a:lnSpc>
                <a:spcPct val="150000"/>
              </a:lnSpc>
              <a:buSzPts val="1600"/>
              <a:buFont typeface="Merriweather"/>
              <a:buChar char="●"/>
            </a:pPr>
            <a:r>
              <a:rPr lang="en" sz="2000" dirty="0">
                <a:latin typeface="Merriweather"/>
                <a:ea typeface="Merriweather"/>
                <a:cs typeface="Merriweather"/>
                <a:sym typeface="Merriweather"/>
              </a:rPr>
              <a:t>Essentially, you are taking a </a:t>
            </a:r>
            <a:r>
              <a:rPr lang="en" sz="2000" b="1" dirty="0">
                <a:latin typeface="Merriweather"/>
                <a:ea typeface="Merriweather"/>
                <a:cs typeface="Merriweather"/>
                <a:sym typeface="Merriweather"/>
              </a:rPr>
              <a:t>mess</a:t>
            </a:r>
            <a:r>
              <a:rPr lang="en" sz="2000" dirty="0">
                <a:latin typeface="Merriweather"/>
                <a:ea typeface="Merriweather"/>
                <a:cs typeface="Merriweather"/>
                <a:sym typeface="Merriweather"/>
              </a:rPr>
              <a:t> of boxes and information, and putting them into the correct column, making a </a:t>
            </a:r>
            <a:r>
              <a:rPr lang="en" sz="2000" b="1" dirty="0">
                <a:latin typeface="Merriweather"/>
                <a:ea typeface="Merriweather"/>
                <a:cs typeface="Merriweather"/>
                <a:sym typeface="Merriweather"/>
              </a:rPr>
              <a:t>model</a:t>
            </a:r>
            <a:r>
              <a:rPr lang="en" sz="2000" dirty="0">
                <a:latin typeface="Merriweather"/>
                <a:ea typeface="Merriweather"/>
                <a:cs typeface="Merriweather"/>
                <a:sym typeface="Merriweather"/>
              </a:rPr>
              <a:t> out of the mess.</a:t>
            </a:r>
            <a:endParaRPr sz="2133" dirty="0">
              <a:latin typeface="Merriweather"/>
              <a:ea typeface="Merriweather"/>
              <a:cs typeface="Merriweather"/>
              <a:sym typeface="Merriweather"/>
            </a:endParaRPr>
          </a:p>
          <a:p>
            <a:pPr marL="0" indent="0">
              <a:spcBef>
                <a:spcPts val="2133"/>
              </a:spcBef>
              <a:spcAft>
                <a:spcPts val="2133"/>
              </a:spcAft>
              <a:buNone/>
            </a:pPr>
            <a:endParaRPr sz="1867" dirty="0">
              <a:latin typeface="Merriweather"/>
              <a:ea typeface="Merriweather"/>
              <a:cs typeface="Merriweather"/>
              <a:sym typeface="Merriweather"/>
            </a:endParaRPr>
          </a:p>
        </p:txBody>
      </p:sp>
      <p:pic>
        <p:nvPicPr>
          <p:cNvPr id="98" name="Google Shape;98;p17"/>
          <p:cNvPicPr preferRelativeResize="0"/>
          <p:nvPr/>
        </p:nvPicPr>
        <p:blipFill>
          <a:blip r:embed="rId3">
            <a:alphaModFix/>
          </a:blip>
          <a:stretch>
            <a:fillRect/>
          </a:stretch>
        </p:blipFill>
        <p:spPr>
          <a:xfrm>
            <a:off x="9435133" y="208400"/>
            <a:ext cx="1917368" cy="191736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629200" y="984967"/>
            <a:ext cx="10962800" cy="1023600"/>
          </a:xfrm>
          <a:prstGeom prst="rect">
            <a:avLst/>
          </a:prstGeom>
        </p:spPr>
        <p:txBody>
          <a:bodyPr spcFirstLastPara="1" wrap="square" lIns="121900" tIns="121900" rIns="121900" bIns="121900" anchor="b" anchorCtr="0">
            <a:noAutofit/>
          </a:bodyPr>
          <a:lstStyle/>
          <a:p>
            <a:r>
              <a:rPr lang="en">
                <a:latin typeface="Lobster"/>
                <a:ea typeface="Lobster"/>
                <a:cs typeface="Lobster"/>
                <a:sym typeface="Lobster"/>
              </a:rPr>
              <a:t>Mess-to-a-Model Directions</a:t>
            </a:r>
            <a:endParaRPr>
              <a:latin typeface="Lobster"/>
              <a:ea typeface="Lobster"/>
              <a:cs typeface="Lobster"/>
              <a:sym typeface="Lobster"/>
            </a:endParaRPr>
          </a:p>
        </p:txBody>
      </p:sp>
      <p:sp>
        <p:nvSpPr>
          <p:cNvPr id="104" name="Google Shape;104;p18"/>
          <p:cNvSpPr txBox="1">
            <a:spLocks noGrp="1"/>
          </p:cNvSpPr>
          <p:nvPr>
            <p:ph type="body" idx="1"/>
          </p:nvPr>
        </p:nvSpPr>
        <p:spPr>
          <a:xfrm>
            <a:off x="504667" y="2438467"/>
            <a:ext cx="6436000" cy="4193600"/>
          </a:xfrm>
          <a:prstGeom prst="rect">
            <a:avLst/>
          </a:prstGeom>
        </p:spPr>
        <p:txBody>
          <a:bodyPr spcFirstLastPara="1" wrap="square" lIns="121900" tIns="121900" rIns="121900" bIns="121900" anchor="t" anchorCtr="0">
            <a:noAutofit/>
          </a:bodyPr>
          <a:lstStyle/>
          <a:p>
            <a:pPr indent="-423323">
              <a:lnSpc>
                <a:spcPct val="150000"/>
              </a:lnSpc>
              <a:buSzPts val="1400"/>
              <a:buFont typeface="Merriweather"/>
              <a:buChar char="●"/>
            </a:pPr>
            <a:r>
              <a:rPr lang="en" sz="1867">
                <a:latin typeface="Merriweather"/>
                <a:ea typeface="Merriweather"/>
                <a:cs typeface="Merriweather"/>
                <a:sym typeface="Merriweather"/>
              </a:rPr>
              <a:t>You will click here: </a:t>
            </a:r>
            <a:r>
              <a:rPr lang="en" sz="1867" u="sng">
                <a:solidFill>
                  <a:schemeClr val="accent5"/>
                </a:solidFill>
                <a:latin typeface="Merriweather"/>
                <a:ea typeface="Merriweather"/>
                <a:cs typeface="Merriweather"/>
                <a:sym typeface="Merriweather"/>
                <a:hlinkClick r:id="rId3"/>
              </a:rPr>
              <a:t>Mess-To-A-Model: Compromises of the Constitutional Convention</a:t>
            </a:r>
            <a:r>
              <a:rPr lang="en" sz="1867">
                <a:latin typeface="Merriweather"/>
                <a:ea typeface="Merriweather"/>
                <a:cs typeface="Merriweather"/>
                <a:sym typeface="Merriweather"/>
              </a:rPr>
              <a:t> and you will see 2 columns titled “Different Positions Taken” and “Different Compromises”. Your job is to take the boxes in each of those two columns and click-and-drag them to the column that best fits them.</a:t>
            </a:r>
            <a:endParaRPr sz="1867">
              <a:latin typeface="Merriweather"/>
              <a:ea typeface="Merriweather"/>
              <a:cs typeface="Merriweather"/>
              <a:sym typeface="Merriweather"/>
            </a:endParaRPr>
          </a:p>
          <a:p>
            <a:pPr lvl="1" indent="-406390">
              <a:lnSpc>
                <a:spcPct val="150000"/>
              </a:lnSpc>
              <a:spcBef>
                <a:spcPts val="0"/>
              </a:spcBef>
              <a:buSzPts val="1200"/>
              <a:buFont typeface="Merriweather"/>
              <a:buChar char="○"/>
            </a:pPr>
            <a:r>
              <a:rPr lang="en" sz="1600">
                <a:latin typeface="Merriweather"/>
                <a:ea typeface="Merriweather"/>
                <a:cs typeface="Merriweather"/>
                <a:sym typeface="Merriweather"/>
              </a:rPr>
              <a:t>Be sure to take opposing positions and put them next to each other under “Position 1” and “Opposing Position”</a:t>
            </a:r>
            <a:endParaRPr sz="1600">
              <a:latin typeface="Merriweather"/>
              <a:ea typeface="Merriweather"/>
              <a:cs typeface="Merriweather"/>
              <a:sym typeface="Merriweather"/>
            </a:endParaRPr>
          </a:p>
          <a:p>
            <a:pPr marL="0" indent="0">
              <a:spcBef>
                <a:spcPts val="2133"/>
              </a:spcBef>
              <a:spcAft>
                <a:spcPts val="2133"/>
              </a:spcAft>
              <a:buNone/>
            </a:pPr>
            <a:endParaRPr/>
          </a:p>
        </p:txBody>
      </p:sp>
      <p:pic>
        <p:nvPicPr>
          <p:cNvPr id="105" name="Google Shape;105;p18"/>
          <p:cNvPicPr preferRelativeResize="0"/>
          <p:nvPr/>
        </p:nvPicPr>
        <p:blipFill>
          <a:blip r:embed="rId4">
            <a:alphaModFix/>
          </a:blip>
          <a:stretch>
            <a:fillRect/>
          </a:stretch>
        </p:blipFill>
        <p:spPr>
          <a:xfrm>
            <a:off x="6940668" y="3085134"/>
            <a:ext cx="5022033" cy="265873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9"/>
          <p:cNvSpPr txBox="1">
            <a:spLocks noGrp="1"/>
          </p:cNvSpPr>
          <p:nvPr>
            <p:ph type="title"/>
          </p:nvPr>
        </p:nvSpPr>
        <p:spPr>
          <a:xfrm>
            <a:off x="629200" y="984967"/>
            <a:ext cx="10962800" cy="1023600"/>
          </a:xfrm>
          <a:prstGeom prst="rect">
            <a:avLst/>
          </a:prstGeom>
        </p:spPr>
        <p:txBody>
          <a:bodyPr spcFirstLastPara="1" wrap="square" lIns="121900" tIns="121900" rIns="121900" bIns="121900" anchor="b" anchorCtr="0">
            <a:noAutofit/>
          </a:bodyPr>
          <a:lstStyle/>
          <a:p>
            <a:r>
              <a:rPr lang="en">
                <a:latin typeface="Lobster"/>
                <a:ea typeface="Lobster"/>
                <a:cs typeface="Lobster"/>
                <a:sym typeface="Lobster"/>
              </a:rPr>
              <a:t>Let’s see how you did!!</a:t>
            </a:r>
            <a:endParaRPr>
              <a:latin typeface="Lobster"/>
              <a:ea typeface="Lobster"/>
              <a:cs typeface="Lobster"/>
              <a:sym typeface="Lobster"/>
            </a:endParaRPr>
          </a:p>
        </p:txBody>
      </p:sp>
      <p:sp>
        <p:nvSpPr>
          <p:cNvPr id="111" name="Google Shape;111;p19"/>
          <p:cNvSpPr txBox="1">
            <a:spLocks noGrp="1"/>
          </p:cNvSpPr>
          <p:nvPr>
            <p:ph type="body" idx="1"/>
          </p:nvPr>
        </p:nvSpPr>
        <p:spPr>
          <a:xfrm>
            <a:off x="347567" y="2558767"/>
            <a:ext cx="11550400" cy="3613600"/>
          </a:xfrm>
          <a:prstGeom prst="rect">
            <a:avLst/>
          </a:prstGeom>
        </p:spPr>
        <p:txBody>
          <a:bodyPr spcFirstLastPara="1" wrap="square" lIns="121900" tIns="121900" rIns="121900" bIns="121900" anchor="t" anchorCtr="0">
            <a:noAutofit/>
          </a:bodyPr>
          <a:lstStyle/>
          <a:p>
            <a:pPr marL="0" indent="0" algn="ctr">
              <a:buNone/>
            </a:pPr>
            <a:r>
              <a:rPr lang="en" sz="3600" dirty="0">
                <a:latin typeface="Merriweather"/>
                <a:ea typeface="Merriweather"/>
                <a:cs typeface="Merriweather"/>
                <a:sym typeface="Merriweather"/>
              </a:rPr>
              <a:t>Click on the link below to see the answer key to the Mess-To-A-Model:</a:t>
            </a:r>
            <a:endParaRPr sz="3600" dirty="0">
              <a:latin typeface="Merriweather"/>
              <a:ea typeface="Merriweather"/>
              <a:cs typeface="Merriweather"/>
              <a:sym typeface="Merriweather"/>
            </a:endParaRPr>
          </a:p>
          <a:p>
            <a:pPr marL="0" indent="0">
              <a:spcBef>
                <a:spcPts val="2133"/>
              </a:spcBef>
              <a:buNone/>
            </a:pPr>
            <a:endParaRPr sz="2400" dirty="0">
              <a:latin typeface="Merriweather"/>
              <a:ea typeface="Merriweather"/>
              <a:cs typeface="Merriweather"/>
              <a:sym typeface="Merriweather"/>
            </a:endParaRPr>
          </a:p>
          <a:p>
            <a:pPr marL="0" indent="0" algn="ctr">
              <a:spcBef>
                <a:spcPts val="2133"/>
              </a:spcBef>
              <a:spcAft>
                <a:spcPts val="2133"/>
              </a:spcAft>
              <a:buNone/>
            </a:pPr>
            <a:r>
              <a:rPr lang="en" sz="2400" u="sng" dirty="0">
                <a:solidFill>
                  <a:schemeClr val="hlink"/>
                </a:solidFill>
                <a:latin typeface="Merriweather"/>
                <a:ea typeface="Merriweather"/>
                <a:cs typeface="Merriweather"/>
                <a:sym typeface="Merriweather"/>
                <a:hlinkClick r:id="rId3"/>
              </a:rPr>
              <a:t>Mess-To-A-Model: Compromises of the Constitutional Convention ANSWER KEY</a:t>
            </a:r>
            <a:r>
              <a:rPr lang="en" sz="2400" dirty="0"/>
              <a:t> </a:t>
            </a:r>
            <a:endParaRPr sz="2400" dirty="0"/>
          </a:p>
        </p:txBody>
      </p:sp>
      <p:pic>
        <p:nvPicPr>
          <p:cNvPr id="112" name="Google Shape;112;p19"/>
          <p:cNvPicPr preferRelativeResize="0"/>
          <p:nvPr/>
        </p:nvPicPr>
        <p:blipFill>
          <a:blip r:embed="rId4">
            <a:alphaModFix/>
          </a:blip>
          <a:stretch>
            <a:fillRect/>
          </a:stretch>
        </p:blipFill>
        <p:spPr>
          <a:xfrm>
            <a:off x="9700133" y="116700"/>
            <a:ext cx="1891867" cy="189186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0"/>
          <p:cNvSpPr txBox="1">
            <a:spLocks noGrp="1"/>
          </p:cNvSpPr>
          <p:nvPr>
            <p:ph type="title"/>
          </p:nvPr>
        </p:nvSpPr>
        <p:spPr>
          <a:xfrm>
            <a:off x="291848" y="1198484"/>
            <a:ext cx="10962800" cy="721305"/>
          </a:xfrm>
          <a:prstGeom prst="rect">
            <a:avLst/>
          </a:prstGeom>
        </p:spPr>
        <p:txBody>
          <a:bodyPr spcFirstLastPara="1" wrap="square" lIns="121900" tIns="121900" rIns="121900" bIns="121900" anchor="b" anchorCtr="0">
            <a:noAutofit/>
          </a:bodyPr>
          <a:lstStyle/>
          <a:p>
            <a:r>
              <a:rPr lang="en" dirty="0">
                <a:latin typeface="Lobster"/>
                <a:ea typeface="Lobster"/>
                <a:cs typeface="Lobster"/>
                <a:sym typeface="Lobster"/>
              </a:rPr>
              <a:t>Time to spread your wisdom onto others!!</a:t>
            </a:r>
            <a:endParaRPr dirty="0">
              <a:latin typeface="Lobster"/>
              <a:ea typeface="Lobster"/>
              <a:cs typeface="Lobster"/>
              <a:sym typeface="Lobster"/>
            </a:endParaRPr>
          </a:p>
        </p:txBody>
      </p:sp>
      <p:sp>
        <p:nvSpPr>
          <p:cNvPr id="118" name="Google Shape;118;p20"/>
          <p:cNvSpPr txBox="1">
            <a:spLocks noGrp="1"/>
          </p:cNvSpPr>
          <p:nvPr>
            <p:ph type="body" idx="1"/>
          </p:nvPr>
        </p:nvSpPr>
        <p:spPr>
          <a:xfrm>
            <a:off x="212333" y="2232200"/>
            <a:ext cx="9375600" cy="4224400"/>
          </a:xfrm>
          <a:prstGeom prst="rect">
            <a:avLst/>
          </a:prstGeom>
        </p:spPr>
        <p:txBody>
          <a:bodyPr spcFirstLastPara="1" wrap="square" lIns="121900" tIns="121900" rIns="121900" bIns="121900" anchor="t" anchorCtr="0">
            <a:noAutofit/>
          </a:bodyPr>
          <a:lstStyle/>
          <a:p>
            <a:pPr marL="0" indent="0">
              <a:lnSpc>
                <a:spcPct val="100000"/>
              </a:lnSpc>
              <a:buNone/>
            </a:pPr>
            <a:r>
              <a:rPr lang="en" sz="2133">
                <a:solidFill>
                  <a:srgbClr val="666666"/>
                </a:solidFill>
                <a:latin typeface="Merriweather"/>
                <a:ea typeface="Merriweather"/>
                <a:cs typeface="Merriweather"/>
                <a:sym typeface="Merriweather"/>
              </a:rPr>
              <a:t>Write a letter for next year's seventh graders and explain what character strengths are and how they will need to focus on developing their strengths and combining their strengths with others.  </a:t>
            </a:r>
            <a:endParaRPr sz="2133">
              <a:solidFill>
                <a:srgbClr val="666666"/>
              </a:solidFill>
              <a:latin typeface="Merriweather"/>
              <a:ea typeface="Merriweather"/>
              <a:cs typeface="Merriweather"/>
              <a:sym typeface="Merriweather"/>
            </a:endParaRPr>
          </a:p>
          <a:p>
            <a:pPr indent="-440256">
              <a:lnSpc>
                <a:spcPct val="100000"/>
              </a:lnSpc>
              <a:buClr>
                <a:srgbClr val="666666"/>
              </a:buClr>
              <a:buSzPts val="1600"/>
              <a:buFont typeface="Merriweather"/>
              <a:buChar char="●"/>
            </a:pPr>
            <a:r>
              <a:rPr lang="en" sz="2133">
                <a:solidFill>
                  <a:srgbClr val="666666"/>
                </a:solidFill>
                <a:latin typeface="Merriweather"/>
                <a:ea typeface="Merriweather"/>
                <a:cs typeface="Merriweather"/>
                <a:sym typeface="Merriweather"/>
              </a:rPr>
              <a:t>Explain how the different strengths of your classmates have made for a stronger classroom experience for you this year, citing two or three different classmates and their strengths.  </a:t>
            </a:r>
            <a:endParaRPr sz="2133">
              <a:solidFill>
                <a:srgbClr val="666666"/>
              </a:solidFill>
              <a:latin typeface="Merriweather"/>
              <a:ea typeface="Merriweather"/>
              <a:cs typeface="Merriweather"/>
              <a:sym typeface="Merriweather"/>
            </a:endParaRPr>
          </a:p>
          <a:p>
            <a:pPr indent="-440256">
              <a:lnSpc>
                <a:spcPct val="100000"/>
              </a:lnSpc>
              <a:buClr>
                <a:srgbClr val="666666"/>
              </a:buClr>
              <a:buSzPts val="1600"/>
              <a:buFont typeface="Merriweather"/>
              <a:buChar char="●"/>
            </a:pPr>
            <a:r>
              <a:rPr lang="en" sz="2133">
                <a:solidFill>
                  <a:srgbClr val="666666"/>
                </a:solidFill>
                <a:latin typeface="Merriweather"/>
                <a:ea typeface="Merriweather"/>
                <a:cs typeface="Merriweather"/>
                <a:sym typeface="Merriweather"/>
              </a:rPr>
              <a:t>Include information about this unit and how you learned that it was the different opinions of the Founding Fathers that contributed to the strength of our Constitution.  </a:t>
            </a:r>
            <a:endParaRPr sz="2133">
              <a:solidFill>
                <a:srgbClr val="666666"/>
              </a:solidFill>
              <a:latin typeface="Merriweather"/>
              <a:ea typeface="Merriweather"/>
              <a:cs typeface="Merriweather"/>
              <a:sym typeface="Merriweather"/>
            </a:endParaRPr>
          </a:p>
          <a:p>
            <a:pPr indent="-440256">
              <a:lnSpc>
                <a:spcPct val="100000"/>
              </a:lnSpc>
              <a:buClr>
                <a:srgbClr val="666666"/>
              </a:buClr>
              <a:buSzPts val="1600"/>
              <a:buFont typeface="Merriweather"/>
              <a:buChar char="●"/>
            </a:pPr>
            <a:r>
              <a:rPr lang="en" sz="2133">
                <a:solidFill>
                  <a:srgbClr val="666666"/>
                </a:solidFill>
                <a:latin typeface="Merriweather"/>
                <a:ea typeface="Merriweather"/>
                <a:cs typeface="Merriweather"/>
                <a:sym typeface="Merriweather"/>
              </a:rPr>
              <a:t>Finally, relate the differences of opinions at the Constitutional Convention to the current differences in our nation on opening up after the pandemic and racial injustices.</a:t>
            </a:r>
            <a:endParaRPr sz="2133">
              <a:solidFill>
                <a:srgbClr val="666666"/>
              </a:solidFill>
              <a:latin typeface="Merriweather"/>
              <a:ea typeface="Merriweather"/>
              <a:cs typeface="Merriweather"/>
              <a:sym typeface="Merriweather"/>
            </a:endParaRPr>
          </a:p>
          <a:p>
            <a:pPr marL="0" indent="0">
              <a:spcAft>
                <a:spcPts val="2133"/>
              </a:spcAft>
              <a:buNone/>
            </a:pPr>
            <a:endParaRPr/>
          </a:p>
        </p:txBody>
      </p:sp>
      <p:pic>
        <p:nvPicPr>
          <p:cNvPr id="119" name="Google Shape;119;p20"/>
          <p:cNvPicPr preferRelativeResize="0"/>
          <p:nvPr/>
        </p:nvPicPr>
        <p:blipFill>
          <a:blip r:embed="rId3">
            <a:alphaModFix/>
          </a:blip>
          <a:stretch>
            <a:fillRect/>
          </a:stretch>
        </p:blipFill>
        <p:spPr>
          <a:xfrm>
            <a:off x="9534135" y="3429010"/>
            <a:ext cx="2563600" cy="1597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5"/>
          <p:cNvSpPr txBox="1">
            <a:spLocks noGrp="1"/>
          </p:cNvSpPr>
          <p:nvPr>
            <p:ph type="title"/>
          </p:nvPr>
        </p:nvSpPr>
        <p:spPr>
          <a:xfrm>
            <a:off x="905768" y="720845"/>
            <a:ext cx="10404383" cy="1272800"/>
          </a:xfrm>
          <a:prstGeom prst="rect">
            <a:avLst/>
          </a:prstGeom>
        </p:spPr>
        <p:txBody>
          <a:bodyPr spcFirstLastPara="1" wrap="square" lIns="121900" tIns="121900" rIns="121900" bIns="121900" anchor="t" anchorCtr="0">
            <a:noAutofit/>
          </a:bodyPr>
          <a:lstStyle/>
          <a:p>
            <a:r>
              <a:rPr lang="en" dirty="0"/>
              <a:t>“Going Places” by Peter and Paul Reynolds</a:t>
            </a:r>
            <a:endParaRPr dirty="0"/>
          </a:p>
        </p:txBody>
      </p:sp>
      <p:sp>
        <p:nvSpPr>
          <p:cNvPr id="145" name="Google Shape;145;p15"/>
          <p:cNvSpPr txBox="1">
            <a:spLocks noGrp="1"/>
          </p:cNvSpPr>
          <p:nvPr>
            <p:ph type="body" idx="1"/>
          </p:nvPr>
        </p:nvSpPr>
        <p:spPr>
          <a:xfrm>
            <a:off x="777867" y="1639933"/>
            <a:ext cx="6894400" cy="4732400"/>
          </a:xfrm>
          <a:prstGeom prst="rect">
            <a:avLst/>
          </a:prstGeom>
        </p:spPr>
        <p:txBody>
          <a:bodyPr spcFirstLastPara="1" wrap="square" lIns="121900" tIns="121900" rIns="121900" bIns="121900" anchor="t" anchorCtr="0">
            <a:noAutofit/>
          </a:bodyPr>
          <a:lstStyle/>
          <a:p>
            <a:pPr marL="0" indent="0">
              <a:buNone/>
            </a:pPr>
            <a:r>
              <a:rPr lang="en" sz="2267" dirty="0"/>
              <a:t>Next, we will be reading a short story called “Going Places”.  You can follow along on this YouTube link that will read the story along for you and show you the pictures from it.  </a:t>
            </a:r>
            <a:r>
              <a:rPr lang="en" sz="2267" b="1" i="1" dirty="0"/>
              <a:t>Think</a:t>
            </a:r>
            <a:r>
              <a:rPr lang="en" sz="2267" dirty="0"/>
              <a:t> about these questions while watching the story:</a:t>
            </a:r>
            <a:endParaRPr sz="2267" dirty="0"/>
          </a:p>
          <a:p>
            <a:pPr marL="0" indent="0">
              <a:spcBef>
                <a:spcPts val="2133"/>
              </a:spcBef>
              <a:buNone/>
            </a:pPr>
            <a:r>
              <a:rPr lang="en" sz="2000" u="sng" dirty="0">
                <a:solidFill>
                  <a:schemeClr val="hlink"/>
                </a:solidFill>
                <a:latin typeface="Arial"/>
                <a:ea typeface="Arial"/>
                <a:cs typeface="Arial"/>
                <a:sym typeface="Arial"/>
                <a:hlinkClick r:id="rId3"/>
              </a:rPr>
              <a:t>"Going Places" by Peter &amp; Paul Reynolds</a:t>
            </a:r>
            <a:endParaRPr sz="2267" dirty="0"/>
          </a:p>
          <a:p>
            <a:pPr indent="-431789">
              <a:spcBef>
                <a:spcPts val="2133"/>
              </a:spcBef>
              <a:buSzPts val="1500"/>
              <a:buAutoNum type="arabicPeriod"/>
            </a:pPr>
            <a:r>
              <a:rPr lang="en" sz="2000" dirty="0"/>
              <a:t>What were they supposed to build?</a:t>
            </a:r>
            <a:endParaRPr sz="2000" dirty="0"/>
          </a:p>
          <a:p>
            <a:pPr indent="-423323">
              <a:buSzPts val="1400"/>
              <a:buAutoNum type="arabicPeriod"/>
            </a:pPr>
            <a:r>
              <a:rPr lang="en" sz="1867" dirty="0"/>
              <a:t>What were the reactions of the other kids when they saw what the main characters built?</a:t>
            </a:r>
            <a:endParaRPr sz="1867" dirty="0"/>
          </a:p>
          <a:p>
            <a:pPr indent="-423323">
              <a:buSzPts val="1400"/>
              <a:buAutoNum type="arabicPeriod"/>
            </a:pPr>
            <a:r>
              <a:rPr lang="en" sz="1867" dirty="0"/>
              <a:t>What did the main characters learn in the end?</a:t>
            </a:r>
            <a:endParaRPr sz="1867" dirty="0"/>
          </a:p>
          <a:p>
            <a:pPr indent="-423323">
              <a:buSzPts val="1400"/>
              <a:buAutoNum type="arabicPeriod"/>
            </a:pPr>
            <a:r>
              <a:rPr lang="en" sz="1867" dirty="0"/>
              <a:t>What do you think this story is trying to teach you?</a:t>
            </a:r>
            <a:endParaRPr sz="1867" dirty="0"/>
          </a:p>
        </p:txBody>
      </p:sp>
      <p:pic>
        <p:nvPicPr>
          <p:cNvPr id="146" name="Google Shape;146;p15"/>
          <p:cNvPicPr preferRelativeResize="0"/>
          <p:nvPr/>
        </p:nvPicPr>
        <p:blipFill>
          <a:blip r:embed="rId4">
            <a:alphaModFix/>
          </a:blip>
          <a:stretch>
            <a:fillRect/>
          </a:stretch>
        </p:blipFill>
        <p:spPr>
          <a:xfrm>
            <a:off x="7915267" y="1939267"/>
            <a:ext cx="3698867" cy="349913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a:off x="629200" y="984967"/>
            <a:ext cx="10962800" cy="1023600"/>
          </a:xfrm>
          <a:prstGeom prst="rect">
            <a:avLst/>
          </a:prstGeom>
        </p:spPr>
        <p:txBody>
          <a:bodyPr spcFirstLastPara="1" wrap="square" lIns="121900" tIns="121900" rIns="121900" bIns="121900" anchor="b" anchorCtr="0">
            <a:noAutofit/>
          </a:bodyPr>
          <a:lstStyle/>
          <a:p>
            <a:r>
              <a:rPr lang="en">
                <a:latin typeface="Lobster"/>
                <a:ea typeface="Lobster"/>
                <a:cs typeface="Lobster"/>
                <a:sym typeface="Lobster"/>
              </a:rPr>
              <a:t>Synergy in the World Today</a:t>
            </a:r>
            <a:endParaRPr>
              <a:latin typeface="Lobster"/>
              <a:ea typeface="Lobster"/>
              <a:cs typeface="Lobster"/>
              <a:sym typeface="Lobster"/>
            </a:endParaRPr>
          </a:p>
        </p:txBody>
      </p:sp>
      <p:sp>
        <p:nvSpPr>
          <p:cNvPr id="125" name="Google Shape;125;p21"/>
          <p:cNvSpPr txBox="1">
            <a:spLocks noGrp="1"/>
          </p:cNvSpPr>
          <p:nvPr>
            <p:ph type="body" idx="1"/>
          </p:nvPr>
        </p:nvSpPr>
        <p:spPr>
          <a:xfrm>
            <a:off x="629200" y="2558767"/>
            <a:ext cx="8580400" cy="3904400"/>
          </a:xfrm>
          <a:prstGeom prst="rect">
            <a:avLst/>
          </a:prstGeom>
        </p:spPr>
        <p:txBody>
          <a:bodyPr spcFirstLastPara="1" wrap="square" lIns="121900" tIns="121900" rIns="121900" bIns="121900" anchor="t" anchorCtr="0">
            <a:noAutofit/>
          </a:bodyPr>
          <a:lstStyle/>
          <a:p>
            <a:pPr>
              <a:buFont typeface="Merriweather"/>
              <a:buChar char="●"/>
            </a:pPr>
            <a:r>
              <a:rPr lang="en" sz="2400" dirty="0">
                <a:latin typeface="Merriweather"/>
                <a:ea typeface="Merriweather"/>
                <a:cs typeface="Merriweather"/>
                <a:sym typeface="Merriweather"/>
              </a:rPr>
              <a:t>Our Founding Fathers used synergy to create a document that we still use today! The compromises that they made hundreds of years ago still greatly influence the world around us.</a:t>
            </a:r>
            <a:endParaRPr sz="2400" dirty="0">
              <a:latin typeface="Merriweather"/>
              <a:ea typeface="Merriweather"/>
              <a:cs typeface="Merriweather"/>
              <a:sym typeface="Merriweather"/>
            </a:endParaRPr>
          </a:p>
          <a:p>
            <a:pPr>
              <a:buFont typeface="Merriweather"/>
              <a:buChar char="●"/>
            </a:pPr>
            <a:r>
              <a:rPr lang="en" sz="2400" dirty="0">
                <a:latin typeface="Merriweather"/>
                <a:ea typeface="Merriweather"/>
                <a:cs typeface="Merriweather"/>
                <a:sym typeface="Merriweather"/>
              </a:rPr>
              <a:t>That being said, we are going through a historical period in time with a strong need for compromise.</a:t>
            </a:r>
            <a:endParaRPr sz="2400" dirty="0">
              <a:latin typeface="Merriweather"/>
              <a:ea typeface="Merriweather"/>
              <a:cs typeface="Merriweather"/>
              <a:sym typeface="Merriweather"/>
            </a:endParaRPr>
          </a:p>
          <a:p>
            <a:pPr>
              <a:buFont typeface="Merriweather"/>
              <a:buChar char="●"/>
            </a:pPr>
            <a:r>
              <a:rPr lang="en" sz="2400" dirty="0">
                <a:latin typeface="Merriweather"/>
                <a:ea typeface="Merriweather"/>
                <a:cs typeface="Merriweather"/>
                <a:sym typeface="Merriweather"/>
              </a:rPr>
              <a:t>To put it simply, we all need to compromise just a little bit so everybody gets along. 😊</a:t>
            </a:r>
            <a:endParaRPr sz="2400" dirty="0">
              <a:latin typeface="Merriweather"/>
              <a:ea typeface="Merriweather"/>
              <a:cs typeface="Merriweather"/>
              <a:sym typeface="Merriweather"/>
            </a:endParaRPr>
          </a:p>
        </p:txBody>
      </p:sp>
      <p:pic>
        <p:nvPicPr>
          <p:cNvPr id="126" name="Google Shape;126;p21"/>
          <p:cNvPicPr preferRelativeResize="0"/>
          <p:nvPr/>
        </p:nvPicPr>
        <p:blipFill>
          <a:blip r:embed="rId3">
            <a:alphaModFix/>
          </a:blip>
          <a:stretch>
            <a:fillRect/>
          </a:stretch>
        </p:blipFill>
        <p:spPr>
          <a:xfrm>
            <a:off x="9445700" y="3348199"/>
            <a:ext cx="2296768" cy="21888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2"/>
          <p:cNvSpPr txBox="1">
            <a:spLocks noGrp="1"/>
          </p:cNvSpPr>
          <p:nvPr>
            <p:ph type="title"/>
          </p:nvPr>
        </p:nvSpPr>
        <p:spPr>
          <a:xfrm>
            <a:off x="177554" y="541083"/>
            <a:ext cx="11771790" cy="1023600"/>
          </a:xfrm>
          <a:prstGeom prst="rect">
            <a:avLst/>
          </a:prstGeom>
        </p:spPr>
        <p:txBody>
          <a:bodyPr spcFirstLastPara="1" wrap="square" lIns="121900" tIns="121900" rIns="121900" bIns="121900" anchor="b" anchorCtr="0">
            <a:noAutofit/>
          </a:bodyPr>
          <a:lstStyle/>
          <a:p>
            <a:pPr algn="ctr"/>
            <a:r>
              <a:rPr lang="en" sz="4000" i="1" dirty="0">
                <a:latin typeface="Lobster"/>
                <a:ea typeface="Lobster"/>
                <a:cs typeface="Lobster"/>
                <a:sym typeface="Lobster"/>
              </a:rPr>
              <a:t>You have made The Founding Fathers so proud!</a:t>
            </a:r>
            <a:endParaRPr sz="4000" i="1" dirty="0">
              <a:latin typeface="Lobster"/>
              <a:ea typeface="Lobster"/>
              <a:cs typeface="Lobster"/>
              <a:sym typeface="Lobster"/>
            </a:endParaRPr>
          </a:p>
        </p:txBody>
      </p:sp>
      <p:pic>
        <p:nvPicPr>
          <p:cNvPr id="132" name="Google Shape;132;p22"/>
          <p:cNvPicPr preferRelativeResize="0"/>
          <p:nvPr/>
        </p:nvPicPr>
        <p:blipFill>
          <a:blip r:embed="rId3">
            <a:alphaModFix/>
          </a:blip>
          <a:stretch>
            <a:fillRect/>
          </a:stretch>
        </p:blipFill>
        <p:spPr>
          <a:xfrm>
            <a:off x="2626700" y="2286633"/>
            <a:ext cx="6938600" cy="3951667"/>
          </a:xfrm>
          <a:prstGeom prst="rect">
            <a:avLst/>
          </a:prstGeom>
          <a:noFill/>
          <a:ln>
            <a:noFill/>
          </a:ln>
        </p:spPr>
      </p:pic>
      <p:sp>
        <p:nvSpPr>
          <p:cNvPr id="133" name="Google Shape;133;p22"/>
          <p:cNvSpPr/>
          <p:nvPr/>
        </p:nvSpPr>
        <p:spPr>
          <a:xfrm>
            <a:off x="6994333" y="2837333"/>
            <a:ext cx="1331200" cy="497600"/>
          </a:xfrm>
          <a:prstGeom prst="wedgeRectCallout">
            <a:avLst>
              <a:gd name="adj1" fmla="val -20833"/>
              <a:gd name="adj2" fmla="val 62500"/>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 sz="1200" kern="0">
                <a:solidFill>
                  <a:srgbClr val="000000"/>
                </a:solidFill>
                <a:latin typeface="Arial"/>
                <a:cs typeface="Arial"/>
                <a:sym typeface="Arial"/>
              </a:rPr>
              <a:t>Excellent work!</a:t>
            </a:r>
            <a:endParaRPr sz="1200" kern="0">
              <a:solidFill>
                <a:srgbClr val="000000"/>
              </a:solidFill>
              <a:latin typeface="Arial"/>
              <a:cs typeface="Arial"/>
              <a:sym typeface="Arial"/>
            </a:endParaRPr>
          </a:p>
        </p:txBody>
      </p:sp>
      <p:sp>
        <p:nvSpPr>
          <p:cNvPr id="134" name="Google Shape;134;p22"/>
          <p:cNvSpPr/>
          <p:nvPr/>
        </p:nvSpPr>
        <p:spPr>
          <a:xfrm>
            <a:off x="3256067" y="3442467"/>
            <a:ext cx="860400" cy="376400"/>
          </a:xfrm>
          <a:prstGeom prst="wedgeRoundRectCallout">
            <a:avLst>
              <a:gd name="adj1" fmla="val -20833"/>
              <a:gd name="adj2" fmla="val 62500"/>
              <a:gd name="adj3" fmla="val 0"/>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 sz="1200" kern="0">
                <a:solidFill>
                  <a:srgbClr val="000000"/>
                </a:solidFill>
                <a:latin typeface="Arial"/>
                <a:cs typeface="Arial"/>
                <a:sym typeface="Arial"/>
              </a:rPr>
              <a:t>Bravo!</a:t>
            </a:r>
            <a:endParaRPr sz="1200" kern="0">
              <a:solidFill>
                <a:srgbClr val="000000"/>
              </a:solidFill>
              <a:latin typeface="Arial"/>
              <a:cs typeface="Arial"/>
              <a:sym typeface="Arial"/>
            </a:endParaRPr>
          </a:p>
        </p:txBody>
      </p:sp>
      <p:sp>
        <p:nvSpPr>
          <p:cNvPr id="135" name="Google Shape;135;p22"/>
          <p:cNvSpPr/>
          <p:nvPr/>
        </p:nvSpPr>
        <p:spPr>
          <a:xfrm>
            <a:off x="4401600" y="3361700"/>
            <a:ext cx="1129600" cy="376400"/>
          </a:xfrm>
          <a:prstGeom prst="wedgeRoundRectCallout">
            <a:avLst>
              <a:gd name="adj1" fmla="val -20833"/>
              <a:gd name="adj2" fmla="val 62500"/>
              <a:gd name="adj3" fmla="val 0"/>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 sz="1067" kern="0">
                <a:solidFill>
                  <a:srgbClr val="000000"/>
                </a:solidFill>
                <a:latin typeface="Arial"/>
                <a:cs typeface="Arial"/>
                <a:sym typeface="Arial"/>
              </a:rPr>
              <a:t>Outstanding!</a:t>
            </a:r>
            <a:endParaRPr sz="1067" kern="0">
              <a:solidFill>
                <a:srgbClr val="000000"/>
              </a:solidFill>
              <a:latin typeface="Arial"/>
              <a:cs typeface="Arial"/>
              <a:sym typeface="Arial"/>
            </a:endParaRPr>
          </a:p>
        </p:txBody>
      </p:sp>
      <p:sp>
        <p:nvSpPr>
          <p:cNvPr id="136" name="Google Shape;136;p22"/>
          <p:cNvSpPr/>
          <p:nvPr/>
        </p:nvSpPr>
        <p:spPr>
          <a:xfrm>
            <a:off x="2691300" y="2635700"/>
            <a:ext cx="739600" cy="726000"/>
          </a:xfrm>
          <a:prstGeom prst="wedgeRectCallout">
            <a:avLst>
              <a:gd name="adj1" fmla="val -20833"/>
              <a:gd name="adj2" fmla="val 62500"/>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 sz="1200" kern="0">
                <a:solidFill>
                  <a:srgbClr val="000000"/>
                </a:solidFill>
                <a:latin typeface="Arial"/>
                <a:cs typeface="Arial"/>
                <a:sym typeface="Arial"/>
              </a:rPr>
              <a:t>You are so wise!</a:t>
            </a:r>
            <a:endParaRPr sz="1200" kern="0">
              <a:solidFill>
                <a:srgbClr val="000000"/>
              </a:solidFill>
              <a:latin typeface="Arial"/>
              <a:cs typeface="Arial"/>
              <a:sym typeface="Arial"/>
            </a:endParaRPr>
          </a:p>
        </p:txBody>
      </p:sp>
      <p:sp>
        <p:nvSpPr>
          <p:cNvPr id="137" name="Google Shape;137;p22"/>
          <p:cNvSpPr/>
          <p:nvPr/>
        </p:nvSpPr>
        <p:spPr>
          <a:xfrm>
            <a:off x="5972600" y="3489467"/>
            <a:ext cx="806400" cy="282400"/>
          </a:xfrm>
          <a:prstGeom prst="wedgeRectCallout">
            <a:avLst>
              <a:gd name="adj1" fmla="val -20833"/>
              <a:gd name="adj2" fmla="val 62500"/>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 sz="1067" kern="0">
                <a:solidFill>
                  <a:srgbClr val="000000"/>
                </a:solidFill>
                <a:latin typeface="Arial"/>
                <a:cs typeface="Arial"/>
                <a:sym typeface="Arial"/>
              </a:rPr>
              <a:t>Superb!</a:t>
            </a:r>
            <a:endParaRPr sz="1067" kern="0">
              <a:solidFill>
                <a:srgbClr val="000000"/>
              </a:solidFill>
              <a:latin typeface="Arial"/>
              <a:cs typeface="Arial"/>
              <a:sym typeface="Arial"/>
            </a:endParaRPr>
          </a:p>
        </p:txBody>
      </p:sp>
      <p:sp>
        <p:nvSpPr>
          <p:cNvPr id="138" name="Google Shape;138;p22"/>
          <p:cNvSpPr txBox="1"/>
          <p:nvPr/>
        </p:nvSpPr>
        <p:spPr>
          <a:xfrm>
            <a:off x="1189608" y="6238300"/>
            <a:ext cx="10164932" cy="566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800" kern="0" dirty="0">
                <a:solidFill>
                  <a:srgbClr val="000000"/>
                </a:solidFill>
                <a:latin typeface="Amatic SC"/>
                <a:ea typeface="Amatic SC"/>
                <a:cs typeface="Amatic SC"/>
                <a:sym typeface="Amatic SC"/>
              </a:rPr>
              <a:t>Now, go! change the world with your wisdom and knowledge!</a:t>
            </a:r>
            <a:endParaRPr sz="2800" kern="0" dirty="0">
              <a:solidFill>
                <a:srgbClr val="000000"/>
              </a:solidFill>
              <a:latin typeface="Amatic SC"/>
              <a:ea typeface="Amatic SC"/>
              <a:cs typeface="Amatic SC"/>
              <a:sym typeface="Amatic SC"/>
            </a:endParaRPr>
          </a:p>
        </p:txBody>
      </p:sp>
      <p:sp>
        <p:nvSpPr>
          <p:cNvPr id="139" name="Google Shape;139;p22"/>
          <p:cNvSpPr/>
          <p:nvPr/>
        </p:nvSpPr>
        <p:spPr>
          <a:xfrm>
            <a:off x="5531200" y="2635700"/>
            <a:ext cx="1129600" cy="726000"/>
          </a:xfrm>
          <a:prstGeom prst="wedgeRoundRectCallout">
            <a:avLst>
              <a:gd name="adj1" fmla="val -20833"/>
              <a:gd name="adj2" fmla="val 62500"/>
              <a:gd name="adj3" fmla="val 0"/>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 sz="933" kern="0">
                <a:solidFill>
                  <a:srgbClr val="000000"/>
                </a:solidFill>
                <a:latin typeface="Arial"/>
                <a:cs typeface="Arial"/>
                <a:sym typeface="Arial"/>
              </a:rPr>
              <a:t>WOW, you’re right! Our differences do make us stronger!</a:t>
            </a:r>
            <a:endParaRPr sz="933" kern="0">
              <a:solidFill>
                <a:srgbClr val="000000"/>
              </a:solidFill>
              <a:latin typeface="Arial"/>
              <a:cs typeface="Arial"/>
              <a:sym typeface="Arial"/>
            </a:endParaRPr>
          </a:p>
        </p:txBody>
      </p:sp>
      <p:sp>
        <p:nvSpPr>
          <p:cNvPr id="140" name="Google Shape;140;p22"/>
          <p:cNvSpPr/>
          <p:nvPr/>
        </p:nvSpPr>
        <p:spPr>
          <a:xfrm>
            <a:off x="8325533" y="3489467"/>
            <a:ext cx="1118000" cy="376400"/>
          </a:xfrm>
          <a:prstGeom prst="wedgeRoundRectCallout">
            <a:avLst>
              <a:gd name="adj1" fmla="val -20833"/>
              <a:gd name="adj2" fmla="val 62500"/>
              <a:gd name="adj3" fmla="val 0"/>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 sz="1200" kern="0">
                <a:solidFill>
                  <a:srgbClr val="000000"/>
                </a:solidFill>
                <a:latin typeface="Arial"/>
                <a:cs typeface="Arial"/>
                <a:sym typeface="Arial"/>
              </a:rPr>
              <a:t>That’s impressive!</a:t>
            </a:r>
            <a:endParaRPr sz="1200" kern="0">
              <a:solidFill>
                <a:srgbClr val="000000"/>
              </a:solidFill>
              <a:latin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6"/>
          <p:cNvSpPr txBox="1">
            <a:spLocks noGrp="1"/>
          </p:cNvSpPr>
          <p:nvPr>
            <p:ph type="title"/>
          </p:nvPr>
        </p:nvSpPr>
        <p:spPr>
          <a:xfrm>
            <a:off x="1092200" y="726800"/>
            <a:ext cx="10007600" cy="859200"/>
          </a:xfrm>
          <a:prstGeom prst="rect">
            <a:avLst/>
          </a:prstGeom>
        </p:spPr>
        <p:txBody>
          <a:bodyPr spcFirstLastPara="1" wrap="square" lIns="121900" tIns="121900" rIns="121900" bIns="121900" anchor="t" anchorCtr="0">
            <a:noAutofit/>
          </a:bodyPr>
          <a:lstStyle/>
          <a:p>
            <a:r>
              <a:rPr lang="en"/>
              <a:t>Guided Questions *For Parents’ Use*</a:t>
            </a:r>
            <a:endParaRPr/>
          </a:p>
        </p:txBody>
      </p:sp>
      <p:sp>
        <p:nvSpPr>
          <p:cNvPr id="152" name="Google Shape;152;p16"/>
          <p:cNvSpPr txBox="1">
            <a:spLocks noGrp="1"/>
          </p:cNvSpPr>
          <p:nvPr>
            <p:ph type="body" idx="1"/>
          </p:nvPr>
        </p:nvSpPr>
        <p:spPr>
          <a:xfrm>
            <a:off x="1006467" y="1586000"/>
            <a:ext cx="10007600" cy="4474800"/>
          </a:xfrm>
          <a:prstGeom prst="rect">
            <a:avLst/>
          </a:prstGeom>
        </p:spPr>
        <p:txBody>
          <a:bodyPr spcFirstLastPara="1" wrap="square" lIns="121900" tIns="121900" rIns="121900" bIns="121900" anchor="t" anchorCtr="0">
            <a:noAutofit/>
          </a:bodyPr>
          <a:lstStyle/>
          <a:p>
            <a:pPr indent="-423323">
              <a:buSzPts val="1400"/>
            </a:pPr>
            <a:r>
              <a:rPr lang="en" sz="1867"/>
              <a:t>Right after reading along with the video of “Going Places” by Peter and Paul Reynolds with your child, here are a few questions to ask them:</a:t>
            </a:r>
            <a:endParaRPr sz="1867"/>
          </a:p>
          <a:p>
            <a:pPr lvl="1" indent="-423323">
              <a:spcBef>
                <a:spcPts val="0"/>
              </a:spcBef>
              <a:buSzPts val="1400"/>
            </a:pPr>
            <a:r>
              <a:rPr lang="en" sz="1867"/>
              <a:t>What is Raphael’s reaction when he sees what Maya had built in her backyard?</a:t>
            </a:r>
            <a:endParaRPr sz="1867"/>
          </a:p>
          <a:p>
            <a:pPr lvl="1" indent="-423323">
              <a:spcBef>
                <a:spcPts val="0"/>
              </a:spcBef>
              <a:buSzPts val="1400"/>
            </a:pPr>
            <a:r>
              <a:rPr lang="en" sz="1867"/>
              <a:t>What is a strength that Maya has?</a:t>
            </a:r>
            <a:endParaRPr sz="1867"/>
          </a:p>
          <a:p>
            <a:pPr lvl="1" indent="-423323">
              <a:spcBef>
                <a:spcPts val="0"/>
              </a:spcBef>
              <a:buSzPts val="1400"/>
            </a:pPr>
            <a:r>
              <a:rPr lang="en" sz="1867"/>
              <a:t>Who won the race?</a:t>
            </a:r>
            <a:endParaRPr sz="1867"/>
          </a:p>
          <a:p>
            <a:pPr lvl="1" indent="-423323">
              <a:spcBef>
                <a:spcPts val="0"/>
              </a:spcBef>
              <a:buSzPts val="1400"/>
            </a:pPr>
            <a:r>
              <a:rPr lang="en" sz="1867"/>
              <a:t>How do the other students react when they see Maya and Raphael’s “go-kart”?</a:t>
            </a:r>
            <a:endParaRPr sz="1867"/>
          </a:p>
          <a:p>
            <a:pPr lvl="2" indent="-423323">
              <a:spcBef>
                <a:spcPts val="0"/>
              </a:spcBef>
              <a:buSzPts val="1400"/>
            </a:pPr>
            <a:r>
              <a:rPr lang="en" sz="1867"/>
              <a:t>How do you think the other students felt after Maya and Raphael won?</a:t>
            </a:r>
            <a:endParaRPr sz="1867"/>
          </a:p>
          <a:p>
            <a:pPr lvl="1" indent="-423323">
              <a:spcBef>
                <a:spcPts val="0"/>
              </a:spcBef>
              <a:buSzPts val="1400"/>
            </a:pPr>
            <a:r>
              <a:rPr lang="en" sz="1867"/>
              <a:t>Why do you think Maya and Raphael won the race?</a:t>
            </a:r>
            <a:endParaRPr sz="1867"/>
          </a:p>
          <a:p>
            <a:pPr lvl="1" indent="-423323">
              <a:spcBef>
                <a:spcPts val="0"/>
              </a:spcBef>
              <a:buSzPts val="1400"/>
            </a:pPr>
            <a:r>
              <a:rPr lang="en" sz="1867"/>
              <a:t>Would you want to be friends with Maya in real life?</a:t>
            </a:r>
            <a:endParaRPr sz="1867"/>
          </a:p>
          <a:p>
            <a:pPr lvl="1" indent="-423323">
              <a:spcBef>
                <a:spcPts val="0"/>
              </a:spcBef>
              <a:buSzPts val="1400"/>
            </a:pPr>
            <a:r>
              <a:rPr lang="en" sz="1867"/>
              <a:t>Would Maya have won on her own?</a:t>
            </a:r>
            <a:endParaRPr sz="1867"/>
          </a:p>
          <a:p>
            <a:pPr lvl="1" indent="-423323">
              <a:spcBef>
                <a:spcPts val="0"/>
              </a:spcBef>
              <a:buSzPts val="1400"/>
            </a:pPr>
            <a:r>
              <a:rPr lang="en" sz="1867"/>
              <a:t>Who would you model yourself after: Maya (who saw the potential of the go-kart),  Raphael (who thought of combining their strengths to win the race), or the other students (who followed the go-kart instructions as they were written)?</a:t>
            </a:r>
            <a:endParaRPr sz="1867"/>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7"/>
          <p:cNvSpPr txBox="1">
            <a:spLocks noGrp="1"/>
          </p:cNvSpPr>
          <p:nvPr>
            <p:ph type="title"/>
          </p:nvPr>
        </p:nvSpPr>
        <p:spPr>
          <a:xfrm>
            <a:off x="1073150" y="932210"/>
            <a:ext cx="8185151" cy="858492"/>
          </a:xfrm>
          <a:prstGeom prst="rect">
            <a:avLst/>
          </a:prstGeom>
        </p:spPr>
        <p:txBody>
          <a:bodyPr spcFirstLastPara="1" wrap="square" lIns="121900" tIns="121900" rIns="121900" bIns="121900" anchor="t" anchorCtr="0">
            <a:noAutofit/>
          </a:bodyPr>
          <a:lstStyle/>
          <a:p>
            <a:r>
              <a:rPr lang="en" dirty="0"/>
              <a:t>Parents/Guardians Super Powers</a:t>
            </a:r>
            <a:endParaRPr dirty="0"/>
          </a:p>
        </p:txBody>
      </p:sp>
      <p:sp>
        <p:nvSpPr>
          <p:cNvPr id="158" name="Google Shape;158;p17"/>
          <p:cNvSpPr txBox="1">
            <a:spLocks noGrp="1"/>
          </p:cNvSpPr>
          <p:nvPr>
            <p:ph type="body" idx="1"/>
          </p:nvPr>
        </p:nvSpPr>
        <p:spPr>
          <a:xfrm>
            <a:off x="1092200" y="2197100"/>
            <a:ext cx="10007600" cy="4075200"/>
          </a:xfrm>
          <a:prstGeom prst="rect">
            <a:avLst/>
          </a:prstGeom>
        </p:spPr>
        <p:txBody>
          <a:bodyPr spcFirstLastPara="1" wrap="square" lIns="121900" tIns="121900" rIns="121900" bIns="121900" anchor="t" anchorCtr="0">
            <a:noAutofit/>
          </a:bodyPr>
          <a:lstStyle/>
          <a:p>
            <a:pPr marL="0" indent="0">
              <a:buNone/>
            </a:pPr>
            <a:r>
              <a:rPr lang="en" sz="2667" dirty="0"/>
              <a:t>Click on the link below for a Google Doc where you can either draw a picture OR write </a:t>
            </a:r>
            <a:r>
              <a:rPr lang="en-US" sz="2667" dirty="0"/>
              <a:t>a paragraph OR do a </a:t>
            </a:r>
            <a:r>
              <a:rPr lang="en-US" sz="2667" dirty="0" err="1"/>
              <a:t>FlipGrid</a:t>
            </a:r>
            <a:r>
              <a:rPr lang="en-US" sz="2667" dirty="0"/>
              <a:t> video post </a:t>
            </a:r>
            <a:r>
              <a:rPr lang="en" sz="2667" dirty="0"/>
              <a:t>about your parent’s or guardian’s Super Powers!! What do you believe makes them a superhero?</a:t>
            </a:r>
            <a:endParaRPr sz="2667" dirty="0"/>
          </a:p>
          <a:p>
            <a:pPr marL="0" indent="0" algn="ctr">
              <a:spcBef>
                <a:spcPts val="2133"/>
              </a:spcBef>
              <a:buNone/>
            </a:pPr>
            <a:r>
              <a:rPr lang="en-US" sz="2667" u="sng" dirty="0">
                <a:solidFill>
                  <a:schemeClr val="hlink"/>
                </a:solidFill>
                <a:hlinkClick r:id="rId3"/>
              </a:rPr>
              <a:t>Super Parents Worksheet</a:t>
            </a:r>
            <a:endParaRPr sz="2667" dirty="0"/>
          </a:p>
          <a:p>
            <a:pPr marL="0" indent="0" algn="ctr">
              <a:spcBef>
                <a:spcPts val="2133"/>
              </a:spcBef>
              <a:spcAft>
                <a:spcPts val="2133"/>
              </a:spcAft>
              <a:buNone/>
            </a:pPr>
            <a:r>
              <a:rPr lang="en" sz="2000" i="1" dirty="0"/>
              <a:t>Either download the document or you can Print it and take a picture when you are done. </a:t>
            </a:r>
            <a:r>
              <a:rPr lang="en" sz="2000" dirty="0"/>
              <a:t> </a:t>
            </a:r>
            <a:endParaRPr sz="2000" dirty="0"/>
          </a:p>
        </p:txBody>
      </p:sp>
      <p:pic>
        <p:nvPicPr>
          <p:cNvPr id="159" name="Google Shape;159;p17"/>
          <p:cNvPicPr preferRelativeResize="0"/>
          <p:nvPr/>
        </p:nvPicPr>
        <p:blipFill>
          <a:blip r:embed="rId4">
            <a:alphaModFix/>
          </a:blip>
          <a:stretch>
            <a:fillRect/>
          </a:stretch>
        </p:blipFill>
        <p:spPr>
          <a:xfrm>
            <a:off x="9396434" y="585167"/>
            <a:ext cx="1628733" cy="162873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txBox="1">
            <a:spLocks noGrp="1"/>
          </p:cNvSpPr>
          <p:nvPr>
            <p:ph type="ctrTitle"/>
          </p:nvPr>
        </p:nvSpPr>
        <p:spPr>
          <a:xfrm>
            <a:off x="797467" y="2366963"/>
            <a:ext cx="10962800" cy="1118400"/>
          </a:xfrm>
          <a:prstGeom prst="rect">
            <a:avLst/>
          </a:prstGeom>
        </p:spPr>
        <p:txBody>
          <a:bodyPr spcFirstLastPara="1" wrap="square" lIns="121900" tIns="121900" rIns="121900" bIns="121900" anchor="b" anchorCtr="0">
            <a:noAutofit/>
          </a:bodyPr>
          <a:lstStyle/>
          <a:p>
            <a:r>
              <a:rPr lang="en">
                <a:latin typeface="Lobster"/>
                <a:ea typeface="Lobster"/>
                <a:cs typeface="Lobster"/>
                <a:sym typeface="Lobster"/>
              </a:rPr>
              <a:t>Synergy</a:t>
            </a:r>
            <a:endParaRPr>
              <a:latin typeface="Lobster"/>
              <a:ea typeface="Lobster"/>
              <a:cs typeface="Lobster"/>
              <a:sym typeface="Lobster"/>
            </a:endParaRPr>
          </a:p>
        </p:txBody>
      </p:sp>
      <p:sp>
        <p:nvSpPr>
          <p:cNvPr id="86" name="Google Shape;86;p13"/>
          <p:cNvSpPr txBox="1">
            <a:spLocks noGrp="1"/>
          </p:cNvSpPr>
          <p:nvPr>
            <p:ph type="subTitle" idx="1"/>
          </p:nvPr>
        </p:nvSpPr>
        <p:spPr>
          <a:xfrm>
            <a:off x="797451" y="3621217"/>
            <a:ext cx="10962800" cy="577200"/>
          </a:xfrm>
          <a:prstGeom prst="rect">
            <a:avLst/>
          </a:prstGeom>
        </p:spPr>
        <p:txBody>
          <a:bodyPr spcFirstLastPara="1" wrap="square" lIns="121900" tIns="121900" rIns="121900" bIns="121900" anchor="t" anchorCtr="0">
            <a:noAutofit/>
          </a:bodyPr>
          <a:lstStyle/>
          <a:p>
            <a:pPr marL="0" indent="0"/>
            <a:r>
              <a:rPr lang="en">
                <a:latin typeface="Comfortaa"/>
                <a:ea typeface="Comfortaa"/>
                <a:cs typeface="Comfortaa"/>
                <a:sym typeface="Comfortaa"/>
              </a:rPr>
              <a:t>Ms. Erin Keating &amp; Mr. Bill Buith</a:t>
            </a:r>
            <a:endParaRPr>
              <a:latin typeface="Comfortaa"/>
              <a:ea typeface="Comfortaa"/>
              <a:cs typeface="Comfortaa"/>
              <a:sym typeface="Comfortaa"/>
            </a:endParaRPr>
          </a:p>
        </p:txBody>
      </p:sp>
      <p:pic>
        <p:nvPicPr>
          <p:cNvPr id="87" name="Google Shape;87;p13"/>
          <p:cNvPicPr preferRelativeResize="0"/>
          <p:nvPr/>
        </p:nvPicPr>
        <p:blipFill>
          <a:blip r:embed="rId5">
            <a:alphaModFix/>
          </a:blip>
          <a:stretch>
            <a:fillRect/>
          </a:stretch>
        </p:blipFill>
        <p:spPr>
          <a:xfrm>
            <a:off x="6761534" y="1861123"/>
            <a:ext cx="3327100" cy="3135767"/>
          </a:xfrm>
          <a:prstGeom prst="rect">
            <a:avLst/>
          </a:prstGeom>
          <a:noFill/>
          <a:ln>
            <a:noFill/>
          </a:ln>
        </p:spPr>
      </p:pic>
      <p:sp>
        <p:nvSpPr>
          <p:cNvPr id="88" name="Google Shape;88;p13"/>
          <p:cNvSpPr txBox="1"/>
          <p:nvPr/>
        </p:nvSpPr>
        <p:spPr>
          <a:xfrm>
            <a:off x="952500" y="5508633"/>
            <a:ext cx="5667200" cy="95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Roboto"/>
                <a:ea typeface="Roboto"/>
                <a:cs typeface="Roboto"/>
                <a:sym typeface="Roboto"/>
              </a:rPr>
              <a:t>Click below for the link to today’s worksheets:</a:t>
            </a:r>
            <a:endParaRPr sz="1867" kern="0">
              <a:solidFill>
                <a:srgbClr val="FFFFFF"/>
              </a:solidFill>
              <a:latin typeface="Roboto"/>
              <a:ea typeface="Roboto"/>
              <a:cs typeface="Roboto"/>
              <a:sym typeface="Roboto"/>
            </a:endParaRPr>
          </a:p>
          <a:p>
            <a:pPr defTabSz="1219170">
              <a:buClr>
                <a:srgbClr val="000000"/>
              </a:buClr>
            </a:pPr>
            <a:r>
              <a:rPr lang="en" sz="1867" u="sng" kern="0">
                <a:solidFill>
                  <a:srgbClr val="FFFF00"/>
                </a:solidFill>
                <a:latin typeface="Roboto"/>
                <a:ea typeface="Roboto"/>
                <a:cs typeface="Roboto"/>
                <a:sym typeface="Roboto"/>
                <a:hlinkClick r:id="rId6"/>
              </a:rPr>
              <a:t>Lesson #2 Worksheets</a:t>
            </a:r>
            <a:endParaRPr sz="1867" kern="0">
              <a:solidFill>
                <a:srgbClr val="FFFF00"/>
              </a:solidFill>
              <a:latin typeface="Roboto"/>
              <a:ea typeface="Roboto"/>
              <a:cs typeface="Roboto"/>
              <a:sym typeface="Roboto"/>
            </a:endParaRPr>
          </a:p>
        </p:txBody>
      </p:sp>
      <p:pic>
        <p:nvPicPr>
          <p:cNvPr id="2" name="Kanye West - Stronger (Clean)">
            <a:hlinkClick r:id="" action="ppaction://media"/>
            <a:extLst>
              <a:ext uri="{FF2B5EF4-FFF2-40B4-BE49-F238E27FC236}">
                <a16:creationId xmlns:a16="http://schemas.microsoft.com/office/drawing/2014/main" id="{403DCA6D-9740-4324-B212-8F9D63BCC431}"/>
              </a:ext>
            </a:extLst>
          </p:cNvPr>
          <p:cNvPicPr>
            <a:picLocks noChangeAspect="1"/>
          </p:cNvPicPr>
          <p:nvPr>
            <a:audioFile r:link="rId1"/>
            <p:extLst>
              <p:ext uri="{DAA4B4D4-6D71-4841-9C94-3DE7FCFB9230}">
                <p14:media xmlns:p14="http://schemas.microsoft.com/office/powerpoint/2010/main" r:embed="rId2">
                  <p14:trim st="5204" end="216045"/>
                </p14:media>
              </p:ext>
            </p:extLst>
          </p:nvPr>
        </p:nvPicPr>
        <p:blipFill>
          <a:blip r:embed="rId7"/>
          <a:stretch>
            <a:fillRect/>
          </a:stretch>
        </p:blipFill>
        <p:spPr>
          <a:xfrm>
            <a:off x="321734" y="197909"/>
            <a:ext cx="649817" cy="6498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415600" y="546667"/>
            <a:ext cx="11360800" cy="810400"/>
          </a:xfrm>
          <a:prstGeom prst="rect">
            <a:avLst/>
          </a:prstGeom>
        </p:spPr>
        <p:txBody>
          <a:bodyPr spcFirstLastPara="1" wrap="square" lIns="121900" tIns="121900" rIns="121900" bIns="121900" anchor="t" anchorCtr="0">
            <a:noAutofit/>
          </a:bodyPr>
          <a:lstStyle/>
          <a:p>
            <a:r>
              <a:rPr lang="en">
                <a:latin typeface="Lobster"/>
                <a:ea typeface="Lobster"/>
                <a:cs typeface="Lobster"/>
                <a:sym typeface="Lobster"/>
              </a:rPr>
              <a:t>We are Going Places!</a:t>
            </a:r>
            <a:endParaRPr>
              <a:latin typeface="Lobster"/>
              <a:ea typeface="Lobster"/>
              <a:cs typeface="Lobster"/>
              <a:sym typeface="Lobster"/>
            </a:endParaRPr>
          </a:p>
        </p:txBody>
      </p:sp>
      <p:sp>
        <p:nvSpPr>
          <p:cNvPr id="94" name="Google Shape;94;p14"/>
          <p:cNvSpPr txBox="1">
            <a:spLocks noGrp="1"/>
          </p:cNvSpPr>
          <p:nvPr>
            <p:ph type="body" idx="1"/>
          </p:nvPr>
        </p:nvSpPr>
        <p:spPr>
          <a:xfrm>
            <a:off x="415600" y="1856833"/>
            <a:ext cx="11360800" cy="4900000"/>
          </a:xfrm>
          <a:prstGeom prst="rect">
            <a:avLst/>
          </a:prstGeom>
        </p:spPr>
        <p:txBody>
          <a:bodyPr spcFirstLastPara="1" wrap="square" lIns="121900" tIns="121900" rIns="121900" bIns="121900" anchor="t" anchorCtr="0">
            <a:noAutofit/>
          </a:bodyPr>
          <a:lstStyle/>
          <a:p>
            <a:pPr>
              <a:lnSpc>
                <a:spcPct val="150000"/>
              </a:lnSpc>
              <a:buFont typeface="Comfortaa"/>
              <a:buChar char="●"/>
            </a:pPr>
            <a:r>
              <a:rPr lang="en">
                <a:latin typeface="Comfortaa"/>
                <a:ea typeface="Comfortaa"/>
                <a:cs typeface="Comfortaa"/>
                <a:sym typeface="Comfortaa"/>
              </a:rPr>
              <a:t>Think back to the book we read last week, “Going Places”. Remember Raphael and Maya?</a:t>
            </a:r>
            <a:endParaRPr>
              <a:latin typeface="Comfortaa"/>
              <a:ea typeface="Comfortaa"/>
              <a:cs typeface="Comfortaa"/>
              <a:sym typeface="Comfortaa"/>
            </a:endParaRPr>
          </a:p>
          <a:p>
            <a:pPr>
              <a:lnSpc>
                <a:spcPct val="150000"/>
              </a:lnSpc>
              <a:buFont typeface="Comfortaa"/>
              <a:buChar char="●"/>
            </a:pPr>
            <a:r>
              <a:rPr lang="en">
                <a:latin typeface="Comfortaa"/>
                <a:ea typeface="Comfortaa"/>
                <a:cs typeface="Comfortaa"/>
                <a:sym typeface="Comfortaa"/>
              </a:rPr>
              <a:t>Using the Character Strengths Chart, assign character traits to Raphael and Maya. </a:t>
            </a:r>
            <a:endParaRPr>
              <a:latin typeface="Comfortaa"/>
              <a:ea typeface="Comfortaa"/>
              <a:cs typeface="Comfortaa"/>
              <a:sym typeface="Comfortaa"/>
            </a:endParaRPr>
          </a:p>
          <a:p>
            <a:pPr lvl="1">
              <a:lnSpc>
                <a:spcPct val="150000"/>
              </a:lnSpc>
              <a:spcBef>
                <a:spcPts val="0"/>
              </a:spcBef>
              <a:buFont typeface="Comfortaa"/>
              <a:buChar char="○"/>
            </a:pPr>
            <a:r>
              <a:rPr lang="en">
                <a:latin typeface="Comfortaa"/>
                <a:ea typeface="Comfortaa"/>
                <a:cs typeface="Comfortaa"/>
                <a:sym typeface="Comfortaa"/>
              </a:rPr>
              <a:t>(Ex: if you think one of Maya’s strengths is “bravery”, you will put a “M” next to the bravery icon on the chart)</a:t>
            </a:r>
            <a:endParaRPr>
              <a:latin typeface="Comfortaa"/>
              <a:ea typeface="Comfortaa"/>
              <a:cs typeface="Comfortaa"/>
              <a:sym typeface="Comfortaa"/>
            </a:endParaRPr>
          </a:p>
          <a:p>
            <a:pPr>
              <a:lnSpc>
                <a:spcPct val="150000"/>
              </a:lnSpc>
              <a:buFont typeface="Comfortaa"/>
              <a:buChar char="●"/>
            </a:pPr>
            <a:r>
              <a:rPr lang="en">
                <a:latin typeface="Comfortaa"/>
                <a:ea typeface="Comfortaa"/>
                <a:cs typeface="Comfortaa"/>
                <a:sym typeface="Comfortaa"/>
              </a:rPr>
              <a:t>In case you want to refresh your memory: </a:t>
            </a:r>
            <a:endParaRPr>
              <a:latin typeface="Comfortaa"/>
              <a:ea typeface="Comfortaa"/>
              <a:cs typeface="Comfortaa"/>
              <a:sym typeface="Comfortaa"/>
            </a:endParaRPr>
          </a:p>
          <a:p>
            <a:pPr marL="0" indent="0">
              <a:spcBef>
                <a:spcPts val="2133"/>
              </a:spcBef>
              <a:buNone/>
            </a:pPr>
            <a:r>
              <a:rPr lang="en">
                <a:latin typeface="Comfortaa"/>
                <a:ea typeface="Comfortaa"/>
                <a:cs typeface="Comfortaa"/>
                <a:sym typeface="Comfortaa"/>
              </a:rPr>
              <a:t>  </a:t>
            </a:r>
            <a:r>
              <a:rPr lang="en" sz="2000" u="sng">
                <a:solidFill>
                  <a:srgbClr val="3D4594"/>
                </a:solidFill>
                <a:latin typeface="Arial"/>
                <a:ea typeface="Arial"/>
                <a:cs typeface="Arial"/>
                <a:sym typeface="Arial"/>
                <a:hlinkClick r:id="rId3"/>
              </a:rPr>
              <a:t>"Going Places" by Peter &amp; Paul Reynolds</a:t>
            </a:r>
            <a:endParaRPr sz="2267">
              <a:solidFill>
                <a:srgbClr val="233A44"/>
              </a:solidFill>
              <a:latin typeface="Calibri"/>
              <a:ea typeface="Calibri"/>
              <a:cs typeface="Calibri"/>
              <a:sym typeface="Calibri"/>
            </a:endParaRPr>
          </a:p>
          <a:p>
            <a:pPr marL="0" indent="0">
              <a:lnSpc>
                <a:spcPct val="150000"/>
              </a:lnSpc>
              <a:spcBef>
                <a:spcPts val="2133"/>
              </a:spcBef>
              <a:spcAft>
                <a:spcPts val="2133"/>
              </a:spcAft>
              <a:buNone/>
            </a:pPr>
            <a:endParaRPr>
              <a:latin typeface="Comfortaa"/>
              <a:ea typeface="Comfortaa"/>
              <a:cs typeface="Comfortaa"/>
              <a:sym typeface="Comfortaa"/>
            </a:endParaRPr>
          </a:p>
        </p:txBody>
      </p:sp>
      <p:pic>
        <p:nvPicPr>
          <p:cNvPr id="95" name="Google Shape;95;p14"/>
          <p:cNvPicPr preferRelativeResize="0"/>
          <p:nvPr/>
        </p:nvPicPr>
        <p:blipFill rotWithShape="1">
          <a:blip r:embed="rId4">
            <a:alphaModFix/>
          </a:blip>
          <a:srcRect l="50380" t="28382" r="-1815" b="7097"/>
          <a:stretch/>
        </p:blipFill>
        <p:spPr>
          <a:xfrm>
            <a:off x="9028267" y="86834"/>
            <a:ext cx="2932199" cy="188086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415600" y="546667"/>
            <a:ext cx="11360800" cy="810400"/>
          </a:xfrm>
          <a:prstGeom prst="rect">
            <a:avLst/>
          </a:prstGeom>
        </p:spPr>
        <p:txBody>
          <a:bodyPr spcFirstLastPara="1" wrap="square" lIns="121900" tIns="121900" rIns="121900" bIns="121900" anchor="t" anchorCtr="0">
            <a:noAutofit/>
          </a:bodyPr>
          <a:lstStyle/>
          <a:p>
            <a:r>
              <a:rPr lang="en">
                <a:latin typeface="Lobster"/>
                <a:ea typeface="Lobster"/>
                <a:cs typeface="Lobster"/>
                <a:sym typeface="Lobster"/>
              </a:rPr>
              <a:t>Who are Hamilton and Burr?</a:t>
            </a:r>
            <a:endParaRPr>
              <a:latin typeface="Lobster"/>
              <a:ea typeface="Lobster"/>
              <a:cs typeface="Lobster"/>
              <a:sym typeface="Lobster"/>
            </a:endParaRPr>
          </a:p>
        </p:txBody>
      </p:sp>
      <p:sp>
        <p:nvSpPr>
          <p:cNvPr id="101" name="Google Shape;101;p15"/>
          <p:cNvSpPr txBox="1">
            <a:spLocks noGrp="1"/>
          </p:cNvSpPr>
          <p:nvPr>
            <p:ph type="body" idx="1"/>
          </p:nvPr>
        </p:nvSpPr>
        <p:spPr>
          <a:xfrm>
            <a:off x="415600" y="1495133"/>
            <a:ext cx="11360800" cy="4452000"/>
          </a:xfrm>
          <a:prstGeom prst="rect">
            <a:avLst/>
          </a:prstGeom>
        </p:spPr>
        <p:txBody>
          <a:bodyPr spcFirstLastPara="1" wrap="square" lIns="121900" tIns="121900" rIns="121900" bIns="121900" anchor="t" anchorCtr="0">
            <a:noAutofit/>
          </a:bodyPr>
          <a:lstStyle/>
          <a:p>
            <a:pPr>
              <a:buFont typeface="Comfortaa"/>
              <a:buChar char="●"/>
            </a:pPr>
            <a:r>
              <a:rPr lang="en">
                <a:latin typeface="Comfortaa"/>
                <a:ea typeface="Comfortaa"/>
                <a:cs typeface="Comfortaa"/>
                <a:sym typeface="Comfortaa"/>
              </a:rPr>
              <a:t>Listen to the song excerpts from Hamilton: the Musical below: </a:t>
            </a:r>
            <a:endParaRPr>
              <a:latin typeface="Comfortaa"/>
              <a:ea typeface="Comfortaa"/>
              <a:cs typeface="Comfortaa"/>
              <a:sym typeface="Comfortaa"/>
            </a:endParaRPr>
          </a:p>
          <a:p>
            <a:pPr lvl="1">
              <a:lnSpc>
                <a:spcPct val="150000"/>
              </a:lnSpc>
              <a:spcBef>
                <a:spcPts val="0"/>
              </a:spcBef>
              <a:buFont typeface="Comfortaa"/>
              <a:buChar char="○"/>
            </a:pPr>
            <a:r>
              <a:rPr lang="en" u="sng">
                <a:solidFill>
                  <a:schemeClr val="hlink"/>
                </a:solidFill>
                <a:latin typeface="Comfortaa"/>
                <a:ea typeface="Comfortaa"/>
                <a:cs typeface="Comfortaa"/>
                <a:sym typeface="Comfortaa"/>
                <a:hlinkClick r:id="rId3"/>
              </a:rPr>
              <a:t>Alexander Hamilton</a:t>
            </a:r>
            <a:endParaRPr>
              <a:latin typeface="Comfortaa"/>
              <a:ea typeface="Comfortaa"/>
              <a:cs typeface="Comfortaa"/>
              <a:sym typeface="Comfortaa"/>
            </a:endParaRPr>
          </a:p>
          <a:p>
            <a:pPr lvl="1">
              <a:lnSpc>
                <a:spcPct val="150000"/>
              </a:lnSpc>
              <a:spcBef>
                <a:spcPts val="0"/>
              </a:spcBef>
              <a:buFont typeface="Comfortaa"/>
              <a:buChar char="○"/>
            </a:pPr>
            <a:r>
              <a:rPr lang="en" u="sng">
                <a:solidFill>
                  <a:schemeClr val="hlink"/>
                </a:solidFill>
                <a:latin typeface="Comfortaa"/>
                <a:ea typeface="Comfortaa"/>
                <a:cs typeface="Comfortaa"/>
                <a:sym typeface="Comfortaa"/>
                <a:hlinkClick r:id="rId4"/>
              </a:rPr>
              <a:t>Aaron Burr, Sir</a:t>
            </a:r>
            <a:endParaRPr>
              <a:latin typeface="Comfortaa"/>
              <a:ea typeface="Comfortaa"/>
              <a:cs typeface="Comfortaa"/>
              <a:sym typeface="Comfortaa"/>
            </a:endParaRPr>
          </a:p>
          <a:p>
            <a:pPr>
              <a:lnSpc>
                <a:spcPct val="150000"/>
              </a:lnSpc>
              <a:buFont typeface="Comfortaa"/>
              <a:buChar char="●"/>
            </a:pPr>
            <a:r>
              <a:rPr lang="en">
                <a:latin typeface="Comfortaa"/>
                <a:ea typeface="Comfortaa"/>
                <a:cs typeface="Comfortaa"/>
                <a:sym typeface="Comfortaa"/>
              </a:rPr>
              <a:t>Now that you know a little bit more about Hamilton and Burr, assign them character traits on the Character Strengths Chart </a:t>
            </a:r>
            <a:endParaRPr>
              <a:latin typeface="Comfortaa"/>
              <a:ea typeface="Comfortaa"/>
              <a:cs typeface="Comfortaa"/>
              <a:sym typeface="Comfortaa"/>
            </a:endParaRPr>
          </a:p>
          <a:p>
            <a:pPr lvl="1">
              <a:lnSpc>
                <a:spcPct val="150000"/>
              </a:lnSpc>
              <a:spcBef>
                <a:spcPts val="0"/>
              </a:spcBef>
              <a:buFont typeface="Comfortaa"/>
              <a:buChar char="○"/>
            </a:pPr>
            <a:r>
              <a:rPr lang="en">
                <a:latin typeface="Comfortaa"/>
                <a:ea typeface="Comfortaa"/>
                <a:cs typeface="Comfortaa"/>
                <a:sym typeface="Comfortaa"/>
              </a:rPr>
              <a:t>(Ex: If you think the strength “curiosity” fits Hamilton, put an “H” in the same box as Curiosity)</a:t>
            </a:r>
            <a:endParaRPr>
              <a:latin typeface="Comfortaa"/>
              <a:ea typeface="Comfortaa"/>
              <a:cs typeface="Comfortaa"/>
              <a:sym typeface="Comfortaa"/>
            </a:endParaRPr>
          </a:p>
          <a:p>
            <a:pPr marL="0" indent="0">
              <a:lnSpc>
                <a:spcPct val="150000"/>
              </a:lnSpc>
              <a:spcBef>
                <a:spcPts val="2133"/>
              </a:spcBef>
              <a:spcAft>
                <a:spcPts val="2133"/>
              </a:spcAft>
              <a:buNone/>
            </a:pPr>
            <a:endParaRPr>
              <a:latin typeface="Comfortaa"/>
              <a:ea typeface="Comfortaa"/>
              <a:cs typeface="Comfortaa"/>
              <a:sym typeface="Comfortaa"/>
            </a:endParaRPr>
          </a:p>
        </p:txBody>
      </p:sp>
      <p:pic>
        <p:nvPicPr>
          <p:cNvPr id="102" name="Google Shape;102;p15"/>
          <p:cNvPicPr preferRelativeResize="0"/>
          <p:nvPr/>
        </p:nvPicPr>
        <p:blipFill>
          <a:blip r:embed="rId5">
            <a:alphaModFix/>
          </a:blip>
          <a:stretch>
            <a:fillRect/>
          </a:stretch>
        </p:blipFill>
        <p:spPr>
          <a:xfrm>
            <a:off x="5159921" y="4340533"/>
            <a:ext cx="1872159" cy="2416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486621" y="565665"/>
            <a:ext cx="11360800" cy="810400"/>
          </a:xfrm>
          <a:prstGeom prst="rect">
            <a:avLst/>
          </a:prstGeom>
        </p:spPr>
        <p:txBody>
          <a:bodyPr spcFirstLastPara="1" wrap="square" lIns="121900" tIns="121900" rIns="121900" bIns="121900" anchor="t" anchorCtr="0">
            <a:noAutofit/>
          </a:bodyPr>
          <a:lstStyle/>
          <a:p>
            <a:r>
              <a:rPr lang="en" sz="4000" dirty="0">
                <a:latin typeface="Lobster"/>
                <a:ea typeface="Lobster"/>
                <a:cs typeface="Lobster"/>
                <a:sym typeface="Lobster"/>
              </a:rPr>
              <a:t>Hamilton vs. Burr</a:t>
            </a:r>
            <a:endParaRPr sz="4000" dirty="0">
              <a:latin typeface="Lobster"/>
              <a:ea typeface="Lobster"/>
              <a:cs typeface="Lobster"/>
              <a:sym typeface="Lobster"/>
            </a:endParaRPr>
          </a:p>
        </p:txBody>
      </p:sp>
      <p:sp>
        <p:nvSpPr>
          <p:cNvPr id="108" name="Google Shape;108;p16"/>
          <p:cNvSpPr txBox="1">
            <a:spLocks noGrp="1"/>
          </p:cNvSpPr>
          <p:nvPr>
            <p:ph type="body" idx="1"/>
          </p:nvPr>
        </p:nvSpPr>
        <p:spPr>
          <a:xfrm>
            <a:off x="415600" y="1603367"/>
            <a:ext cx="11360800" cy="4318000"/>
          </a:xfrm>
          <a:prstGeom prst="rect">
            <a:avLst/>
          </a:prstGeom>
        </p:spPr>
        <p:txBody>
          <a:bodyPr spcFirstLastPara="1" wrap="square" lIns="121900" tIns="121900" rIns="121900" bIns="121900" anchor="t" anchorCtr="0">
            <a:noAutofit/>
          </a:bodyPr>
          <a:lstStyle/>
          <a:p>
            <a:pPr indent="-440256">
              <a:buSzPts val="1600"/>
              <a:buFont typeface="Comfortaa"/>
              <a:buChar char="●"/>
            </a:pPr>
            <a:r>
              <a:rPr lang="en" sz="2133">
                <a:latin typeface="Comfortaa"/>
                <a:ea typeface="Comfortaa"/>
                <a:cs typeface="Comfortaa"/>
                <a:sym typeface="Comfortaa"/>
              </a:rPr>
              <a:t>After completing the Character Strengths Chart and assigning Hamilton and Burr different character strengths, pick </a:t>
            </a:r>
            <a:r>
              <a:rPr lang="en" sz="2133" b="1" i="1" u="sng">
                <a:latin typeface="Comfortaa"/>
                <a:ea typeface="Comfortaa"/>
                <a:cs typeface="Comfortaa"/>
                <a:sym typeface="Comfortaa"/>
              </a:rPr>
              <a:t>one </a:t>
            </a:r>
            <a:r>
              <a:rPr lang="en" sz="2133">
                <a:latin typeface="Comfortaa"/>
                <a:ea typeface="Comfortaa"/>
                <a:cs typeface="Comfortaa"/>
                <a:sym typeface="Comfortaa"/>
              </a:rPr>
              <a:t>of the following: </a:t>
            </a:r>
            <a:endParaRPr sz="2133">
              <a:latin typeface="Comfortaa"/>
              <a:ea typeface="Comfortaa"/>
              <a:cs typeface="Comfortaa"/>
              <a:sym typeface="Comfortaa"/>
            </a:endParaRPr>
          </a:p>
          <a:p>
            <a:pPr indent="0">
              <a:spcBef>
                <a:spcPts val="2133"/>
              </a:spcBef>
              <a:buNone/>
            </a:pPr>
            <a:r>
              <a:rPr lang="en" sz="2133" u="sng">
                <a:latin typeface="Comfortaa"/>
                <a:ea typeface="Comfortaa"/>
                <a:cs typeface="Comfortaa"/>
                <a:sym typeface="Comfortaa"/>
              </a:rPr>
              <a:t>Choice 1</a:t>
            </a:r>
            <a:r>
              <a:rPr lang="en" sz="2133">
                <a:latin typeface="Comfortaa"/>
                <a:ea typeface="Comfortaa"/>
                <a:cs typeface="Comfortaa"/>
                <a:sym typeface="Comfortaa"/>
              </a:rPr>
              <a:t>: Fill out the Venn Diagram to </a:t>
            </a:r>
            <a:r>
              <a:rPr lang="en" sz="2133">
                <a:solidFill>
                  <a:srgbClr val="0000FF"/>
                </a:solidFill>
                <a:latin typeface="Comfortaa"/>
                <a:ea typeface="Comfortaa"/>
                <a:cs typeface="Comfortaa"/>
                <a:sym typeface="Comfortaa"/>
              </a:rPr>
              <a:t>compare and contrast</a:t>
            </a:r>
            <a:r>
              <a:rPr lang="en" sz="2133">
                <a:latin typeface="Comfortaa"/>
                <a:ea typeface="Comfortaa"/>
                <a:cs typeface="Comfortaa"/>
                <a:sym typeface="Comfortaa"/>
              </a:rPr>
              <a:t> the strengths of Hamilton and Burr (see Strengths Standoff Venn Diagram worksheet)</a:t>
            </a:r>
            <a:endParaRPr sz="2133">
              <a:latin typeface="Comfortaa"/>
              <a:ea typeface="Comfortaa"/>
              <a:cs typeface="Comfortaa"/>
              <a:sym typeface="Comfortaa"/>
            </a:endParaRPr>
          </a:p>
          <a:p>
            <a:pPr indent="0">
              <a:spcBef>
                <a:spcPts val="2133"/>
              </a:spcBef>
              <a:buNone/>
            </a:pPr>
            <a:r>
              <a:rPr lang="en" sz="2133" u="sng">
                <a:latin typeface="Comfortaa"/>
                <a:ea typeface="Comfortaa"/>
                <a:cs typeface="Comfortaa"/>
                <a:sym typeface="Comfortaa"/>
              </a:rPr>
              <a:t>Choice 2</a:t>
            </a:r>
            <a:r>
              <a:rPr lang="en" sz="2133">
                <a:latin typeface="Comfortaa"/>
                <a:ea typeface="Comfortaa"/>
                <a:cs typeface="Comfortaa"/>
                <a:sym typeface="Comfortaa"/>
              </a:rPr>
              <a:t>: Write a short essay comparing the strengths of Hamilton and Burr (see Strengths Standoff Essay worksheet)</a:t>
            </a:r>
            <a:endParaRPr sz="2133">
              <a:latin typeface="Comfortaa"/>
              <a:ea typeface="Comfortaa"/>
              <a:cs typeface="Comfortaa"/>
              <a:sym typeface="Comfortaa"/>
            </a:endParaRPr>
          </a:p>
          <a:p>
            <a:pPr indent="0">
              <a:spcBef>
                <a:spcPts val="2133"/>
              </a:spcBef>
              <a:spcAft>
                <a:spcPts val="2133"/>
              </a:spcAft>
              <a:buNone/>
            </a:pPr>
            <a:r>
              <a:rPr lang="en" sz="2133" u="sng">
                <a:latin typeface="Comfortaa"/>
                <a:ea typeface="Comfortaa"/>
                <a:cs typeface="Comfortaa"/>
                <a:sym typeface="Comfortaa"/>
              </a:rPr>
              <a:t>Choice 3</a:t>
            </a:r>
            <a:r>
              <a:rPr lang="en" sz="2133">
                <a:latin typeface="Comfortaa"/>
                <a:ea typeface="Comfortaa"/>
                <a:cs typeface="Comfortaa"/>
                <a:sym typeface="Comfortaa"/>
              </a:rPr>
              <a:t>: Create a FlipGrid post comparing the strengths of Hamilton and Burr ( access the FlipGrid </a:t>
            </a:r>
            <a:r>
              <a:rPr lang="en" sz="2133" u="sng">
                <a:solidFill>
                  <a:schemeClr val="hlink"/>
                </a:solidFill>
                <a:latin typeface="Comfortaa"/>
                <a:ea typeface="Comfortaa"/>
                <a:cs typeface="Comfortaa"/>
                <a:sym typeface="Comfortaa"/>
                <a:hlinkClick r:id="rId3"/>
              </a:rPr>
              <a:t>here</a:t>
            </a:r>
            <a:r>
              <a:rPr lang="en" sz="2133">
                <a:latin typeface="Comfortaa"/>
                <a:ea typeface="Comfortaa"/>
                <a:cs typeface="Comfortaa"/>
                <a:sym typeface="Comfortaa"/>
              </a:rPr>
              <a:t> )</a:t>
            </a:r>
            <a:endParaRPr sz="2133">
              <a:latin typeface="Comfortaa"/>
              <a:ea typeface="Comfortaa"/>
              <a:cs typeface="Comfortaa"/>
              <a:sym typeface="Comfortaa"/>
            </a:endParaRPr>
          </a:p>
        </p:txBody>
      </p:sp>
      <p:pic>
        <p:nvPicPr>
          <p:cNvPr id="109" name="Google Shape;109;p16"/>
          <p:cNvPicPr preferRelativeResize="0"/>
          <p:nvPr/>
        </p:nvPicPr>
        <p:blipFill rotWithShape="1">
          <a:blip r:embed="rId4">
            <a:alphaModFix/>
          </a:blip>
          <a:srcRect b="11527"/>
          <a:stretch/>
        </p:blipFill>
        <p:spPr>
          <a:xfrm>
            <a:off x="7819811" y="151733"/>
            <a:ext cx="2353221" cy="1531035"/>
          </a:xfrm>
          <a:prstGeom prst="rect">
            <a:avLst/>
          </a:prstGeom>
          <a:noFill/>
          <a:ln>
            <a:noFill/>
          </a:ln>
        </p:spPr>
      </p:pic>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2312</Words>
  <Application>Microsoft Macintosh PowerPoint</Application>
  <PresentationFormat>Widescreen</PresentationFormat>
  <Paragraphs>155</Paragraphs>
  <Slides>31</Slides>
  <Notes>31</Notes>
  <HiddenSlides>0</HiddenSlides>
  <MMClips>4</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31</vt:i4>
      </vt:variant>
    </vt:vector>
  </HeadingPairs>
  <TitlesOfParts>
    <vt:vector size="47" baseType="lpstr">
      <vt:lpstr>Alfa Slab One</vt:lpstr>
      <vt:lpstr>Amatic SC</vt:lpstr>
      <vt:lpstr>Arial</vt:lpstr>
      <vt:lpstr>Calibri</vt:lpstr>
      <vt:lpstr>Comfortaa</vt:lpstr>
      <vt:lpstr>Homemade Apple</vt:lpstr>
      <vt:lpstr>Lato</vt:lpstr>
      <vt:lpstr>Lobster</vt:lpstr>
      <vt:lpstr>Merriweather</vt:lpstr>
      <vt:lpstr>Nunito</vt:lpstr>
      <vt:lpstr>Raleway</vt:lpstr>
      <vt:lpstr>Roboto</vt:lpstr>
      <vt:lpstr>Shift</vt:lpstr>
      <vt:lpstr>Geometric</vt:lpstr>
      <vt:lpstr>Swiss</vt:lpstr>
      <vt:lpstr>Material</vt:lpstr>
      <vt:lpstr>Synergy</vt:lpstr>
      <vt:lpstr>Super Heroes!!</vt:lpstr>
      <vt:lpstr>“Going Places” by Peter and Paul Reynolds</vt:lpstr>
      <vt:lpstr>Guided Questions *For Parents’ Use*</vt:lpstr>
      <vt:lpstr>Parents/Guardians Super Powers</vt:lpstr>
      <vt:lpstr>Synergy</vt:lpstr>
      <vt:lpstr>We are Going Places!</vt:lpstr>
      <vt:lpstr>Who are Hamilton and Burr?</vt:lpstr>
      <vt:lpstr>Hamilton vs. Burr</vt:lpstr>
      <vt:lpstr>Superhuman Seventh Graders!!</vt:lpstr>
      <vt:lpstr>Synergy in History:  Are our differences our strengths?</vt:lpstr>
      <vt:lpstr>What is compromise?</vt:lpstr>
      <vt:lpstr>   Hamilton                   vs.                Burr</vt:lpstr>
      <vt:lpstr>The Feud of Hamilton and Burr (Recap)</vt:lpstr>
      <vt:lpstr>The Importance of Compromise</vt:lpstr>
      <vt:lpstr>The Constitutional Convention</vt:lpstr>
      <vt:lpstr>Virginia Plan vs. New Jersey Plan</vt:lpstr>
      <vt:lpstr>The Great Compromise!!!</vt:lpstr>
      <vt:lpstr>Review of The Great Compromise</vt:lpstr>
      <vt:lpstr>The Issue Of Representation was not the only issue at the Convention... </vt:lpstr>
      <vt:lpstr>Connecting the Constitutional Convention to Today</vt:lpstr>
      <vt:lpstr>Synergy and Compromise: How Our Differences Can Make Us Stronger</vt:lpstr>
      <vt:lpstr>What is Synergy?</vt:lpstr>
      <vt:lpstr>The Everyday Use of Compromise</vt:lpstr>
      <vt:lpstr>“A Bundle Of Compromises”</vt:lpstr>
      <vt:lpstr>Organizing The Bundle!</vt:lpstr>
      <vt:lpstr>Mess-to-a-Model Directions</vt:lpstr>
      <vt:lpstr>Let’s see how you did!!</vt:lpstr>
      <vt:lpstr>Time to spread your wisdom onto others!!</vt:lpstr>
      <vt:lpstr>Synergy in the World Today</vt:lpstr>
      <vt:lpstr>You have made The Founding Fathers so proud!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Synergy</dc:title>
  <dc:creator>Bill Buith</dc:creator>
  <cp:lastModifiedBy>Kevin Sheehan</cp:lastModifiedBy>
  <cp:revision>4</cp:revision>
  <dcterms:created xsi:type="dcterms:W3CDTF">2020-06-15T23:22:27Z</dcterms:created>
  <dcterms:modified xsi:type="dcterms:W3CDTF">2020-06-23T03:00:32Z</dcterms:modified>
</cp:coreProperties>
</file>