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714" r:id="rId4"/>
    <p:sldMasterId id="2147483715" r:id="rId5"/>
    <p:sldMasterId id="2147483716" r:id="rId6"/>
    <p:sldMasterId id="2147483717" r:id="rId7"/>
    <p:sldMasterId id="2147483718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</p:sldIdLst>
  <p:sldSz cy="5143500" cx="9144000"/>
  <p:notesSz cx="6858000" cy="9144000"/>
  <p:embeddedFontLst>
    <p:embeddedFont>
      <p:font typeface="Raleway"/>
      <p:regular r:id="rId61"/>
      <p:bold r:id="rId62"/>
      <p:italic r:id="rId63"/>
      <p:boldItalic r:id="rId64"/>
    </p:embeddedFont>
    <p:embeddedFont>
      <p:font typeface="Roboto"/>
      <p:regular r:id="rId65"/>
      <p:bold r:id="rId66"/>
      <p:italic r:id="rId67"/>
      <p:boldItalic r:id="rId68"/>
    </p:embeddedFont>
    <p:embeddedFont>
      <p:font typeface="Playfair Display"/>
      <p:regular r:id="rId69"/>
      <p:bold r:id="rId70"/>
      <p:italic r:id="rId71"/>
      <p:boldItalic r:id="rId72"/>
    </p:embeddedFont>
    <p:embeddedFont>
      <p:font typeface="Lato"/>
      <p:regular r:id="rId73"/>
      <p:bold r:id="rId74"/>
      <p:italic r:id="rId75"/>
      <p:boldItalic r:id="rId76"/>
    </p:embeddedFont>
    <p:embeddedFont>
      <p:font typeface="Courgette"/>
      <p:regular r:id="rId77"/>
    </p:embeddedFont>
    <p:embeddedFont>
      <p:font typeface="The Girl Next Door"/>
      <p:regular r:id="rId78"/>
    </p:embeddedFont>
    <p:embeddedFont>
      <p:font typeface="Old Standard TT"/>
      <p:regular r:id="rId79"/>
      <p:bold r:id="rId80"/>
      <p:italic r:id="rId81"/>
    </p:embeddedFont>
    <p:embeddedFont>
      <p:font typeface="Lustria"/>
      <p:regular r:id="rId82"/>
    </p:embeddedFont>
    <p:embeddedFont>
      <p:font typeface="Questrial"/>
      <p:regular r:id="rId8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A2C6556B-7472-4F24-9AEB-ADB683B4746F}">
  <a:tblStyle styleId="{A2C6556B-7472-4F24-9AEB-ADB683B474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83" Type="http://schemas.openxmlformats.org/officeDocument/2006/relationships/font" Target="fonts/Questrial-regular.fntdata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80" Type="http://schemas.openxmlformats.org/officeDocument/2006/relationships/font" Target="fonts/OldStandardTT-bold.fntdata"/><Relationship Id="rId82" Type="http://schemas.openxmlformats.org/officeDocument/2006/relationships/font" Target="fonts/Lustria-regular.fntdata"/><Relationship Id="rId81" Type="http://schemas.openxmlformats.org/officeDocument/2006/relationships/font" Target="fonts/OldStandardTT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9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3" Type="http://schemas.openxmlformats.org/officeDocument/2006/relationships/font" Target="fonts/Lato-regular.fntdata"/><Relationship Id="rId72" Type="http://schemas.openxmlformats.org/officeDocument/2006/relationships/font" Target="fonts/PlayfairDisplay-boldItalic.fntdata"/><Relationship Id="rId31" Type="http://schemas.openxmlformats.org/officeDocument/2006/relationships/slide" Target="slides/slide22.xml"/><Relationship Id="rId75" Type="http://schemas.openxmlformats.org/officeDocument/2006/relationships/font" Target="fonts/Lato-italic.fntdata"/><Relationship Id="rId30" Type="http://schemas.openxmlformats.org/officeDocument/2006/relationships/slide" Target="slides/slide21.xml"/><Relationship Id="rId74" Type="http://schemas.openxmlformats.org/officeDocument/2006/relationships/font" Target="fonts/Lato-bold.fntdata"/><Relationship Id="rId33" Type="http://schemas.openxmlformats.org/officeDocument/2006/relationships/slide" Target="slides/slide24.xml"/><Relationship Id="rId77" Type="http://schemas.openxmlformats.org/officeDocument/2006/relationships/font" Target="fonts/Courgette-regular.fntdata"/><Relationship Id="rId32" Type="http://schemas.openxmlformats.org/officeDocument/2006/relationships/slide" Target="slides/slide23.xml"/><Relationship Id="rId76" Type="http://schemas.openxmlformats.org/officeDocument/2006/relationships/font" Target="fonts/Lato-boldItalic.fntdata"/><Relationship Id="rId35" Type="http://schemas.openxmlformats.org/officeDocument/2006/relationships/slide" Target="slides/slide26.xml"/><Relationship Id="rId79" Type="http://schemas.openxmlformats.org/officeDocument/2006/relationships/font" Target="fonts/OldStandardTT-regular.fntdata"/><Relationship Id="rId34" Type="http://schemas.openxmlformats.org/officeDocument/2006/relationships/slide" Target="slides/slide25.xml"/><Relationship Id="rId78" Type="http://schemas.openxmlformats.org/officeDocument/2006/relationships/font" Target="fonts/TheGirlNextDoor-regular.fntdata"/><Relationship Id="rId71" Type="http://schemas.openxmlformats.org/officeDocument/2006/relationships/font" Target="fonts/PlayfairDisplay-italic.fntdata"/><Relationship Id="rId70" Type="http://schemas.openxmlformats.org/officeDocument/2006/relationships/font" Target="fonts/PlayfairDisplay-bold.fntdata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62" Type="http://schemas.openxmlformats.org/officeDocument/2006/relationships/font" Target="fonts/Raleway-bold.fntdata"/><Relationship Id="rId61" Type="http://schemas.openxmlformats.org/officeDocument/2006/relationships/font" Target="fonts/Raleway-regular.fntdata"/><Relationship Id="rId20" Type="http://schemas.openxmlformats.org/officeDocument/2006/relationships/slide" Target="slides/slide11.xml"/><Relationship Id="rId64" Type="http://schemas.openxmlformats.org/officeDocument/2006/relationships/font" Target="fonts/Raleway-boldItalic.fntdata"/><Relationship Id="rId63" Type="http://schemas.openxmlformats.org/officeDocument/2006/relationships/font" Target="fonts/Raleway-italic.fntdata"/><Relationship Id="rId22" Type="http://schemas.openxmlformats.org/officeDocument/2006/relationships/slide" Target="slides/slide13.xml"/><Relationship Id="rId66" Type="http://schemas.openxmlformats.org/officeDocument/2006/relationships/font" Target="fonts/Roboto-bold.fntdata"/><Relationship Id="rId21" Type="http://schemas.openxmlformats.org/officeDocument/2006/relationships/slide" Target="slides/slide12.xml"/><Relationship Id="rId65" Type="http://schemas.openxmlformats.org/officeDocument/2006/relationships/font" Target="fonts/Roboto-regular.fntdata"/><Relationship Id="rId24" Type="http://schemas.openxmlformats.org/officeDocument/2006/relationships/slide" Target="slides/slide15.xml"/><Relationship Id="rId68" Type="http://schemas.openxmlformats.org/officeDocument/2006/relationships/font" Target="fonts/Roboto-boldItalic.fntdata"/><Relationship Id="rId23" Type="http://schemas.openxmlformats.org/officeDocument/2006/relationships/slide" Target="slides/slide14.xml"/><Relationship Id="rId67" Type="http://schemas.openxmlformats.org/officeDocument/2006/relationships/font" Target="fonts/Roboto-italic.fntdata"/><Relationship Id="rId60" Type="http://schemas.openxmlformats.org/officeDocument/2006/relationships/slide" Target="slides/slide51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69" Type="http://schemas.openxmlformats.org/officeDocument/2006/relationships/font" Target="fonts/PlayfairDisplay-regular.fntdata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slide" Target="slides/slide42.xml"/><Relationship Id="rId50" Type="http://schemas.openxmlformats.org/officeDocument/2006/relationships/slide" Target="slides/slide41.xml"/><Relationship Id="rId53" Type="http://schemas.openxmlformats.org/officeDocument/2006/relationships/slide" Target="slides/slide44.xml"/><Relationship Id="rId52" Type="http://schemas.openxmlformats.org/officeDocument/2006/relationships/slide" Target="slides/slide43.xml"/><Relationship Id="rId11" Type="http://schemas.openxmlformats.org/officeDocument/2006/relationships/slide" Target="slides/slide2.xml"/><Relationship Id="rId55" Type="http://schemas.openxmlformats.org/officeDocument/2006/relationships/slide" Target="slides/slide46.xml"/><Relationship Id="rId10" Type="http://schemas.openxmlformats.org/officeDocument/2006/relationships/slide" Target="slides/slide1.xml"/><Relationship Id="rId54" Type="http://schemas.openxmlformats.org/officeDocument/2006/relationships/slide" Target="slides/slide45.xml"/><Relationship Id="rId13" Type="http://schemas.openxmlformats.org/officeDocument/2006/relationships/slide" Target="slides/slide4.xml"/><Relationship Id="rId57" Type="http://schemas.openxmlformats.org/officeDocument/2006/relationships/slide" Target="slides/slide48.xml"/><Relationship Id="rId12" Type="http://schemas.openxmlformats.org/officeDocument/2006/relationships/slide" Target="slides/slide3.xml"/><Relationship Id="rId56" Type="http://schemas.openxmlformats.org/officeDocument/2006/relationships/slide" Target="slides/slide47.xml"/><Relationship Id="rId15" Type="http://schemas.openxmlformats.org/officeDocument/2006/relationships/slide" Target="slides/slide6.xml"/><Relationship Id="rId59" Type="http://schemas.openxmlformats.org/officeDocument/2006/relationships/slide" Target="slides/slide50.xml"/><Relationship Id="rId14" Type="http://schemas.openxmlformats.org/officeDocument/2006/relationships/slide" Target="slides/slide5.xml"/><Relationship Id="rId58" Type="http://schemas.openxmlformats.org/officeDocument/2006/relationships/slide" Target="slides/slide4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Shape 5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Shape 5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Shape 5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Shape 5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Shape 5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Shape 6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Shape 6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Shape 6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Shape 6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Shape 6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4" name="Shape 65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Shape 5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0" name="Shape 66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5" name="Shape 66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Shape 6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0" name="Shape 67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Shape 6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Shape 6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Shape 6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Shape 7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Shape 7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hape 7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7" name="Shape 717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23" name="Shape 7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knows what an entrepreneur is?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knows what an inventor is? </a:t>
            </a:r>
          </a:p>
        </p:txBody>
      </p:sp>
      <p:sp>
        <p:nvSpPr>
          <p:cNvPr id="724" name="Shape 724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Shape 5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0" name="Shape 730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Shape 7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6" name="Shape 73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1" name="Shape 74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Shape 7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0" name="Shape 750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Shape 7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hape 7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Shape 7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Shape 7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Shape 7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Shape 7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Shape 7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Shape 7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Shape 7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Shape 5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Shape 8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Shape 8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Shape 8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Shape 8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Shape 8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Shape 8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Shape 8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Shape 8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Shape 8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Shape 8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Shape 8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Shape 8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Shape 8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Shape 8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Shape 5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Shape 8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Shape 8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hape 8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Shape 8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Shape 5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Shape 5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Shape 5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Shape 5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jp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 type="title">
  <p:cSld name="Title Slide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DROBO-FS\QuickDrops\JB\PPTX NG\Droplets\LightingOverlay.png" id="98" name="Shape 98"/>
          <p:cNvPicPr preferRelativeResize="0"/>
          <p:nvPr/>
        </p:nvPicPr>
        <p:blipFill rotWithShape="1">
          <a:blip r:embed="rId2">
            <a:alphaModFix amt="30000"/>
          </a:blip>
          <a:srcRect b="0" l="0" r="0" t="0"/>
          <a:stretch/>
        </p:blipFill>
        <p:spPr>
          <a:xfrm>
            <a:off x="0" y="-1"/>
            <a:ext cx="9070853" cy="51383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Shape 99"/>
          <p:cNvGrpSpPr/>
          <p:nvPr/>
        </p:nvGrpSpPr>
        <p:grpSpPr>
          <a:xfrm>
            <a:off x="0" y="0"/>
            <a:ext cx="1728816" cy="5143566"/>
            <a:chOff x="0" y="0"/>
            <a:chExt cx="2305088" cy="6858088"/>
          </a:xfrm>
        </p:grpSpPr>
        <p:sp>
          <p:nvSpPr>
            <p:cNvPr id="100" name="Shape 100"/>
            <p:cNvSpPr/>
            <p:nvPr/>
          </p:nvSpPr>
          <p:spPr>
            <a:xfrm>
              <a:off x="1209675" y="4763"/>
              <a:ext cx="23700" cy="21813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>
              <a:off x="1128713" y="2176463"/>
              <a:ext cx="190500" cy="19050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4000" y="108000"/>
                    <a:pt x="108000" y="87000"/>
                    <a:pt x="108000" y="60000"/>
                  </a:cubicBezTo>
                  <a:cubicBezTo>
                    <a:pt x="108000" y="33000"/>
                    <a:pt x="84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>
              <a:off x="1123950" y="4021138"/>
              <a:ext cx="190500" cy="18900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x="414338" y="9525"/>
              <a:ext cx="28500" cy="44814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333375" y="4481513"/>
              <a:ext cx="190500" cy="19050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5" name="Shape 105"/>
            <p:cNvSpPr/>
            <p:nvPr/>
          </p:nvSpPr>
          <p:spPr>
            <a:xfrm>
              <a:off x="190500" y="9525"/>
              <a:ext cx="152400" cy="908100"/>
            </a:xfrm>
            <a:custGeom>
              <a:pathLst>
                <a:path extrusionOk="0" h="120000" w="120000">
                  <a:moveTo>
                    <a:pt x="18750" y="120000"/>
                  </a:moveTo>
                  <a:lnTo>
                    <a:pt x="0" y="118741"/>
                  </a:lnTo>
                  <a:lnTo>
                    <a:pt x="101250" y="79720"/>
                  </a:lnTo>
                  <a:lnTo>
                    <a:pt x="101250" y="0"/>
                  </a:lnTo>
                  <a:lnTo>
                    <a:pt x="120000" y="0"/>
                  </a:lnTo>
                  <a:lnTo>
                    <a:pt x="120000" y="80349"/>
                  </a:lnTo>
                  <a:lnTo>
                    <a:pt x="1875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06" name="Shape 106"/>
            <p:cNvSpPr/>
            <p:nvPr/>
          </p:nvSpPr>
          <p:spPr>
            <a:xfrm>
              <a:off x="1290638" y="14288"/>
              <a:ext cx="376200" cy="1801800"/>
            </a:xfrm>
            <a:custGeom>
              <a:pathLst>
                <a:path extrusionOk="0" h="120000" w="120000">
                  <a:moveTo>
                    <a:pt x="112405" y="120000"/>
                  </a:moveTo>
                  <a:lnTo>
                    <a:pt x="0" y="65550"/>
                  </a:lnTo>
                  <a:lnTo>
                    <a:pt x="0" y="0"/>
                  </a:lnTo>
                  <a:lnTo>
                    <a:pt x="9113" y="0"/>
                  </a:lnTo>
                  <a:lnTo>
                    <a:pt x="9113" y="65233"/>
                  </a:lnTo>
                  <a:lnTo>
                    <a:pt x="120000" y="119365"/>
                  </a:lnTo>
                  <a:lnTo>
                    <a:pt x="112405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07" name="Shape 107"/>
            <p:cNvSpPr/>
            <p:nvPr/>
          </p:nvSpPr>
          <p:spPr>
            <a:xfrm>
              <a:off x="1600200" y="1801813"/>
              <a:ext cx="190500" cy="18900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4000" y="108000"/>
                    <a:pt x="108000" y="87000"/>
                    <a:pt x="108000" y="60000"/>
                  </a:cubicBezTo>
                  <a:cubicBezTo>
                    <a:pt x="108000" y="33000"/>
                    <a:pt x="84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>
              <a:off x="1381125" y="9525"/>
              <a:ext cx="371400" cy="1425600"/>
            </a:xfrm>
            <a:custGeom>
              <a:pathLst>
                <a:path extrusionOk="0" h="120000" w="120000">
                  <a:moveTo>
                    <a:pt x="112307" y="120000"/>
                  </a:moveTo>
                  <a:lnTo>
                    <a:pt x="0" y="51180"/>
                  </a:lnTo>
                  <a:lnTo>
                    <a:pt x="0" y="0"/>
                  </a:lnTo>
                  <a:lnTo>
                    <a:pt x="7692" y="0"/>
                  </a:lnTo>
                  <a:lnTo>
                    <a:pt x="7692" y="50779"/>
                  </a:lnTo>
                  <a:lnTo>
                    <a:pt x="120000" y="119198"/>
                  </a:lnTo>
                  <a:lnTo>
                    <a:pt x="112307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09" name="Shape 109"/>
            <p:cNvSpPr/>
            <p:nvPr/>
          </p:nvSpPr>
          <p:spPr>
            <a:xfrm>
              <a:off x="1643063" y="0"/>
              <a:ext cx="152400" cy="912900"/>
            </a:xfrm>
            <a:custGeom>
              <a:pathLst>
                <a:path extrusionOk="0" h="120000" w="120000">
                  <a:moveTo>
                    <a:pt x="120000" y="120000"/>
                  </a:moveTo>
                  <a:lnTo>
                    <a:pt x="97500" y="120000"/>
                  </a:lnTo>
                  <a:lnTo>
                    <a:pt x="97500" y="40069"/>
                  </a:lnTo>
                  <a:lnTo>
                    <a:pt x="0" y="1252"/>
                  </a:lnTo>
                  <a:lnTo>
                    <a:pt x="18750" y="0"/>
                  </a:lnTo>
                  <a:lnTo>
                    <a:pt x="120000" y="39443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10" name="Shape 110"/>
            <p:cNvSpPr/>
            <p:nvPr/>
          </p:nvSpPr>
          <p:spPr>
            <a:xfrm>
              <a:off x="1685925" y="1420813"/>
              <a:ext cx="190500" cy="19050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>
              <a:off x="1685925" y="903288"/>
              <a:ext cx="190500" cy="19050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2" name="Shape 112"/>
            <p:cNvSpPr/>
            <p:nvPr/>
          </p:nvSpPr>
          <p:spPr>
            <a:xfrm>
              <a:off x="1743075" y="4763"/>
              <a:ext cx="419100" cy="522300"/>
            </a:xfrm>
            <a:custGeom>
              <a:pathLst>
                <a:path extrusionOk="0" h="120000" w="120000">
                  <a:moveTo>
                    <a:pt x="114545" y="120000"/>
                  </a:moveTo>
                  <a:lnTo>
                    <a:pt x="20454" y="43768"/>
                  </a:lnTo>
                  <a:lnTo>
                    <a:pt x="0" y="2188"/>
                  </a:lnTo>
                  <a:lnTo>
                    <a:pt x="6818" y="0"/>
                  </a:lnTo>
                  <a:lnTo>
                    <a:pt x="27272" y="40486"/>
                  </a:lnTo>
                  <a:lnTo>
                    <a:pt x="120000" y="115623"/>
                  </a:lnTo>
                  <a:lnTo>
                    <a:pt x="114545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13" name="Shape 113"/>
            <p:cNvSpPr/>
            <p:nvPr/>
          </p:nvSpPr>
          <p:spPr>
            <a:xfrm>
              <a:off x="2119313" y="488950"/>
              <a:ext cx="162000" cy="14760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45882" y="120000"/>
                    <a:pt x="31764" y="116129"/>
                    <a:pt x="21176" y="104516"/>
                  </a:cubicBezTo>
                  <a:cubicBezTo>
                    <a:pt x="0" y="77419"/>
                    <a:pt x="0" y="38709"/>
                    <a:pt x="21176" y="15483"/>
                  </a:cubicBezTo>
                  <a:cubicBezTo>
                    <a:pt x="31764" y="3870"/>
                    <a:pt x="45882" y="0"/>
                    <a:pt x="60000" y="0"/>
                  </a:cubicBezTo>
                  <a:cubicBezTo>
                    <a:pt x="74117" y="0"/>
                    <a:pt x="88235" y="3870"/>
                    <a:pt x="98823" y="15483"/>
                  </a:cubicBezTo>
                  <a:cubicBezTo>
                    <a:pt x="120000" y="38709"/>
                    <a:pt x="120000" y="77419"/>
                    <a:pt x="98823" y="104516"/>
                  </a:cubicBezTo>
                  <a:cubicBezTo>
                    <a:pt x="88235" y="116129"/>
                    <a:pt x="74117" y="120000"/>
                    <a:pt x="60000" y="120000"/>
                  </a:cubicBezTo>
                  <a:close/>
                  <a:moveTo>
                    <a:pt x="60000" y="15483"/>
                  </a:moveTo>
                  <a:cubicBezTo>
                    <a:pt x="49411" y="15483"/>
                    <a:pt x="38823" y="19354"/>
                    <a:pt x="31764" y="27096"/>
                  </a:cubicBezTo>
                  <a:cubicBezTo>
                    <a:pt x="14117" y="46451"/>
                    <a:pt x="14117" y="73548"/>
                    <a:pt x="31764" y="92903"/>
                  </a:cubicBezTo>
                  <a:cubicBezTo>
                    <a:pt x="38823" y="100645"/>
                    <a:pt x="49411" y="104516"/>
                    <a:pt x="60000" y="104516"/>
                  </a:cubicBezTo>
                  <a:cubicBezTo>
                    <a:pt x="70588" y="104516"/>
                    <a:pt x="81176" y="100645"/>
                    <a:pt x="88235" y="92903"/>
                  </a:cubicBezTo>
                  <a:cubicBezTo>
                    <a:pt x="105882" y="73548"/>
                    <a:pt x="105882" y="46451"/>
                    <a:pt x="88235" y="27096"/>
                  </a:cubicBezTo>
                  <a:cubicBezTo>
                    <a:pt x="81176" y="19354"/>
                    <a:pt x="70588" y="15483"/>
                    <a:pt x="60000" y="1548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952500" y="4763"/>
              <a:ext cx="152400" cy="908100"/>
            </a:xfrm>
            <a:custGeom>
              <a:pathLst>
                <a:path extrusionOk="0" h="120000" w="120000">
                  <a:moveTo>
                    <a:pt x="18750" y="120000"/>
                  </a:moveTo>
                  <a:lnTo>
                    <a:pt x="0" y="120000"/>
                  </a:lnTo>
                  <a:lnTo>
                    <a:pt x="0" y="39650"/>
                  </a:lnTo>
                  <a:lnTo>
                    <a:pt x="101250" y="0"/>
                  </a:lnTo>
                  <a:lnTo>
                    <a:pt x="120000" y="1258"/>
                  </a:lnTo>
                  <a:lnTo>
                    <a:pt x="18750" y="40279"/>
                  </a:lnTo>
                  <a:lnTo>
                    <a:pt x="1875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15" name="Shape 115"/>
            <p:cNvSpPr/>
            <p:nvPr/>
          </p:nvSpPr>
          <p:spPr>
            <a:xfrm>
              <a:off x="866775" y="903288"/>
              <a:ext cx="190500" cy="19050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6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6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890588" y="1554163"/>
              <a:ext cx="190500" cy="19050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4000"/>
                    <a:pt x="33000" y="108000"/>
                    <a:pt x="60000" y="108000"/>
                  </a:cubicBezTo>
                  <a:cubicBezTo>
                    <a:pt x="87000" y="108000"/>
                    <a:pt x="108000" y="84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738188" y="5622925"/>
              <a:ext cx="338100" cy="1215900"/>
            </a:xfrm>
            <a:custGeom>
              <a:pathLst>
                <a:path extrusionOk="0" h="120000" w="120000">
                  <a:moveTo>
                    <a:pt x="119999" y="120000"/>
                  </a:moveTo>
                  <a:lnTo>
                    <a:pt x="109859" y="120000"/>
                  </a:lnTo>
                  <a:lnTo>
                    <a:pt x="109859" y="72689"/>
                  </a:lnTo>
                  <a:lnTo>
                    <a:pt x="0" y="939"/>
                  </a:lnTo>
                  <a:lnTo>
                    <a:pt x="6760" y="0"/>
                  </a:lnTo>
                  <a:lnTo>
                    <a:pt x="119999" y="72219"/>
                  </a:lnTo>
                  <a:lnTo>
                    <a:pt x="119999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18" name="Shape 118"/>
            <p:cNvSpPr/>
            <p:nvPr/>
          </p:nvSpPr>
          <p:spPr>
            <a:xfrm>
              <a:off x="647700" y="5480050"/>
              <a:ext cx="157200" cy="157200"/>
            </a:xfrm>
            <a:custGeom>
              <a:pathLst>
                <a:path extrusionOk="0" h="120000" w="120000">
                  <a:moveTo>
                    <a:pt x="61818" y="120000"/>
                  </a:moveTo>
                  <a:cubicBezTo>
                    <a:pt x="29090" y="120000"/>
                    <a:pt x="0" y="94545"/>
                    <a:pt x="0" y="61818"/>
                  </a:cubicBezTo>
                  <a:cubicBezTo>
                    <a:pt x="0" y="29090"/>
                    <a:pt x="29090" y="0"/>
                    <a:pt x="61818" y="0"/>
                  </a:cubicBezTo>
                  <a:cubicBezTo>
                    <a:pt x="94545" y="0"/>
                    <a:pt x="120000" y="29090"/>
                    <a:pt x="120000" y="61818"/>
                  </a:cubicBezTo>
                  <a:cubicBezTo>
                    <a:pt x="120000" y="94545"/>
                    <a:pt x="94545" y="120000"/>
                    <a:pt x="61818" y="120000"/>
                  </a:cubicBezTo>
                  <a:close/>
                  <a:moveTo>
                    <a:pt x="61818" y="14545"/>
                  </a:moveTo>
                  <a:cubicBezTo>
                    <a:pt x="36363" y="14545"/>
                    <a:pt x="14545" y="36363"/>
                    <a:pt x="14545" y="61818"/>
                  </a:cubicBezTo>
                  <a:cubicBezTo>
                    <a:pt x="14545" y="87272"/>
                    <a:pt x="36363" y="105454"/>
                    <a:pt x="61818" y="105454"/>
                  </a:cubicBezTo>
                  <a:cubicBezTo>
                    <a:pt x="83636" y="105454"/>
                    <a:pt x="105454" y="87272"/>
                    <a:pt x="105454" y="61818"/>
                  </a:cubicBezTo>
                  <a:cubicBezTo>
                    <a:pt x="105454" y="36363"/>
                    <a:pt x="83636" y="14545"/>
                    <a:pt x="61818" y="1454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66675" y="903288"/>
              <a:ext cx="190500" cy="19050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6000" y="0"/>
                    <a:pt x="120000" y="27000"/>
                    <a:pt x="120000" y="60000"/>
                  </a:cubicBezTo>
                  <a:cubicBezTo>
                    <a:pt x="120000" y="93000"/>
                    <a:pt x="96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6000" y="12000"/>
                    <a:pt x="12000" y="36000"/>
                    <a:pt x="12000" y="60000"/>
                  </a:cubicBezTo>
                  <a:cubicBezTo>
                    <a:pt x="12000" y="87000"/>
                    <a:pt x="36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6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>
              <a:off x="0" y="3897313"/>
              <a:ext cx="133200" cy="266700"/>
            </a:xfrm>
            <a:custGeom>
              <a:pathLst>
                <a:path extrusionOk="0" h="120000" w="120000">
                  <a:moveTo>
                    <a:pt x="98571" y="120000"/>
                  </a:moveTo>
                  <a:lnTo>
                    <a:pt x="0" y="4285"/>
                  </a:lnTo>
                  <a:lnTo>
                    <a:pt x="17142" y="0"/>
                  </a:lnTo>
                  <a:lnTo>
                    <a:pt x="120000" y="115714"/>
                  </a:lnTo>
                  <a:lnTo>
                    <a:pt x="98571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21" name="Shape 121"/>
            <p:cNvSpPr/>
            <p:nvPr/>
          </p:nvSpPr>
          <p:spPr>
            <a:xfrm>
              <a:off x="66675" y="4149725"/>
              <a:ext cx="190500" cy="18900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4000"/>
                    <a:pt x="33000" y="108000"/>
                    <a:pt x="60000" y="108000"/>
                  </a:cubicBezTo>
                  <a:cubicBezTo>
                    <a:pt x="87000" y="108000"/>
                    <a:pt x="108000" y="84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0" y="1644650"/>
              <a:ext cx="133200" cy="270000"/>
            </a:xfrm>
            <a:custGeom>
              <a:pathLst>
                <a:path extrusionOk="0" h="120000" w="120000">
                  <a:moveTo>
                    <a:pt x="17142" y="120000"/>
                  </a:moveTo>
                  <a:lnTo>
                    <a:pt x="0" y="115764"/>
                  </a:lnTo>
                  <a:lnTo>
                    <a:pt x="98571" y="0"/>
                  </a:lnTo>
                  <a:lnTo>
                    <a:pt x="120000" y="4235"/>
                  </a:lnTo>
                  <a:lnTo>
                    <a:pt x="17142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23" name="Shape 123"/>
            <p:cNvSpPr/>
            <p:nvPr/>
          </p:nvSpPr>
          <p:spPr>
            <a:xfrm>
              <a:off x="66675" y="1468438"/>
              <a:ext cx="190500" cy="19050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4000"/>
                    <a:pt x="33000" y="108000"/>
                    <a:pt x="60000" y="108000"/>
                  </a:cubicBezTo>
                  <a:cubicBezTo>
                    <a:pt x="87000" y="108000"/>
                    <a:pt x="108000" y="84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>
              <a:off x="695325" y="4763"/>
              <a:ext cx="309600" cy="1558800"/>
            </a:xfrm>
            <a:custGeom>
              <a:pathLst>
                <a:path extrusionOk="0" h="120000" w="120000">
                  <a:moveTo>
                    <a:pt x="120000" y="120000"/>
                  </a:moveTo>
                  <a:lnTo>
                    <a:pt x="108923" y="120000"/>
                  </a:lnTo>
                  <a:lnTo>
                    <a:pt x="108923" y="98370"/>
                  </a:lnTo>
                  <a:lnTo>
                    <a:pt x="0" y="76863"/>
                  </a:lnTo>
                  <a:lnTo>
                    <a:pt x="0" y="0"/>
                  </a:lnTo>
                  <a:lnTo>
                    <a:pt x="11076" y="0"/>
                  </a:lnTo>
                  <a:lnTo>
                    <a:pt x="11076" y="76130"/>
                  </a:lnTo>
                  <a:lnTo>
                    <a:pt x="120000" y="97270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25" name="Shape 125"/>
            <p:cNvSpPr/>
            <p:nvPr/>
          </p:nvSpPr>
          <p:spPr>
            <a:xfrm>
              <a:off x="57150" y="4881563"/>
              <a:ext cx="190500" cy="18900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6000" y="12000"/>
                    <a:pt x="12000" y="33000"/>
                    <a:pt x="12000" y="60000"/>
                  </a:cubicBezTo>
                  <a:cubicBezTo>
                    <a:pt x="12000" y="87000"/>
                    <a:pt x="36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138113" y="5060950"/>
              <a:ext cx="304800" cy="1778100"/>
            </a:xfrm>
            <a:custGeom>
              <a:pathLst>
                <a:path extrusionOk="0" h="120000" w="120000">
                  <a:moveTo>
                    <a:pt x="120000" y="120000"/>
                  </a:moveTo>
                  <a:lnTo>
                    <a:pt x="110625" y="120000"/>
                  </a:lnTo>
                  <a:lnTo>
                    <a:pt x="110625" y="38571"/>
                  </a:lnTo>
                  <a:lnTo>
                    <a:pt x="0" y="19607"/>
                  </a:lnTo>
                  <a:lnTo>
                    <a:pt x="0" y="0"/>
                  </a:lnTo>
                  <a:lnTo>
                    <a:pt x="9375" y="0"/>
                  </a:lnTo>
                  <a:lnTo>
                    <a:pt x="9375" y="18964"/>
                  </a:lnTo>
                  <a:lnTo>
                    <a:pt x="120000" y="37928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27" name="Shape 127"/>
            <p:cNvSpPr/>
            <p:nvPr/>
          </p:nvSpPr>
          <p:spPr>
            <a:xfrm>
              <a:off x="561975" y="6430963"/>
              <a:ext cx="190500" cy="18900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6000" y="12000"/>
                    <a:pt x="12000" y="33000"/>
                    <a:pt x="12000" y="60000"/>
                  </a:cubicBezTo>
                  <a:cubicBezTo>
                    <a:pt x="12000" y="87000"/>
                    <a:pt x="36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642938" y="6610350"/>
              <a:ext cx="23700" cy="2430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76200" y="6430963"/>
              <a:ext cx="190500" cy="18900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6000" y="0"/>
                    <a:pt x="120000" y="27000"/>
                    <a:pt x="120000" y="60000"/>
                  </a:cubicBezTo>
                  <a:cubicBezTo>
                    <a:pt x="120000" y="93000"/>
                    <a:pt x="96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6000" y="12000"/>
                    <a:pt x="12000" y="33000"/>
                    <a:pt x="12000" y="60000"/>
                  </a:cubicBezTo>
                  <a:cubicBezTo>
                    <a:pt x="12000" y="87000"/>
                    <a:pt x="36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0" y="5978525"/>
              <a:ext cx="190500" cy="462000"/>
            </a:xfrm>
            <a:custGeom>
              <a:pathLst>
                <a:path extrusionOk="0" h="120000" w="120000">
                  <a:moveTo>
                    <a:pt x="120000" y="120000"/>
                  </a:moveTo>
                  <a:lnTo>
                    <a:pt x="105000" y="120000"/>
                  </a:lnTo>
                  <a:lnTo>
                    <a:pt x="105000" y="47010"/>
                  </a:lnTo>
                  <a:lnTo>
                    <a:pt x="0" y="3711"/>
                  </a:lnTo>
                  <a:lnTo>
                    <a:pt x="12000" y="0"/>
                  </a:lnTo>
                  <a:lnTo>
                    <a:pt x="120000" y="44536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31" name="Shape 131"/>
            <p:cNvSpPr/>
            <p:nvPr/>
          </p:nvSpPr>
          <p:spPr>
            <a:xfrm>
              <a:off x="1014413" y="1801813"/>
              <a:ext cx="214200" cy="755700"/>
            </a:xfrm>
            <a:custGeom>
              <a:pathLst>
                <a:path extrusionOk="0" h="120000" w="120000">
                  <a:moveTo>
                    <a:pt x="10666" y="120000"/>
                  </a:moveTo>
                  <a:lnTo>
                    <a:pt x="0" y="120000"/>
                  </a:lnTo>
                  <a:lnTo>
                    <a:pt x="0" y="32268"/>
                  </a:lnTo>
                  <a:lnTo>
                    <a:pt x="112000" y="0"/>
                  </a:lnTo>
                  <a:lnTo>
                    <a:pt x="120000" y="2268"/>
                  </a:lnTo>
                  <a:lnTo>
                    <a:pt x="10666" y="33025"/>
                  </a:lnTo>
                  <a:lnTo>
                    <a:pt x="10666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32" name="Shape 132"/>
            <p:cNvSpPr/>
            <p:nvPr/>
          </p:nvSpPr>
          <p:spPr>
            <a:xfrm>
              <a:off x="938213" y="2547938"/>
              <a:ext cx="166800" cy="160200"/>
            </a:xfrm>
            <a:custGeom>
              <a:pathLst>
                <a:path extrusionOk="0" h="120000" w="120000">
                  <a:moveTo>
                    <a:pt x="61714" y="120000"/>
                  </a:moveTo>
                  <a:cubicBezTo>
                    <a:pt x="27428" y="120000"/>
                    <a:pt x="0" y="91764"/>
                    <a:pt x="0" y="60000"/>
                  </a:cubicBezTo>
                  <a:cubicBezTo>
                    <a:pt x="0" y="24705"/>
                    <a:pt x="27428" y="0"/>
                    <a:pt x="61714" y="0"/>
                  </a:cubicBezTo>
                  <a:cubicBezTo>
                    <a:pt x="92571" y="0"/>
                    <a:pt x="120000" y="24705"/>
                    <a:pt x="120000" y="60000"/>
                  </a:cubicBezTo>
                  <a:cubicBezTo>
                    <a:pt x="120000" y="91764"/>
                    <a:pt x="92571" y="120000"/>
                    <a:pt x="61714" y="120000"/>
                  </a:cubicBezTo>
                  <a:close/>
                  <a:moveTo>
                    <a:pt x="61714" y="14117"/>
                  </a:moveTo>
                  <a:cubicBezTo>
                    <a:pt x="34285" y="14117"/>
                    <a:pt x="13714" y="35294"/>
                    <a:pt x="13714" y="60000"/>
                  </a:cubicBezTo>
                  <a:cubicBezTo>
                    <a:pt x="13714" y="84705"/>
                    <a:pt x="34285" y="105882"/>
                    <a:pt x="61714" y="105882"/>
                  </a:cubicBezTo>
                  <a:cubicBezTo>
                    <a:pt x="85714" y="105882"/>
                    <a:pt x="106285" y="84705"/>
                    <a:pt x="106285" y="60000"/>
                  </a:cubicBezTo>
                  <a:cubicBezTo>
                    <a:pt x="106285" y="35294"/>
                    <a:pt x="85714" y="14117"/>
                    <a:pt x="61714" y="141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>
              <a:off x="595313" y="4763"/>
              <a:ext cx="638100" cy="4026000"/>
            </a:xfrm>
            <a:custGeom>
              <a:pathLst>
                <a:path extrusionOk="0" h="120000" w="120000">
                  <a:moveTo>
                    <a:pt x="120000" y="120000"/>
                  </a:moveTo>
                  <a:lnTo>
                    <a:pt x="115522" y="120000"/>
                  </a:lnTo>
                  <a:lnTo>
                    <a:pt x="115522" y="109353"/>
                  </a:lnTo>
                  <a:lnTo>
                    <a:pt x="0" y="91088"/>
                  </a:lnTo>
                  <a:lnTo>
                    <a:pt x="0" y="0"/>
                  </a:lnTo>
                  <a:lnTo>
                    <a:pt x="4477" y="0"/>
                  </a:lnTo>
                  <a:lnTo>
                    <a:pt x="4477" y="90662"/>
                  </a:lnTo>
                  <a:lnTo>
                    <a:pt x="120000" y="108927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34" name="Shape 134"/>
            <p:cNvSpPr/>
            <p:nvPr/>
          </p:nvSpPr>
          <p:spPr>
            <a:xfrm>
              <a:off x="1223963" y="1382713"/>
              <a:ext cx="142800" cy="476100"/>
            </a:xfrm>
            <a:custGeom>
              <a:pathLst>
                <a:path extrusionOk="0" h="120000" w="120000">
                  <a:moveTo>
                    <a:pt x="120000" y="120000"/>
                  </a:moveTo>
                  <a:lnTo>
                    <a:pt x="104000" y="120000"/>
                  </a:lnTo>
                  <a:lnTo>
                    <a:pt x="104000" y="33600"/>
                  </a:lnTo>
                  <a:lnTo>
                    <a:pt x="0" y="3600"/>
                  </a:lnTo>
                  <a:lnTo>
                    <a:pt x="12000" y="0"/>
                  </a:lnTo>
                  <a:lnTo>
                    <a:pt x="120000" y="32400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35" name="Shape 135"/>
            <p:cNvSpPr/>
            <p:nvPr/>
          </p:nvSpPr>
          <p:spPr>
            <a:xfrm>
              <a:off x="1300163" y="1849438"/>
              <a:ext cx="109500" cy="108000"/>
            </a:xfrm>
            <a:custGeom>
              <a:pathLst>
                <a:path extrusionOk="0" h="120000" w="120000">
                  <a:moveTo>
                    <a:pt x="62608" y="120000"/>
                  </a:moveTo>
                  <a:cubicBezTo>
                    <a:pt x="26086" y="120000"/>
                    <a:pt x="0" y="93913"/>
                    <a:pt x="0" y="62608"/>
                  </a:cubicBezTo>
                  <a:cubicBezTo>
                    <a:pt x="0" y="26086"/>
                    <a:pt x="26086" y="0"/>
                    <a:pt x="62608" y="0"/>
                  </a:cubicBezTo>
                  <a:cubicBezTo>
                    <a:pt x="93913" y="0"/>
                    <a:pt x="120000" y="26086"/>
                    <a:pt x="120000" y="62608"/>
                  </a:cubicBezTo>
                  <a:cubicBezTo>
                    <a:pt x="120000" y="93913"/>
                    <a:pt x="93913" y="120000"/>
                    <a:pt x="62608" y="120000"/>
                  </a:cubicBezTo>
                  <a:close/>
                  <a:moveTo>
                    <a:pt x="62608" y="20869"/>
                  </a:moveTo>
                  <a:cubicBezTo>
                    <a:pt x="41739" y="20869"/>
                    <a:pt x="20869" y="41739"/>
                    <a:pt x="20869" y="62608"/>
                  </a:cubicBezTo>
                  <a:cubicBezTo>
                    <a:pt x="20869" y="83478"/>
                    <a:pt x="41739" y="99130"/>
                    <a:pt x="62608" y="99130"/>
                  </a:cubicBezTo>
                  <a:cubicBezTo>
                    <a:pt x="83478" y="99130"/>
                    <a:pt x="99130" y="83478"/>
                    <a:pt x="99130" y="62608"/>
                  </a:cubicBezTo>
                  <a:cubicBezTo>
                    <a:pt x="99130" y="41739"/>
                    <a:pt x="83478" y="20869"/>
                    <a:pt x="62608" y="2086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>
              <a:off x="280988" y="3417888"/>
              <a:ext cx="142800" cy="474600"/>
            </a:xfrm>
            <a:custGeom>
              <a:pathLst>
                <a:path extrusionOk="0" h="120000" w="120000">
                  <a:moveTo>
                    <a:pt x="16000" y="120000"/>
                  </a:moveTo>
                  <a:lnTo>
                    <a:pt x="0" y="120000"/>
                  </a:lnTo>
                  <a:lnTo>
                    <a:pt x="0" y="32107"/>
                  </a:lnTo>
                  <a:lnTo>
                    <a:pt x="108000" y="0"/>
                  </a:lnTo>
                  <a:lnTo>
                    <a:pt x="120000" y="3210"/>
                  </a:lnTo>
                  <a:lnTo>
                    <a:pt x="16000" y="33311"/>
                  </a:lnTo>
                  <a:lnTo>
                    <a:pt x="16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37" name="Shape 137"/>
            <p:cNvSpPr/>
            <p:nvPr/>
          </p:nvSpPr>
          <p:spPr>
            <a:xfrm>
              <a:off x="238125" y="3883025"/>
              <a:ext cx="109500" cy="109500"/>
            </a:xfrm>
            <a:custGeom>
              <a:pathLst>
                <a:path extrusionOk="0" h="120000" w="120000">
                  <a:moveTo>
                    <a:pt x="57391" y="120000"/>
                  </a:moveTo>
                  <a:cubicBezTo>
                    <a:pt x="26086" y="120000"/>
                    <a:pt x="0" y="93913"/>
                    <a:pt x="0" y="62608"/>
                  </a:cubicBezTo>
                  <a:cubicBezTo>
                    <a:pt x="0" y="26086"/>
                    <a:pt x="26086" y="0"/>
                    <a:pt x="57391" y="0"/>
                  </a:cubicBezTo>
                  <a:cubicBezTo>
                    <a:pt x="88695" y="0"/>
                    <a:pt x="120000" y="26086"/>
                    <a:pt x="120000" y="62608"/>
                  </a:cubicBezTo>
                  <a:cubicBezTo>
                    <a:pt x="120000" y="93913"/>
                    <a:pt x="88695" y="120000"/>
                    <a:pt x="57391" y="120000"/>
                  </a:cubicBezTo>
                  <a:close/>
                  <a:moveTo>
                    <a:pt x="57391" y="20869"/>
                  </a:moveTo>
                  <a:cubicBezTo>
                    <a:pt x="36521" y="20869"/>
                    <a:pt x="20869" y="41739"/>
                    <a:pt x="20869" y="62608"/>
                  </a:cubicBezTo>
                  <a:cubicBezTo>
                    <a:pt x="20869" y="83478"/>
                    <a:pt x="36521" y="99130"/>
                    <a:pt x="57391" y="99130"/>
                  </a:cubicBezTo>
                  <a:cubicBezTo>
                    <a:pt x="78260" y="99130"/>
                    <a:pt x="99130" y="83478"/>
                    <a:pt x="99130" y="62608"/>
                  </a:cubicBezTo>
                  <a:cubicBezTo>
                    <a:pt x="99130" y="41739"/>
                    <a:pt x="78260" y="20869"/>
                    <a:pt x="57391" y="2086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4763" y="2166938"/>
              <a:ext cx="114300" cy="452400"/>
            </a:xfrm>
            <a:custGeom>
              <a:pathLst>
                <a:path extrusionOk="0" h="120000" w="120000">
                  <a:moveTo>
                    <a:pt x="10000" y="119999"/>
                  </a:moveTo>
                  <a:lnTo>
                    <a:pt x="0" y="116210"/>
                  </a:lnTo>
                  <a:lnTo>
                    <a:pt x="100000" y="90947"/>
                  </a:lnTo>
                  <a:lnTo>
                    <a:pt x="100000" y="0"/>
                  </a:lnTo>
                  <a:lnTo>
                    <a:pt x="120000" y="0"/>
                  </a:lnTo>
                  <a:lnTo>
                    <a:pt x="120000" y="93473"/>
                  </a:lnTo>
                  <a:lnTo>
                    <a:pt x="10000" y="1199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39" name="Shape 139"/>
            <p:cNvSpPr/>
            <p:nvPr/>
          </p:nvSpPr>
          <p:spPr>
            <a:xfrm>
              <a:off x="52388" y="2066925"/>
              <a:ext cx="109500" cy="109500"/>
            </a:xfrm>
            <a:custGeom>
              <a:pathLst>
                <a:path extrusionOk="0" h="120000" w="120000">
                  <a:moveTo>
                    <a:pt x="62608" y="120000"/>
                  </a:moveTo>
                  <a:cubicBezTo>
                    <a:pt x="26086" y="120000"/>
                    <a:pt x="0" y="93913"/>
                    <a:pt x="0" y="62608"/>
                  </a:cubicBezTo>
                  <a:cubicBezTo>
                    <a:pt x="0" y="26086"/>
                    <a:pt x="26086" y="0"/>
                    <a:pt x="62608" y="0"/>
                  </a:cubicBezTo>
                  <a:cubicBezTo>
                    <a:pt x="93913" y="0"/>
                    <a:pt x="120000" y="26086"/>
                    <a:pt x="120000" y="62608"/>
                  </a:cubicBezTo>
                  <a:cubicBezTo>
                    <a:pt x="120000" y="93913"/>
                    <a:pt x="93913" y="120000"/>
                    <a:pt x="62608" y="120000"/>
                  </a:cubicBezTo>
                  <a:close/>
                  <a:moveTo>
                    <a:pt x="62608" y="20869"/>
                  </a:moveTo>
                  <a:cubicBezTo>
                    <a:pt x="41739" y="20869"/>
                    <a:pt x="20869" y="41739"/>
                    <a:pt x="20869" y="62608"/>
                  </a:cubicBezTo>
                  <a:cubicBezTo>
                    <a:pt x="20869" y="83478"/>
                    <a:pt x="41739" y="99130"/>
                    <a:pt x="62608" y="99130"/>
                  </a:cubicBezTo>
                  <a:cubicBezTo>
                    <a:pt x="83478" y="99130"/>
                    <a:pt x="99130" y="83478"/>
                    <a:pt x="99130" y="62608"/>
                  </a:cubicBezTo>
                  <a:cubicBezTo>
                    <a:pt x="99130" y="41739"/>
                    <a:pt x="83478" y="20869"/>
                    <a:pt x="62608" y="2086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>
              <a:off x="1228725" y="4662488"/>
              <a:ext cx="23700" cy="21813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1319213" y="5041900"/>
              <a:ext cx="371400" cy="1801800"/>
            </a:xfrm>
            <a:custGeom>
              <a:pathLst>
                <a:path extrusionOk="0" h="120000" w="120000">
                  <a:moveTo>
                    <a:pt x="7692" y="120000"/>
                  </a:moveTo>
                  <a:lnTo>
                    <a:pt x="0" y="120000"/>
                  </a:lnTo>
                  <a:lnTo>
                    <a:pt x="0" y="54449"/>
                  </a:lnTo>
                  <a:lnTo>
                    <a:pt x="0" y="54132"/>
                  </a:lnTo>
                  <a:lnTo>
                    <a:pt x="112307" y="0"/>
                  </a:lnTo>
                  <a:lnTo>
                    <a:pt x="120000" y="634"/>
                  </a:lnTo>
                  <a:lnTo>
                    <a:pt x="7692" y="54766"/>
                  </a:lnTo>
                  <a:lnTo>
                    <a:pt x="7692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42" name="Shape 142"/>
            <p:cNvSpPr/>
            <p:nvPr/>
          </p:nvSpPr>
          <p:spPr>
            <a:xfrm>
              <a:off x="1147763" y="4481513"/>
              <a:ext cx="190500" cy="19050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4000" y="108000"/>
                    <a:pt x="108000" y="87000"/>
                    <a:pt x="108000" y="60000"/>
                  </a:cubicBezTo>
                  <a:cubicBezTo>
                    <a:pt x="108000" y="33000"/>
                    <a:pt x="84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>
              <a:off x="819150" y="3983038"/>
              <a:ext cx="347700" cy="2860800"/>
            </a:xfrm>
            <a:custGeom>
              <a:pathLst>
                <a:path extrusionOk="0" h="120000" w="120000">
                  <a:moveTo>
                    <a:pt x="120000" y="120000"/>
                  </a:moveTo>
                  <a:lnTo>
                    <a:pt x="110136" y="120000"/>
                  </a:lnTo>
                  <a:lnTo>
                    <a:pt x="110136" y="78912"/>
                  </a:lnTo>
                  <a:lnTo>
                    <a:pt x="0" y="199"/>
                  </a:lnTo>
                  <a:lnTo>
                    <a:pt x="8219" y="0"/>
                  </a:lnTo>
                  <a:lnTo>
                    <a:pt x="120000" y="78912"/>
                  </a:lnTo>
                  <a:lnTo>
                    <a:pt x="12000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44" name="Shape 144"/>
            <p:cNvSpPr/>
            <p:nvPr/>
          </p:nvSpPr>
          <p:spPr>
            <a:xfrm>
              <a:off x="728663" y="3806825"/>
              <a:ext cx="190500" cy="19050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4000"/>
                    <a:pt x="33000" y="108000"/>
                    <a:pt x="60000" y="108000"/>
                  </a:cubicBezTo>
                  <a:cubicBezTo>
                    <a:pt x="87000" y="108000"/>
                    <a:pt x="108000" y="84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624013" y="4867275"/>
              <a:ext cx="190500" cy="18900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4000" y="108000"/>
                    <a:pt x="108000" y="87000"/>
                    <a:pt x="108000" y="60000"/>
                  </a:cubicBezTo>
                  <a:cubicBezTo>
                    <a:pt x="108000" y="33000"/>
                    <a:pt x="84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1404938" y="5422900"/>
              <a:ext cx="371400" cy="1425600"/>
            </a:xfrm>
            <a:custGeom>
              <a:pathLst>
                <a:path extrusionOk="0" h="120000" w="120000">
                  <a:moveTo>
                    <a:pt x="9230" y="120000"/>
                  </a:moveTo>
                  <a:lnTo>
                    <a:pt x="0" y="120000"/>
                  </a:lnTo>
                  <a:lnTo>
                    <a:pt x="0" y="68819"/>
                  </a:lnTo>
                  <a:lnTo>
                    <a:pt x="0" y="68418"/>
                  </a:lnTo>
                  <a:lnTo>
                    <a:pt x="113846" y="0"/>
                  </a:lnTo>
                  <a:lnTo>
                    <a:pt x="120000" y="801"/>
                  </a:lnTo>
                  <a:lnTo>
                    <a:pt x="9230" y="69220"/>
                  </a:lnTo>
                  <a:lnTo>
                    <a:pt x="923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47" name="Shape 147"/>
            <p:cNvSpPr/>
            <p:nvPr/>
          </p:nvSpPr>
          <p:spPr>
            <a:xfrm>
              <a:off x="1666875" y="5945188"/>
              <a:ext cx="152400" cy="912900"/>
            </a:xfrm>
            <a:custGeom>
              <a:pathLst>
                <a:path extrusionOk="0" h="120000" w="120000">
                  <a:moveTo>
                    <a:pt x="18750" y="120000"/>
                  </a:moveTo>
                  <a:lnTo>
                    <a:pt x="0" y="118747"/>
                  </a:lnTo>
                  <a:lnTo>
                    <a:pt x="101250" y="79930"/>
                  </a:lnTo>
                  <a:lnTo>
                    <a:pt x="101250" y="0"/>
                  </a:lnTo>
                  <a:lnTo>
                    <a:pt x="120000" y="0"/>
                  </a:lnTo>
                  <a:lnTo>
                    <a:pt x="120000" y="80556"/>
                  </a:lnTo>
                  <a:lnTo>
                    <a:pt x="18750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48" name="Shape 148"/>
            <p:cNvSpPr/>
            <p:nvPr/>
          </p:nvSpPr>
          <p:spPr>
            <a:xfrm>
              <a:off x="1709738" y="5246688"/>
              <a:ext cx="190500" cy="19050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1709738" y="5764213"/>
              <a:ext cx="190500" cy="19050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00" y="120000"/>
                    <a:pt x="0" y="93000"/>
                    <a:pt x="0" y="60000"/>
                  </a:cubicBezTo>
                  <a:cubicBezTo>
                    <a:pt x="0" y="27000"/>
                    <a:pt x="27000" y="0"/>
                    <a:pt x="60000" y="0"/>
                  </a:cubicBezTo>
                  <a:cubicBezTo>
                    <a:pt x="93000" y="0"/>
                    <a:pt x="120000" y="27000"/>
                    <a:pt x="120000" y="60000"/>
                  </a:cubicBezTo>
                  <a:cubicBezTo>
                    <a:pt x="120000" y="93000"/>
                    <a:pt x="93000" y="120000"/>
                    <a:pt x="60000" y="120000"/>
                  </a:cubicBezTo>
                  <a:close/>
                  <a:moveTo>
                    <a:pt x="60000" y="12000"/>
                  </a:moveTo>
                  <a:cubicBezTo>
                    <a:pt x="33000" y="12000"/>
                    <a:pt x="12000" y="33000"/>
                    <a:pt x="12000" y="60000"/>
                  </a:cubicBezTo>
                  <a:cubicBezTo>
                    <a:pt x="12000" y="87000"/>
                    <a:pt x="33000" y="108000"/>
                    <a:pt x="60000" y="108000"/>
                  </a:cubicBezTo>
                  <a:cubicBezTo>
                    <a:pt x="87000" y="108000"/>
                    <a:pt x="108000" y="87000"/>
                    <a:pt x="108000" y="60000"/>
                  </a:cubicBezTo>
                  <a:cubicBezTo>
                    <a:pt x="108000" y="33000"/>
                    <a:pt x="87000" y="12000"/>
                    <a:pt x="60000" y="120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1766888" y="6330950"/>
              <a:ext cx="419100" cy="527100"/>
            </a:xfrm>
            <a:custGeom>
              <a:pathLst>
                <a:path extrusionOk="0" h="120000" w="120000">
                  <a:moveTo>
                    <a:pt x="5454" y="119999"/>
                  </a:moveTo>
                  <a:lnTo>
                    <a:pt x="0" y="117831"/>
                  </a:lnTo>
                  <a:lnTo>
                    <a:pt x="20454" y="74457"/>
                  </a:lnTo>
                  <a:lnTo>
                    <a:pt x="115909" y="0"/>
                  </a:lnTo>
                  <a:lnTo>
                    <a:pt x="120000" y="4337"/>
                  </a:lnTo>
                  <a:lnTo>
                    <a:pt x="27272" y="77710"/>
                  </a:lnTo>
                  <a:lnTo>
                    <a:pt x="5454" y="1199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51" name="Shape 151"/>
            <p:cNvSpPr/>
            <p:nvPr/>
          </p:nvSpPr>
          <p:spPr>
            <a:xfrm>
              <a:off x="2147888" y="6221413"/>
              <a:ext cx="157200" cy="147600"/>
            </a:xfrm>
            <a:custGeom>
              <a:pathLst>
                <a:path extrusionOk="0" h="120000" w="120000">
                  <a:moveTo>
                    <a:pt x="58181" y="120000"/>
                  </a:moveTo>
                  <a:cubicBezTo>
                    <a:pt x="43636" y="120000"/>
                    <a:pt x="29090" y="112258"/>
                    <a:pt x="18181" y="100645"/>
                  </a:cubicBezTo>
                  <a:cubicBezTo>
                    <a:pt x="7272" y="92903"/>
                    <a:pt x="0" y="77419"/>
                    <a:pt x="0" y="58064"/>
                  </a:cubicBezTo>
                  <a:cubicBezTo>
                    <a:pt x="0" y="42580"/>
                    <a:pt x="7272" y="27096"/>
                    <a:pt x="18181" y="15483"/>
                  </a:cubicBezTo>
                  <a:cubicBezTo>
                    <a:pt x="29090" y="3870"/>
                    <a:pt x="43636" y="0"/>
                    <a:pt x="58181" y="0"/>
                  </a:cubicBezTo>
                  <a:cubicBezTo>
                    <a:pt x="72727" y="0"/>
                    <a:pt x="87272" y="3870"/>
                    <a:pt x="98181" y="15483"/>
                  </a:cubicBezTo>
                  <a:cubicBezTo>
                    <a:pt x="120000" y="38709"/>
                    <a:pt x="120000" y="77419"/>
                    <a:pt x="98181" y="100645"/>
                  </a:cubicBezTo>
                  <a:cubicBezTo>
                    <a:pt x="87272" y="112258"/>
                    <a:pt x="72727" y="120000"/>
                    <a:pt x="58181" y="120000"/>
                  </a:cubicBezTo>
                  <a:close/>
                  <a:moveTo>
                    <a:pt x="58181" y="15483"/>
                  </a:moveTo>
                  <a:cubicBezTo>
                    <a:pt x="47272" y="15483"/>
                    <a:pt x="36363" y="19354"/>
                    <a:pt x="29090" y="27096"/>
                  </a:cubicBezTo>
                  <a:cubicBezTo>
                    <a:pt x="21818" y="34838"/>
                    <a:pt x="14545" y="46451"/>
                    <a:pt x="14545" y="58064"/>
                  </a:cubicBezTo>
                  <a:cubicBezTo>
                    <a:pt x="14545" y="73548"/>
                    <a:pt x="21818" y="81290"/>
                    <a:pt x="29090" y="92903"/>
                  </a:cubicBezTo>
                  <a:cubicBezTo>
                    <a:pt x="36363" y="100645"/>
                    <a:pt x="47272" y="104516"/>
                    <a:pt x="58181" y="104516"/>
                  </a:cubicBezTo>
                  <a:cubicBezTo>
                    <a:pt x="69090" y="104516"/>
                    <a:pt x="80000" y="100645"/>
                    <a:pt x="87272" y="92903"/>
                  </a:cubicBezTo>
                  <a:cubicBezTo>
                    <a:pt x="105454" y="73548"/>
                    <a:pt x="105454" y="46451"/>
                    <a:pt x="87272" y="27096"/>
                  </a:cubicBezTo>
                  <a:cubicBezTo>
                    <a:pt x="80000" y="19354"/>
                    <a:pt x="69090" y="15483"/>
                    <a:pt x="58181" y="1548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504825" y="9525"/>
              <a:ext cx="233400" cy="5103900"/>
            </a:xfrm>
            <a:custGeom>
              <a:pathLst>
                <a:path extrusionOk="0" h="120000" w="120000">
                  <a:moveTo>
                    <a:pt x="107755" y="120000"/>
                  </a:moveTo>
                  <a:lnTo>
                    <a:pt x="105306" y="102793"/>
                  </a:lnTo>
                  <a:lnTo>
                    <a:pt x="0" y="70954"/>
                  </a:lnTo>
                  <a:lnTo>
                    <a:pt x="0" y="0"/>
                  </a:lnTo>
                  <a:lnTo>
                    <a:pt x="12244" y="0"/>
                  </a:lnTo>
                  <a:lnTo>
                    <a:pt x="12244" y="70842"/>
                  </a:lnTo>
                  <a:lnTo>
                    <a:pt x="117551" y="102793"/>
                  </a:lnTo>
                  <a:lnTo>
                    <a:pt x="120000" y="120000"/>
                  </a:lnTo>
                  <a:lnTo>
                    <a:pt x="107755" y="1200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153" name="Shape 153"/>
            <p:cNvSpPr/>
            <p:nvPr/>
          </p:nvSpPr>
          <p:spPr>
            <a:xfrm>
              <a:off x="633413" y="5103813"/>
              <a:ext cx="185700" cy="185700"/>
            </a:xfrm>
            <a:custGeom>
              <a:pathLst>
                <a:path extrusionOk="0" h="120000" w="120000">
                  <a:moveTo>
                    <a:pt x="61538" y="120000"/>
                  </a:moveTo>
                  <a:cubicBezTo>
                    <a:pt x="27692" y="120000"/>
                    <a:pt x="0" y="92307"/>
                    <a:pt x="0" y="58461"/>
                  </a:cubicBezTo>
                  <a:cubicBezTo>
                    <a:pt x="0" y="27692"/>
                    <a:pt x="27692" y="0"/>
                    <a:pt x="61538" y="0"/>
                  </a:cubicBezTo>
                  <a:cubicBezTo>
                    <a:pt x="92307" y="0"/>
                    <a:pt x="120000" y="27692"/>
                    <a:pt x="120000" y="58461"/>
                  </a:cubicBezTo>
                  <a:cubicBezTo>
                    <a:pt x="120000" y="92307"/>
                    <a:pt x="92307" y="120000"/>
                    <a:pt x="61538" y="120000"/>
                  </a:cubicBezTo>
                  <a:close/>
                  <a:moveTo>
                    <a:pt x="61538" y="12307"/>
                  </a:moveTo>
                  <a:cubicBezTo>
                    <a:pt x="33846" y="12307"/>
                    <a:pt x="12307" y="33846"/>
                    <a:pt x="12307" y="58461"/>
                  </a:cubicBezTo>
                  <a:cubicBezTo>
                    <a:pt x="12307" y="86153"/>
                    <a:pt x="33846" y="107692"/>
                    <a:pt x="61538" y="107692"/>
                  </a:cubicBezTo>
                  <a:cubicBezTo>
                    <a:pt x="86153" y="107692"/>
                    <a:pt x="107692" y="86153"/>
                    <a:pt x="107692" y="58461"/>
                  </a:cubicBezTo>
                  <a:cubicBezTo>
                    <a:pt x="107692" y="33846"/>
                    <a:pt x="86153" y="12307"/>
                    <a:pt x="61538" y="1230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rIns="68575" wrap="square" tIns="6857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54" name="Shape 154"/>
          <p:cNvSpPr txBox="1"/>
          <p:nvPr>
            <p:ph type="ctrTitle"/>
          </p:nvPr>
        </p:nvSpPr>
        <p:spPr>
          <a:xfrm>
            <a:off x="1407318" y="841772"/>
            <a:ext cx="65937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3600"/>
              <a:buFont typeface="Questrial"/>
              <a:buNone/>
              <a:defRPr b="0" i="0" sz="36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buSzPts val="1100"/>
              <a:buNone/>
              <a:defRPr sz="1400"/>
            </a:lvl9pPr>
          </a:lstStyle>
          <a:p/>
        </p:txBody>
      </p:sp>
      <p:sp>
        <p:nvSpPr>
          <p:cNvPr id="155" name="Shape 155"/>
          <p:cNvSpPr txBox="1"/>
          <p:nvPr>
            <p:ph idx="1" type="subTitle"/>
          </p:nvPr>
        </p:nvSpPr>
        <p:spPr>
          <a:xfrm>
            <a:off x="1407318" y="2701528"/>
            <a:ext cx="65937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wrap="square" tIns="68575"/>
          <a:lstStyle>
            <a:lvl1pPr indent="0" lvl="0" marL="0" marR="0" rtl="0" algn="l">
              <a:lnSpc>
                <a:spcPct val="120000"/>
              </a:lnSpc>
              <a:spcBef>
                <a:spcPts val="800"/>
              </a:spcBef>
              <a:buClr>
                <a:schemeClr val="lt2"/>
              </a:buClr>
              <a:buSzPts val="1900"/>
              <a:buFont typeface="Arial"/>
              <a:buNone/>
              <a:defRPr b="0" i="0" sz="1500" u="none" cap="none" strike="noStrik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ctr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ctr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ctr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ctr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ctr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ctr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ctr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ctr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56" name="Shape 156"/>
          <p:cNvSpPr txBox="1"/>
          <p:nvPr>
            <p:ph idx="10" type="dt"/>
          </p:nvPr>
        </p:nvSpPr>
        <p:spPr>
          <a:xfrm>
            <a:off x="5308133" y="405765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r">
              <a:spcBef>
                <a:spcPts val="0"/>
              </a:spcBef>
              <a:buSzPts val="1100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57" name="Shape 157"/>
          <p:cNvSpPr txBox="1"/>
          <p:nvPr>
            <p:ph idx="11" type="ftr"/>
          </p:nvPr>
        </p:nvSpPr>
        <p:spPr>
          <a:xfrm>
            <a:off x="1407318" y="4057651"/>
            <a:ext cx="384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spcBef>
                <a:spcPts val="0"/>
              </a:spcBef>
              <a:buSzPts val="1100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58" name="Shape 158"/>
          <p:cNvSpPr txBox="1"/>
          <p:nvPr>
            <p:ph idx="12" type="sldNum"/>
          </p:nvPr>
        </p:nvSpPr>
        <p:spPr>
          <a:xfrm>
            <a:off x="7422683" y="4057649"/>
            <a:ext cx="578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idx="10" type="dt"/>
          </p:nvPr>
        </p:nvSpPr>
        <p:spPr>
          <a:xfrm>
            <a:off x="5592691" y="441245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r">
              <a:spcBef>
                <a:spcPts val="0"/>
              </a:spcBef>
              <a:buSzPts val="1100"/>
              <a:buNone/>
              <a:defRPr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61" name="Shape 161"/>
          <p:cNvSpPr txBox="1"/>
          <p:nvPr>
            <p:ph idx="11" type="ftr"/>
          </p:nvPr>
        </p:nvSpPr>
        <p:spPr>
          <a:xfrm>
            <a:off x="856058" y="4412456"/>
            <a:ext cx="4679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spcBef>
                <a:spcPts val="0"/>
              </a:spcBef>
              <a:buSzPts val="1100"/>
              <a:buNone/>
              <a:defRPr sz="8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62" name="Shape 162"/>
          <p:cNvSpPr txBox="1"/>
          <p:nvPr>
            <p:ph idx="12" type="sldNum"/>
          </p:nvPr>
        </p:nvSpPr>
        <p:spPr>
          <a:xfrm>
            <a:off x="7707241" y="4412455"/>
            <a:ext cx="578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title"/>
          </p:nvPr>
        </p:nvSpPr>
        <p:spPr>
          <a:xfrm>
            <a:off x="856060" y="463889"/>
            <a:ext cx="7429500" cy="110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2700"/>
              <a:buFont typeface="Questrial"/>
              <a:buNone/>
              <a:defRPr b="0" i="0" sz="2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buSzPts val="1100"/>
              <a:buNone/>
              <a:defRPr sz="1400"/>
            </a:lvl9pPr>
          </a:lstStyle>
          <a:p/>
        </p:txBody>
      </p:sp>
      <p:sp>
        <p:nvSpPr>
          <p:cNvPr id="165" name="Shape 165"/>
          <p:cNvSpPr txBox="1"/>
          <p:nvPr>
            <p:ph idx="10" type="dt"/>
          </p:nvPr>
        </p:nvSpPr>
        <p:spPr>
          <a:xfrm>
            <a:off x="5592691" y="441245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r">
              <a:spcBef>
                <a:spcPts val="0"/>
              </a:spcBef>
              <a:buSzPts val="1100"/>
              <a:buNone/>
              <a:defRPr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66" name="Shape 166"/>
          <p:cNvSpPr txBox="1"/>
          <p:nvPr>
            <p:ph idx="11" type="ftr"/>
          </p:nvPr>
        </p:nvSpPr>
        <p:spPr>
          <a:xfrm>
            <a:off x="856058" y="4412456"/>
            <a:ext cx="4679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spcBef>
                <a:spcPts val="0"/>
              </a:spcBef>
              <a:buSzPts val="1100"/>
              <a:buNone/>
              <a:defRPr sz="8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67" name="Shape 167"/>
          <p:cNvSpPr txBox="1"/>
          <p:nvPr>
            <p:ph idx="12" type="sldNum"/>
          </p:nvPr>
        </p:nvSpPr>
        <p:spPr>
          <a:xfrm>
            <a:off x="7707241" y="4412455"/>
            <a:ext cx="578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type="title"/>
          </p:nvPr>
        </p:nvSpPr>
        <p:spPr>
          <a:xfrm>
            <a:off x="856060" y="463889"/>
            <a:ext cx="7429500" cy="110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2700"/>
              <a:buFont typeface="Questrial"/>
              <a:buNone/>
              <a:defRPr b="0" i="0" sz="2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buSzPts val="1100"/>
              <a:buNone/>
              <a:defRPr sz="1400"/>
            </a:lvl9pPr>
          </a:lstStyle>
          <a:p/>
        </p:txBody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856059" y="1687115"/>
            <a:ext cx="7429500" cy="26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wrap="square" tIns="68575"/>
          <a:lstStyle>
            <a:lvl1pPr indent="-38100" lvl="0" marL="17780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23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63500" lvl="1" marL="520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76200" lvl="2" marL="863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76200" lvl="3" marL="1206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76200" lvl="4" marL="1549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1892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235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25781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29210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71" name="Shape 171"/>
          <p:cNvSpPr txBox="1"/>
          <p:nvPr>
            <p:ph idx="10" type="dt"/>
          </p:nvPr>
        </p:nvSpPr>
        <p:spPr>
          <a:xfrm>
            <a:off x="5592691" y="441245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r">
              <a:spcBef>
                <a:spcPts val="0"/>
              </a:spcBef>
              <a:buSzPts val="1100"/>
              <a:buNone/>
              <a:defRPr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72" name="Shape 172"/>
          <p:cNvSpPr txBox="1"/>
          <p:nvPr>
            <p:ph idx="11" type="ftr"/>
          </p:nvPr>
        </p:nvSpPr>
        <p:spPr>
          <a:xfrm>
            <a:off x="856058" y="4412456"/>
            <a:ext cx="4679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spcBef>
                <a:spcPts val="0"/>
              </a:spcBef>
              <a:buSzPts val="1100"/>
              <a:buNone/>
              <a:defRPr sz="8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73" name="Shape 173"/>
          <p:cNvSpPr txBox="1"/>
          <p:nvPr>
            <p:ph idx="12" type="sldNum"/>
          </p:nvPr>
        </p:nvSpPr>
        <p:spPr>
          <a:xfrm>
            <a:off x="7707241" y="4412455"/>
            <a:ext cx="578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x="856058" y="1064419"/>
            <a:ext cx="74295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2700"/>
              <a:buFont typeface="Questrial"/>
              <a:buNone/>
              <a:defRPr b="0" i="0" sz="2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buSzPts val="1100"/>
              <a:buNone/>
              <a:defRPr sz="1400"/>
            </a:lvl9pPr>
          </a:lstStyle>
          <a:p/>
        </p:txBody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856058" y="3318272"/>
            <a:ext cx="74295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wrap="square" tIns="68575"/>
          <a:lstStyle>
            <a:lvl1pPr indent="0" lvl="0" marL="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17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77" name="Shape 177"/>
          <p:cNvSpPr txBox="1"/>
          <p:nvPr>
            <p:ph idx="10" type="dt"/>
          </p:nvPr>
        </p:nvSpPr>
        <p:spPr>
          <a:xfrm>
            <a:off x="5592691" y="441245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r">
              <a:spcBef>
                <a:spcPts val="0"/>
              </a:spcBef>
              <a:buSzPts val="1100"/>
              <a:buNone/>
              <a:defRPr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78" name="Shape 178"/>
          <p:cNvSpPr txBox="1"/>
          <p:nvPr>
            <p:ph idx="11" type="ftr"/>
          </p:nvPr>
        </p:nvSpPr>
        <p:spPr>
          <a:xfrm>
            <a:off x="856058" y="4412456"/>
            <a:ext cx="4679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spcBef>
                <a:spcPts val="0"/>
              </a:spcBef>
              <a:buSzPts val="1100"/>
              <a:buNone/>
              <a:defRPr sz="8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79" name="Shape 179"/>
          <p:cNvSpPr txBox="1"/>
          <p:nvPr>
            <p:ph idx="12" type="sldNum"/>
          </p:nvPr>
        </p:nvSpPr>
        <p:spPr>
          <a:xfrm>
            <a:off x="7707241" y="4412455"/>
            <a:ext cx="578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>
            <p:ph type="title"/>
          </p:nvPr>
        </p:nvSpPr>
        <p:spPr>
          <a:xfrm>
            <a:off x="856060" y="463889"/>
            <a:ext cx="7429500" cy="110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2700"/>
              <a:buFont typeface="Questrial"/>
              <a:buNone/>
              <a:defRPr b="0" i="0" sz="2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buSzPts val="1100"/>
              <a:buNone/>
              <a:defRPr sz="1400"/>
            </a:lvl9pPr>
          </a:lstStyle>
          <a:p/>
        </p:txBody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856057" y="1687114"/>
            <a:ext cx="3658800" cy="26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wrap="square" tIns="68575"/>
          <a:lstStyle>
            <a:lvl1pPr indent="-38100" lvl="0" marL="17780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23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63500" lvl="1" marL="520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76200" lvl="2" marL="863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76200" lvl="3" marL="1206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76200" lvl="4" marL="1549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1892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235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25781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29210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83" name="Shape 183"/>
          <p:cNvSpPr txBox="1"/>
          <p:nvPr>
            <p:ph idx="2" type="body"/>
          </p:nvPr>
        </p:nvSpPr>
        <p:spPr>
          <a:xfrm>
            <a:off x="4629150" y="1687114"/>
            <a:ext cx="3656400" cy="26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wrap="square" tIns="68575"/>
          <a:lstStyle>
            <a:lvl1pPr indent="-38100" lvl="0" marL="17780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23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63500" lvl="1" marL="520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76200" lvl="2" marL="863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76200" lvl="3" marL="1206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76200" lvl="4" marL="1549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1892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235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25781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29210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84" name="Shape 184"/>
          <p:cNvSpPr txBox="1"/>
          <p:nvPr>
            <p:ph idx="10" type="dt"/>
          </p:nvPr>
        </p:nvSpPr>
        <p:spPr>
          <a:xfrm>
            <a:off x="5592691" y="441245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r">
              <a:spcBef>
                <a:spcPts val="0"/>
              </a:spcBef>
              <a:buSzPts val="1100"/>
              <a:buNone/>
              <a:defRPr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85" name="Shape 185"/>
          <p:cNvSpPr txBox="1"/>
          <p:nvPr>
            <p:ph idx="11" type="ftr"/>
          </p:nvPr>
        </p:nvSpPr>
        <p:spPr>
          <a:xfrm>
            <a:off x="856058" y="4412456"/>
            <a:ext cx="4679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spcBef>
                <a:spcPts val="0"/>
              </a:spcBef>
              <a:buSzPts val="1100"/>
              <a:buNone/>
              <a:defRPr sz="8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86" name="Shape 186"/>
          <p:cNvSpPr txBox="1"/>
          <p:nvPr>
            <p:ph idx="12" type="sldNum"/>
          </p:nvPr>
        </p:nvSpPr>
        <p:spPr>
          <a:xfrm>
            <a:off x="7707241" y="4412455"/>
            <a:ext cx="578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>
            <p:ph type="title"/>
          </p:nvPr>
        </p:nvSpPr>
        <p:spPr>
          <a:xfrm>
            <a:off x="856058" y="464344"/>
            <a:ext cx="7429500" cy="11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2700"/>
              <a:buFont typeface="Questrial"/>
              <a:buNone/>
              <a:defRPr b="0" i="0" sz="2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buSzPts val="1100"/>
              <a:buNone/>
              <a:defRPr sz="1400"/>
            </a:lvl9pPr>
          </a:lstStyle>
          <a:p/>
        </p:txBody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1027514" y="1687114"/>
            <a:ext cx="3487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3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90" name="Shape 190"/>
          <p:cNvSpPr txBox="1"/>
          <p:nvPr>
            <p:ph idx="2" type="body"/>
          </p:nvPr>
        </p:nvSpPr>
        <p:spPr>
          <a:xfrm>
            <a:off x="856057" y="2305048"/>
            <a:ext cx="3658800" cy="20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wrap="square" tIns="68575"/>
          <a:lstStyle>
            <a:lvl1pPr indent="-38100" lvl="0" marL="17780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23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63500" lvl="1" marL="520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76200" lvl="2" marL="863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76200" lvl="3" marL="1206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76200" lvl="4" marL="1549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1892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235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25781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29210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91" name="Shape 191"/>
          <p:cNvSpPr txBox="1"/>
          <p:nvPr>
            <p:ph idx="3" type="body"/>
          </p:nvPr>
        </p:nvSpPr>
        <p:spPr>
          <a:xfrm>
            <a:off x="4800606" y="1687114"/>
            <a:ext cx="34851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3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92" name="Shape 192"/>
          <p:cNvSpPr txBox="1"/>
          <p:nvPr>
            <p:ph idx="4" type="body"/>
          </p:nvPr>
        </p:nvSpPr>
        <p:spPr>
          <a:xfrm>
            <a:off x="4629150" y="2305048"/>
            <a:ext cx="3656400" cy="20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wrap="square" tIns="68575"/>
          <a:lstStyle>
            <a:lvl1pPr indent="-38100" lvl="0" marL="17780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23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63500" lvl="1" marL="520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76200" lvl="2" marL="863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76200" lvl="3" marL="1206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76200" lvl="4" marL="1549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1892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235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25781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29210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93" name="Shape 193"/>
          <p:cNvSpPr txBox="1"/>
          <p:nvPr>
            <p:ph idx="10" type="dt"/>
          </p:nvPr>
        </p:nvSpPr>
        <p:spPr>
          <a:xfrm>
            <a:off x="5592691" y="441245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r">
              <a:spcBef>
                <a:spcPts val="0"/>
              </a:spcBef>
              <a:buSzPts val="1100"/>
              <a:buNone/>
              <a:defRPr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94" name="Shape 194"/>
          <p:cNvSpPr txBox="1"/>
          <p:nvPr>
            <p:ph idx="11" type="ftr"/>
          </p:nvPr>
        </p:nvSpPr>
        <p:spPr>
          <a:xfrm>
            <a:off x="856058" y="4412456"/>
            <a:ext cx="4679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spcBef>
                <a:spcPts val="0"/>
              </a:spcBef>
              <a:buSzPts val="1100"/>
              <a:buNone/>
              <a:defRPr sz="8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95" name="Shape 195"/>
          <p:cNvSpPr txBox="1"/>
          <p:nvPr>
            <p:ph idx="12" type="sldNum"/>
          </p:nvPr>
        </p:nvSpPr>
        <p:spPr>
          <a:xfrm>
            <a:off x="7707241" y="4412455"/>
            <a:ext cx="578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type="title"/>
          </p:nvPr>
        </p:nvSpPr>
        <p:spPr>
          <a:xfrm>
            <a:off x="860029" y="457201"/>
            <a:ext cx="28920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2400"/>
              <a:buFont typeface="Questrial"/>
              <a:buNone/>
              <a:defRPr b="0" i="0" sz="2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buSzPts val="1100"/>
              <a:buNone/>
              <a:defRPr sz="1400"/>
            </a:lvl9pPr>
          </a:lstStyle>
          <a:p/>
        </p:txBody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3867150" y="444500"/>
            <a:ext cx="4418400" cy="38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-38100" lvl="0" marL="17780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23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63500" lvl="1" marL="520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76200" lvl="2" marL="863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76200" lvl="3" marL="1206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76200" lvl="4" marL="1549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1892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235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25781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29210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99" name="Shape 199"/>
          <p:cNvSpPr txBox="1"/>
          <p:nvPr>
            <p:ph idx="2" type="body"/>
          </p:nvPr>
        </p:nvSpPr>
        <p:spPr>
          <a:xfrm>
            <a:off x="860029" y="1687114"/>
            <a:ext cx="2892000" cy="26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wrap="square" tIns="68575"/>
          <a:lstStyle>
            <a:lvl1pPr indent="0" lvl="0" marL="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15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00" name="Shape 200"/>
          <p:cNvSpPr txBox="1"/>
          <p:nvPr>
            <p:ph idx="10" type="dt"/>
          </p:nvPr>
        </p:nvSpPr>
        <p:spPr>
          <a:xfrm>
            <a:off x="5592691" y="441245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r">
              <a:spcBef>
                <a:spcPts val="0"/>
              </a:spcBef>
              <a:buSzPts val="1100"/>
              <a:buNone/>
              <a:defRPr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01" name="Shape 201"/>
          <p:cNvSpPr txBox="1"/>
          <p:nvPr>
            <p:ph idx="11" type="ftr"/>
          </p:nvPr>
        </p:nvSpPr>
        <p:spPr>
          <a:xfrm>
            <a:off x="856058" y="4412456"/>
            <a:ext cx="4679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spcBef>
                <a:spcPts val="0"/>
              </a:spcBef>
              <a:buSzPts val="1100"/>
              <a:buNone/>
              <a:defRPr sz="8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02" name="Shape 202"/>
          <p:cNvSpPr txBox="1"/>
          <p:nvPr>
            <p:ph idx="12" type="sldNum"/>
          </p:nvPr>
        </p:nvSpPr>
        <p:spPr>
          <a:xfrm>
            <a:off x="7707241" y="4412455"/>
            <a:ext cx="578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ts val="3600"/>
              <a:buNone/>
              <a:defRPr sz="3600"/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type="title"/>
          </p:nvPr>
        </p:nvSpPr>
        <p:spPr>
          <a:xfrm>
            <a:off x="856060" y="457200"/>
            <a:ext cx="44508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2400"/>
              <a:buFont typeface="Questrial"/>
              <a:buNone/>
              <a:defRPr b="0" i="0" sz="2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buSzPts val="1100"/>
              <a:buNone/>
              <a:defRPr sz="1400"/>
            </a:lvl9pPr>
          </a:lstStyle>
          <a:p/>
        </p:txBody>
      </p:sp>
      <p:sp>
        <p:nvSpPr>
          <p:cNvPr id="205" name="Shape 205"/>
          <p:cNvSpPr/>
          <p:nvPr>
            <p:ph idx="2" type="pic"/>
          </p:nvPr>
        </p:nvSpPr>
        <p:spPr>
          <a:xfrm>
            <a:off x="5535541" y="457201"/>
            <a:ext cx="2749800" cy="3886200"/>
          </a:xfrm>
          <a:prstGeom prst="round2DiagRect">
            <a:avLst>
              <a:gd fmla="val 5608" name="adj1"/>
              <a:gd fmla="val 0" name="adj2"/>
            </a:avLst>
          </a:prstGeom>
          <a:noFill/>
          <a:ln cap="sq" cmpd="sng" w="19050">
            <a:solidFill>
              <a:srgbClr val="B3FFFF">
                <a:alpha val="60000"/>
              </a:srgbClr>
            </a:solidFill>
            <a:prstDash val="solid"/>
            <a:miter lim="800000"/>
            <a:headEnd len="med" w="med" type="none"/>
            <a:tailEnd len="med" w="med" type="none"/>
          </a:ln>
          <a:effectLst>
            <a:outerShdw blurRad="889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68575" lIns="68575" rIns="68575" wrap="square" tIns="68575"/>
          <a:lstStyle>
            <a:lvl1pPr indent="0" lvl="0" marL="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30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2600"/>
              <a:buFont typeface="Arial"/>
              <a:buNone/>
              <a:defRPr b="0" i="0" sz="2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23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856057" y="1687114"/>
            <a:ext cx="4450800" cy="26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wrap="square" tIns="68575"/>
          <a:lstStyle>
            <a:lvl1pPr indent="0" lvl="0" marL="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15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07" name="Shape 207"/>
          <p:cNvSpPr txBox="1"/>
          <p:nvPr>
            <p:ph idx="10" type="dt"/>
          </p:nvPr>
        </p:nvSpPr>
        <p:spPr>
          <a:xfrm>
            <a:off x="5592691" y="441245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r">
              <a:spcBef>
                <a:spcPts val="0"/>
              </a:spcBef>
              <a:buSzPts val="1100"/>
              <a:buNone/>
              <a:defRPr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08" name="Shape 208"/>
          <p:cNvSpPr txBox="1"/>
          <p:nvPr>
            <p:ph idx="11" type="ftr"/>
          </p:nvPr>
        </p:nvSpPr>
        <p:spPr>
          <a:xfrm>
            <a:off x="856058" y="4412456"/>
            <a:ext cx="4679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spcBef>
                <a:spcPts val="0"/>
              </a:spcBef>
              <a:buSzPts val="1100"/>
              <a:buNone/>
              <a:defRPr sz="8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09" name="Shape 209"/>
          <p:cNvSpPr txBox="1"/>
          <p:nvPr>
            <p:ph idx="12" type="sldNum"/>
          </p:nvPr>
        </p:nvSpPr>
        <p:spPr>
          <a:xfrm>
            <a:off x="7707241" y="4412455"/>
            <a:ext cx="578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anoramic Picture with Caption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type="title"/>
          </p:nvPr>
        </p:nvSpPr>
        <p:spPr>
          <a:xfrm>
            <a:off x="856057" y="3228498"/>
            <a:ext cx="74343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2400"/>
              <a:buFont typeface="Questrial"/>
              <a:buNone/>
              <a:defRPr b="0" i="0" sz="2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buSzPts val="1100"/>
              <a:buNone/>
              <a:defRPr sz="1400"/>
            </a:lvl9pPr>
          </a:lstStyle>
          <a:p/>
        </p:txBody>
      </p:sp>
      <p:sp>
        <p:nvSpPr>
          <p:cNvPr id="212" name="Shape 212"/>
          <p:cNvSpPr/>
          <p:nvPr>
            <p:ph idx="2" type="pic"/>
          </p:nvPr>
        </p:nvSpPr>
        <p:spPr>
          <a:xfrm>
            <a:off x="856058" y="454819"/>
            <a:ext cx="7434300" cy="2474700"/>
          </a:xfrm>
          <a:prstGeom prst="round2DiagRect">
            <a:avLst>
              <a:gd fmla="val 4860" name="adj1"/>
              <a:gd fmla="val 0" name="adj2"/>
            </a:avLst>
          </a:prstGeom>
          <a:noFill/>
          <a:ln cap="sq" cmpd="sng" w="19050">
            <a:solidFill>
              <a:srgbClr val="B3FFFF">
                <a:alpha val="60000"/>
              </a:srgbClr>
            </a:solidFill>
            <a:prstDash val="solid"/>
            <a:miter lim="800000"/>
            <a:headEnd len="med" w="med" type="none"/>
            <a:tailEnd len="med" w="med" type="none"/>
          </a:ln>
          <a:effectLst>
            <a:outerShdw blurRad="889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68575" lIns="68575" rIns="68575" wrap="square" tIns="68575"/>
          <a:lstStyle>
            <a:lvl1pPr indent="-177800" lvl="0" marL="17780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30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63500" lvl="1" marL="520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76200" lvl="2" marL="863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76200" lvl="3" marL="1206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76200" lvl="4" marL="1549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1892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235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25781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29210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856023" y="3843015"/>
            <a:ext cx="74331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wrap="square" tIns="68575"/>
          <a:lstStyle>
            <a:lvl1pPr indent="0" lvl="0" marL="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15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14" name="Shape 214"/>
          <p:cNvSpPr txBox="1"/>
          <p:nvPr>
            <p:ph idx="10" type="dt"/>
          </p:nvPr>
        </p:nvSpPr>
        <p:spPr>
          <a:xfrm>
            <a:off x="5592691" y="441245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r">
              <a:spcBef>
                <a:spcPts val="0"/>
              </a:spcBef>
              <a:buSzPts val="1100"/>
              <a:buNone/>
              <a:defRPr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15" name="Shape 215"/>
          <p:cNvSpPr txBox="1"/>
          <p:nvPr>
            <p:ph idx="11" type="ftr"/>
          </p:nvPr>
        </p:nvSpPr>
        <p:spPr>
          <a:xfrm>
            <a:off x="856058" y="4412456"/>
            <a:ext cx="4679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spcBef>
                <a:spcPts val="0"/>
              </a:spcBef>
              <a:buSzPts val="1100"/>
              <a:buNone/>
              <a:defRPr sz="8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16" name="Shape 216"/>
          <p:cNvSpPr txBox="1"/>
          <p:nvPr>
            <p:ph idx="12" type="sldNum"/>
          </p:nvPr>
        </p:nvSpPr>
        <p:spPr>
          <a:xfrm>
            <a:off x="7707241" y="4412455"/>
            <a:ext cx="578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and Caption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type="title"/>
          </p:nvPr>
        </p:nvSpPr>
        <p:spPr>
          <a:xfrm>
            <a:off x="856092" y="457200"/>
            <a:ext cx="74295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2700"/>
              <a:buFont typeface="Questrial"/>
              <a:buNone/>
              <a:defRPr b="0" i="0" sz="2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buSzPts val="1100"/>
              <a:buNone/>
              <a:defRPr sz="1400"/>
            </a:lvl9pPr>
          </a:lstStyle>
          <a:p/>
        </p:txBody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856057" y="3314699"/>
            <a:ext cx="74283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17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20" name="Shape 220"/>
          <p:cNvSpPr txBox="1"/>
          <p:nvPr>
            <p:ph idx="10" type="dt"/>
          </p:nvPr>
        </p:nvSpPr>
        <p:spPr>
          <a:xfrm>
            <a:off x="5592691" y="441245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r">
              <a:spcBef>
                <a:spcPts val="0"/>
              </a:spcBef>
              <a:buSzPts val="1100"/>
              <a:buNone/>
              <a:defRPr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21" name="Shape 221"/>
          <p:cNvSpPr txBox="1"/>
          <p:nvPr>
            <p:ph idx="11" type="ftr"/>
          </p:nvPr>
        </p:nvSpPr>
        <p:spPr>
          <a:xfrm>
            <a:off x="856058" y="4412456"/>
            <a:ext cx="4679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spcBef>
                <a:spcPts val="0"/>
              </a:spcBef>
              <a:buSzPts val="1100"/>
              <a:buNone/>
              <a:defRPr sz="8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22" name="Shape 222"/>
          <p:cNvSpPr txBox="1"/>
          <p:nvPr>
            <p:ph idx="12" type="sldNum"/>
          </p:nvPr>
        </p:nvSpPr>
        <p:spPr>
          <a:xfrm>
            <a:off x="7707241" y="4412455"/>
            <a:ext cx="578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Quote with Caption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type="title"/>
          </p:nvPr>
        </p:nvSpPr>
        <p:spPr>
          <a:xfrm>
            <a:off x="1084659" y="457199"/>
            <a:ext cx="6977100" cy="20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2700"/>
              <a:buFont typeface="Questrial"/>
              <a:buNone/>
              <a:defRPr b="0" i="0" sz="2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buSzPts val="1100"/>
              <a:buNone/>
              <a:defRPr sz="1400"/>
            </a:lvl9pPr>
          </a:lstStyle>
          <a:p/>
        </p:txBody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1290483" y="2524168"/>
            <a:ext cx="65643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wrap="square" tIns="68575"/>
          <a:lstStyle>
            <a:lvl1pPr indent="0" lvl="0" marL="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26" name="Shape 226"/>
          <p:cNvSpPr txBox="1"/>
          <p:nvPr>
            <p:ph idx="2" type="body"/>
          </p:nvPr>
        </p:nvSpPr>
        <p:spPr>
          <a:xfrm>
            <a:off x="856058" y="3232439"/>
            <a:ext cx="7429500" cy="111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17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27" name="Shape 227"/>
          <p:cNvSpPr txBox="1"/>
          <p:nvPr>
            <p:ph idx="10" type="dt"/>
          </p:nvPr>
        </p:nvSpPr>
        <p:spPr>
          <a:xfrm>
            <a:off x="5592691" y="441245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r">
              <a:spcBef>
                <a:spcPts val="0"/>
              </a:spcBef>
              <a:buSzPts val="1100"/>
              <a:buNone/>
              <a:defRPr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28" name="Shape 228"/>
          <p:cNvSpPr txBox="1"/>
          <p:nvPr>
            <p:ph idx="11" type="ftr"/>
          </p:nvPr>
        </p:nvSpPr>
        <p:spPr>
          <a:xfrm>
            <a:off x="856058" y="4412456"/>
            <a:ext cx="4679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spcBef>
                <a:spcPts val="0"/>
              </a:spcBef>
              <a:buSzPts val="1100"/>
              <a:buNone/>
              <a:defRPr sz="8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29" name="Shape 229"/>
          <p:cNvSpPr txBox="1"/>
          <p:nvPr>
            <p:ph idx="12" type="sldNum"/>
          </p:nvPr>
        </p:nvSpPr>
        <p:spPr>
          <a:xfrm>
            <a:off x="7707241" y="4412455"/>
            <a:ext cx="578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  <p:sp>
        <p:nvSpPr>
          <p:cNvPr id="230" name="Shape 230"/>
          <p:cNvSpPr txBox="1"/>
          <p:nvPr/>
        </p:nvSpPr>
        <p:spPr>
          <a:xfrm>
            <a:off x="677634" y="549295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wrap="square" tIns="34275">
            <a:noAutofit/>
          </a:bodyPr>
          <a:lstStyle/>
          <a:p>
            <a:pPr indent="-381000" lvl="0" marL="0" marR="0" rtl="0" algn="r">
              <a:spcBef>
                <a:spcPts val="0"/>
              </a:spcBef>
              <a:buClr>
                <a:schemeClr val="lt1"/>
              </a:buClr>
              <a:buSzPts val="6000"/>
              <a:buFont typeface="Questrial"/>
              <a:buNone/>
            </a:pPr>
            <a:r>
              <a:rPr b="0" lang="en" sz="60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“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7903028" y="2073729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wrap="square" tIns="34275">
            <a:noAutofit/>
          </a:bodyPr>
          <a:lstStyle/>
          <a:p>
            <a:pPr indent="-381000" lvl="0" marL="0" marR="0" rtl="0" algn="r">
              <a:spcBef>
                <a:spcPts val="0"/>
              </a:spcBef>
              <a:buClr>
                <a:schemeClr val="lt1"/>
              </a:buClr>
              <a:buSzPts val="6000"/>
              <a:buFont typeface="Questrial"/>
              <a:buNone/>
            </a:pPr>
            <a:r>
              <a:rPr b="0" lang="en" sz="60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Name Card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type="title"/>
          </p:nvPr>
        </p:nvSpPr>
        <p:spPr>
          <a:xfrm>
            <a:off x="856057" y="1600531"/>
            <a:ext cx="74295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2700"/>
              <a:buFont typeface="Questrial"/>
              <a:buNone/>
              <a:defRPr b="0" i="0" sz="2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buSzPts val="1100"/>
              <a:buNone/>
              <a:defRPr sz="1400"/>
            </a:lvl9pPr>
          </a:lstStyle>
          <a:p/>
        </p:txBody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856023" y="3493241"/>
            <a:ext cx="74283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wrap="square" tIns="68575"/>
          <a:lstStyle>
            <a:lvl1pPr indent="0" lvl="0" marL="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17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35" name="Shape 235"/>
          <p:cNvSpPr txBox="1"/>
          <p:nvPr>
            <p:ph idx="10" type="dt"/>
          </p:nvPr>
        </p:nvSpPr>
        <p:spPr>
          <a:xfrm>
            <a:off x="5592691" y="441245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r">
              <a:spcBef>
                <a:spcPts val="0"/>
              </a:spcBef>
              <a:buSzPts val="1100"/>
              <a:buNone/>
              <a:defRPr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36" name="Shape 236"/>
          <p:cNvSpPr txBox="1"/>
          <p:nvPr>
            <p:ph idx="11" type="ftr"/>
          </p:nvPr>
        </p:nvSpPr>
        <p:spPr>
          <a:xfrm>
            <a:off x="856058" y="4412456"/>
            <a:ext cx="4679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spcBef>
                <a:spcPts val="0"/>
              </a:spcBef>
              <a:buSzPts val="1100"/>
              <a:buNone/>
              <a:defRPr sz="8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37" name="Shape 237"/>
          <p:cNvSpPr txBox="1"/>
          <p:nvPr>
            <p:ph idx="12" type="sldNum"/>
          </p:nvPr>
        </p:nvSpPr>
        <p:spPr>
          <a:xfrm>
            <a:off x="7707241" y="4412455"/>
            <a:ext cx="578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3 Column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x="856060" y="457200"/>
            <a:ext cx="7429500" cy="14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2700"/>
              <a:buFont typeface="Questrial"/>
              <a:buNone/>
              <a:defRPr b="0" i="0" sz="2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buSzPts val="1100"/>
              <a:buNone/>
              <a:defRPr sz="1400"/>
            </a:lvl9pPr>
          </a:lstStyle>
          <a:p/>
        </p:txBody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856057" y="2005847"/>
            <a:ext cx="23976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3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41" name="Shape 241"/>
          <p:cNvSpPr txBox="1"/>
          <p:nvPr>
            <p:ph idx="2" type="body"/>
          </p:nvPr>
        </p:nvSpPr>
        <p:spPr>
          <a:xfrm>
            <a:off x="845938" y="2520197"/>
            <a:ext cx="2406600" cy="18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wrap="square" tIns="68575"/>
          <a:lstStyle>
            <a:lvl1pPr indent="0" lvl="0" marL="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42" name="Shape 242"/>
          <p:cNvSpPr txBox="1"/>
          <p:nvPr>
            <p:ph idx="3" type="body"/>
          </p:nvPr>
        </p:nvSpPr>
        <p:spPr>
          <a:xfrm>
            <a:off x="3386075" y="2008226"/>
            <a:ext cx="23883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3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43" name="Shape 243"/>
          <p:cNvSpPr txBox="1"/>
          <p:nvPr>
            <p:ph idx="4" type="body"/>
          </p:nvPr>
        </p:nvSpPr>
        <p:spPr>
          <a:xfrm>
            <a:off x="3378160" y="2522576"/>
            <a:ext cx="2397000" cy="18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wrap="square" tIns="68575"/>
          <a:lstStyle>
            <a:lvl1pPr indent="0" lvl="0" marL="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44" name="Shape 244"/>
          <p:cNvSpPr txBox="1"/>
          <p:nvPr>
            <p:ph idx="5" type="body"/>
          </p:nvPr>
        </p:nvSpPr>
        <p:spPr>
          <a:xfrm>
            <a:off x="5889332" y="2005847"/>
            <a:ext cx="23961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23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45" name="Shape 245"/>
          <p:cNvSpPr txBox="1"/>
          <p:nvPr>
            <p:ph idx="6" type="body"/>
          </p:nvPr>
        </p:nvSpPr>
        <p:spPr>
          <a:xfrm>
            <a:off x="5889332" y="2520197"/>
            <a:ext cx="2396100" cy="18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wrap="square" tIns="68575"/>
          <a:lstStyle>
            <a:lvl1pPr indent="0" lvl="0" marL="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46" name="Shape 246"/>
          <p:cNvSpPr txBox="1"/>
          <p:nvPr>
            <p:ph idx="10" type="dt"/>
          </p:nvPr>
        </p:nvSpPr>
        <p:spPr>
          <a:xfrm>
            <a:off x="5592691" y="441245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r">
              <a:spcBef>
                <a:spcPts val="0"/>
              </a:spcBef>
              <a:buSzPts val="1100"/>
              <a:buNone/>
              <a:defRPr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47" name="Shape 247"/>
          <p:cNvSpPr txBox="1"/>
          <p:nvPr>
            <p:ph idx="11" type="ftr"/>
          </p:nvPr>
        </p:nvSpPr>
        <p:spPr>
          <a:xfrm>
            <a:off x="856058" y="4412456"/>
            <a:ext cx="4679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spcBef>
                <a:spcPts val="0"/>
              </a:spcBef>
              <a:buSzPts val="1100"/>
              <a:buNone/>
              <a:defRPr sz="8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48" name="Shape 248"/>
          <p:cNvSpPr txBox="1"/>
          <p:nvPr>
            <p:ph idx="12" type="sldNum"/>
          </p:nvPr>
        </p:nvSpPr>
        <p:spPr>
          <a:xfrm>
            <a:off x="7707241" y="4412455"/>
            <a:ext cx="578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3 Picture Column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type="title"/>
          </p:nvPr>
        </p:nvSpPr>
        <p:spPr>
          <a:xfrm>
            <a:off x="856058" y="457200"/>
            <a:ext cx="7429500" cy="14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2700"/>
              <a:buFont typeface="Questrial"/>
              <a:buNone/>
              <a:defRPr b="0" i="0" sz="2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buSzPts val="1100"/>
              <a:buNone/>
              <a:defRPr sz="1400"/>
            </a:lvl9pPr>
          </a:lstStyle>
          <a:p/>
        </p:txBody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856060" y="3303447"/>
            <a:ext cx="23964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19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52" name="Shape 252"/>
          <p:cNvSpPr/>
          <p:nvPr>
            <p:ph idx="2" type="pic"/>
          </p:nvPr>
        </p:nvSpPr>
        <p:spPr>
          <a:xfrm>
            <a:off x="856060" y="2000249"/>
            <a:ext cx="2396400" cy="1143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19050">
            <a:solidFill>
              <a:srgbClr val="B3FFFF">
                <a:alpha val="60000"/>
              </a:srgbClr>
            </a:solidFill>
            <a:prstDash val="solid"/>
            <a:miter lim="800000"/>
            <a:headEnd len="med" w="med" type="none"/>
            <a:tailEnd len="med" w="med" type="none"/>
          </a:ln>
          <a:effectLst>
            <a:outerShdw blurRad="889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68575" lIns="68575" rIns="68575" wrap="square" tIns="68575"/>
          <a:lstStyle>
            <a:lvl1pPr indent="-177800" lvl="0" marL="17780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19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63500" lvl="1" marL="520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76200" lvl="2" marL="863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76200" lvl="3" marL="1206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76200" lvl="4" marL="1549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1892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235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25781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29210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53" name="Shape 253"/>
          <p:cNvSpPr txBox="1"/>
          <p:nvPr>
            <p:ph idx="3" type="body"/>
          </p:nvPr>
        </p:nvSpPr>
        <p:spPr>
          <a:xfrm>
            <a:off x="856060" y="3735643"/>
            <a:ext cx="2396400" cy="6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wrap="square" tIns="68575"/>
          <a:lstStyle>
            <a:lvl1pPr indent="0" lvl="0" marL="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54" name="Shape 254"/>
          <p:cNvSpPr txBox="1"/>
          <p:nvPr>
            <p:ph idx="4" type="body"/>
          </p:nvPr>
        </p:nvSpPr>
        <p:spPr>
          <a:xfrm>
            <a:off x="3366790" y="3303447"/>
            <a:ext cx="2400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19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55" name="Shape 255"/>
          <p:cNvSpPr/>
          <p:nvPr>
            <p:ph idx="5" type="pic"/>
          </p:nvPr>
        </p:nvSpPr>
        <p:spPr>
          <a:xfrm>
            <a:off x="3366790" y="2000249"/>
            <a:ext cx="2399100" cy="1143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19050">
            <a:solidFill>
              <a:srgbClr val="B3FFFF">
                <a:alpha val="60000"/>
              </a:srgbClr>
            </a:solidFill>
            <a:prstDash val="solid"/>
            <a:miter lim="800000"/>
            <a:headEnd len="med" w="med" type="none"/>
            <a:tailEnd len="med" w="med" type="none"/>
          </a:ln>
          <a:effectLst>
            <a:outerShdw blurRad="889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68575" lIns="68575" rIns="68575" wrap="square" tIns="68575"/>
          <a:lstStyle>
            <a:lvl1pPr indent="-177800" lvl="0" marL="17780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19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63500" lvl="1" marL="520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76200" lvl="2" marL="863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76200" lvl="3" marL="1206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76200" lvl="4" marL="1549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1892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235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25781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29210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56" name="Shape 256"/>
          <p:cNvSpPr txBox="1"/>
          <p:nvPr>
            <p:ph idx="6" type="body"/>
          </p:nvPr>
        </p:nvSpPr>
        <p:spPr>
          <a:xfrm>
            <a:off x="3365695" y="3735643"/>
            <a:ext cx="24003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wrap="square" tIns="68575"/>
          <a:lstStyle>
            <a:lvl1pPr indent="0" lvl="0" marL="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57" name="Shape 257"/>
          <p:cNvSpPr txBox="1"/>
          <p:nvPr>
            <p:ph idx="7" type="body"/>
          </p:nvPr>
        </p:nvSpPr>
        <p:spPr>
          <a:xfrm>
            <a:off x="5889425" y="3303446"/>
            <a:ext cx="23931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800"/>
              </a:spcBef>
              <a:buClr>
                <a:schemeClr val="lt1"/>
              </a:buClr>
              <a:buSzPts val="19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58" name="Shape 258"/>
          <p:cNvSpPr/>
          <p:nvPr>
            <p:ph idx="8" type="pic"/>
          </p:nvPr>
        </p:nvSpPr>
        <p:spPr>
          <a:xfrm>
            <a:off x="5889332" y="2000249"/>
            <a:ext cx="2396100" cy="1143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19050">
            <a:solidFill>
              <a:srgbClr val="B3FFFF">
                <a:alpha val="60000"/>
              </a:srgbClr>
            </a:solidFill>
            <a:prstDash val="solid"/>
            <a:miter lim="800000"/>
            <a:headEnd len="med" w="med" type="none"/>
            <a:tailEnd len="med" w="med" type="none"/>
          </a:ln>
          <a:effectLst>
            <a:outerShdw blurRad="889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68575" lIns="68575" rIns="68575" wrap="square" tIns="68575"/>
          <a:lstStyle>
            <a:lvl1pPr indent="-177800" lvl="0" marL="17780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19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63500" lvl="1" marL="520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76200" lvl="2" marL="863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76200" lvl="3" marL="1206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76200" lvl="4" marL="1549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1892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235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25781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29210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59" name="Shape 259"/>
          <p:cNvSpPr txBox="1"/>
          <p:nvPr>
            <p:ph idx="9" type="body"/>
          </p:nvPr>
        </p:nvSpPr>
        <p:spPr>
          <a:xfrm>
            <a:off x="5889332" y="3735640"/>
            <a:ext cx="23961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wrap="square" tIns="68575"/>
          <a:lstStyle>
            <a:lvl1pPr indent="0" lvl="0" marL="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13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9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8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60" name="Shape 260"/>
          <p:cNvSpPr txBox="1"/>
          <p:nvPr>
            <p:ph idx="10" type="dt"/>
          </p:nvPr>
        </p:nvSpPr>
        <p:spPr>
          <a:xfrm>
            <a:off x="5592691" y="441245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r">
              <a:spcBef>
                <a:spcPts val="0"/>
              </a:spcBef>
              <a:buSzPts val="1100"/>
              <a:buNone/>
              <a:defRPr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61" name="Shape 261"/>
          <p:cNvSpPr txBox="1"/>
          <p:nvPr>
            <p:ph idx="11" type="ftr"/>
          </p:nvPr>
        </p:nvSpPr>
        <p:spPr>
          <a:xfrm>
            <a:off x="856058" y="4412456"/>
            <a:ext cx="4679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spcBef>
                <a:spcPts val="0"/>
              </a:spcBef>
              <a:buSzPts val="1100"/>
              <a:buNone/>
              <a:defRPr sz="8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62" name="Shape 262"/>
          <p:cNvSpPr txBox="1"/>
          <p:nvPr>
            <p:ph idx="12" type="sldNum"/>
          </p:nvPr>
        </p:nvSpPr>
        <p:spPr>
          <a:xfrm>
            <a:off x="7707241" y="4412455"/>
            <a:ext cx="578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>
            <p:ph type="title"/>
          </p:nvPr>
        </p:nvSpPr>
        <p:spPr>
          <a:xfrm>
            <a:off x="856060" y="463889"/>
            <a:ext cx="7429500" cy="110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2700"/>
              <a:buFont typeface="Questrial"/>
              <a:buNone/>
              <a:defRPr b="0" i="0" sz="2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buSzPts val="1100"/>
              <a:buNone/>
              <a:defRPr sz="1400"/>
            </a:lvl9pPr>
          </a:lstStyle>
          <a:p/>
        </p:txBody>
      </p:sp>
      <p:sp>
        <p:nvSpPr>
          <p:cNvPr id="265" name="Shape 265"/>
          <p:cNvSpPr txBox="1"/>
          <p:nvPr>
            <p:ph idx="1" type="body"/>
          </p:nvPr>
        </p:nvSpPr>
        <p:spPr>
          <a:xfrm rot="5400000">
            <a:off x="3242558" y="-699385"/>
            <a:ext cx="2656500" cy="74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wrap="square" tIns="68575"/>
          <a:lstStyle>
            <a:lvl1pPr indent="-38100" lvl="0" marL="17780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23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63500" lvl="1" marL="520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76200" lvl="2" marL="863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76200" lvl="3" marL="1206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76200" lvl="4" marL="1549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1892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235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25781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29210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66" name="Shape 266"/>
          <p:cNvSpPr txBox="1"/>
          <p:nvPr>
            <p:ph idx="10" type="dt"/>
          </p:nvPr>
        </p:nvSpPr>
        <p:spPr>
          <a:xfrm>
            <a:off x="5592691" y="441245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r">
              <a:spcBef>
                <a:spcPts val="0"/>
              </a:spcBef>
              <a:buSzPts val="1100"/>
              <a:buNone/>
              <a:defRPr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67" name="Shape 267"/>
          <p:cNvSpPr txBox="1"/>
          <p:nvPr>
            <p:ph idx="11" type="ftr"/>
          </p:nvPr>
        </p:nvSpPr>
        <p:spPr>
          <a:xfrm>
            <a:off x="856058" y="4412456"/>
            <a:ext cx="4679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spcBef>
                <a:spcPts val="0"/>
              </a:spcBef>
              <a:buSzPts val="1100"/>
              <a:buNone/>
              <a:defRPr sz="8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68" name="Shape 268"/>
          <p:cNvSpPr txBox="1"/>
          <p:nvPr>
            <p:ph idx="12" type="sldNum"/>
          </p:nvPr>
        </p:nvSpPr>
        <p:spPr>
          <a:xfrm>
            <a:off x="7707241" y="4412455"/>
            <a:ext cx="578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type="title"/>
          </p:nvPr>
        </p:nvSpPr>
        <p:spPr>
          <a:xfrm rot="5400000">
            <a:off x="5590658" y="1648499"/>
            <a:ext cx="3886200" cy="15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2700"/>
              <a:buFont typeface="Questrial"/>
              <a:buNone/>
              <a:defRPr b="0" i="0" sz="2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buSzPts val="1100"/>
              <a:buNone/>
              <a:defRPr sz="1400"/>
            </a:lvl9pPr>
          </a:lstStyle>
          <a:p/>
        </p:txBody>
      </p:sp>
      <p:sp>
        <p:nvSpPr>
          <p:cNvPr id="271" name="Shape 271"/>
          <p:cNvSpPr txBox="1"/>
          <p:nvPr>
            <p:ph idx="1" type="body"/>
          </p:nvPr>
        </p:nvSpPr>
        <p:spPr>
          <a:xfrm rot="5400000">
            <a:off x="1818600" y="-505501"/>
            <a:ext cx="3886200" cy="58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wrap="square" tIns="68575"/>
          <a:lstStyle>
            <a:lvl1pPr indent="-38100" lvl="0" marL="17780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23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63500" lvl="1" marL="520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76200" lvl="2" marL="863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76200" lvl="3" marL="1206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76200" lvl="4" marL="1549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1892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235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25781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29210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72" name="Shape 272"/>
          <p:cNvSpPr txBox="1"/>
          <p:nvPr>
            <p:ph idx="10" type="dt"/>
          </p:nvPr>
        </p:nvSpPr>
        <p:spPr>
          <a:xfrm>
            <a:off x="5592691" y="441245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r">
              <a:spcBef>
                <a:spcPts val="0"/>
              </a:spcBef>
              <a:buSzPts val="1100"/>
              <a:buNone/>
              <a:defRPr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73" name="Shape 273"/>
          <p:cNvSpPr txBox="1"/>
          <p:nvPr>
            <p:ph idx="11" type="ftr"/>
          </p:nvPr>
        </p:nvSpPr>
        <p:spPr>
          <a:xfrm>
            <a:off x="856058" y="4412456"/>
            <a:ext cx="4679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spcBef>
                <a:spcPts val="0"/>
              </a:spcBef>
              <a:buSzPts val="1100"/>
              <a:buNone/>
              <a:defRPr sz="8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74" name="Shape 274"/>
          <p:cNvSpPr txBox="1"/>
          <p:nvPr>
            <p:ph idx="12" type="sldNum"/>
          </p:nvPr>
        </p:nvSpPr>
        <p:spPr>
          <a:xfrm>
            <a:off x="7707241" y="4412455"/>
            <a:ext cx="578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lang="en" sz="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82" name="Shape 28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3" name="Shape 283"/>
          <p:cNvSpPr txBox="1"/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1000"/>
              </a:spcBef>
              <a:buSzPts val="4800"/>
              <a:buNone/>
              <a:defRPr sz="4800"/>
            </a:lvl1pPr>
            <a:lvl2pPr lvl="1" rtl="0">
              <a:spcBef>
                <a:spcPts val="1000"/>
              </a:spcBef>
              <a:buSzPts val="4800"/>
              <a:buNone/>
              <a:defRPr sz="4800"/>
            </a:lvl2pPr>
            <a:lvl3pPr lvl="2" rtl="0">
              <a:spcBef>
                <a:spcPts val="1000"/>
              </a:spcBef>
              <a:buSzPts val="4800"/>
              <a:buNone/>
              <a:defRPr sz="4800"/>
            </a:lvl3pPr>
            <a:lvl4pPr lvl="3" rtl="0">
              <a:spcBef>
                <a:spcPts val="1000"/>
              </a:spcBef>
              <a:buSzPts val="4800"/>
              <a:buNone/>
              <a:defRPr sz="4800"/>
            </a:lvl4pPr>
            <a:lvl5pPr lvl="4" rtl="0">
              <a:spcBef>
                <a:spcPts val="1000"/>
              </a:spcBef>
              <a:buSzPts val="4800"/>
              <a:buNone/>
              <a:defRPr sz="4800"/>
            </a:lvl5pPr>
            <a:lvl6pPr lvl="5" rtl="0">
              <a:spcBef>
                <a:spcPts val="1000"/>
              </a:spcBef>
              <a:buSzPts val="4800"/>
              <a:buNone/>
              <a:defRPr sz="4800"/>
            </a:lvl6pPr>
            <a:lvl7pPr lvl="6" rtl="0">
              <a:spcBef>
                <a:spcPts val="1000"/>
              </a:spcBef>
              <a:buSzPts val="4800"/>
              <a:buNone/>
              <a:defRPr sz="4800"/>
            </a:lvl7pPr>
            <a:lvl8pPr lvl="7" rtl="0">
              <a:spcBef>
                <a:spcPts val="1000"/>
              </a:spcBef>
              <a:buSzPts val="4800"/>
              <a:buNone/>
              <a:defRPr sz="4800"/>
            </a:lvl8pPr>
            <a:lvl9pPr lvl="8" rtl="0">
              <a:spcBef>
                <a:spcPts val="1000"/>
              </a:spcBef>
              <a:buSzPts val="4800"/>
              <a:buNone/>
              <a:defRPr sz="4800"/>
            </a:lvl9pPr>
          </a:lstStyle>
          <a:p/>
        </p:txBody>
      </p:sp>
      <p:sp>
        <p:nvSpPr>
          <p:cNvPr id="284" name="Shape 284"/>
          <p:cNvSpPr txBox="1"/>
          <p:nvPr>
            <p:ph idx="1" type="subTitle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285" name="Shape 2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9" name="Shape 289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buSzPts val="3600"/>
              <a:buNone/>
              <a:defRPr sz="3600"/>
            </a:lvl9pPr>
          </a:lstStyle>
          <a:p/>
        </p:txBody>
      </p:sp>
      <p:sp>
        <p:nvSpPr>
          <p:cNvPr id="290" name="Shape 2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93" name="Shape 293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4" name="Shape 29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ts val="3200"/>
              <a:buNone/>
              <a:defRPr/>
            </a:lvl1pPr>
            <a:lvl2pPr lvl="1" rtl="0">
              <a:spcBef>
                <a:spcPts val="0"/>
              </a:spcBef>
              <a:buSzPts val="3200"/>
              <a:buNone/>
              <a:defRPr/>
            </a:lvl2pPr>
            <a:lvl3pPr lvl="2" rtl="0">
              <a:spcBef>
                <a:spcPts val="0"/>
              </a:spcBef>
              <a:buSzPts val="3200"/>
              <a:buNone/>
              <a:defRPr/>
            </a:lvl3pPr>
            <a:lvl4pPr lvl="3" rtl="0">
              <a:spcBef>
                <a:spcPts val="0"/>
              </a:spcBef>
              <a:buSzPts val="3200"/>
              <a:buNone/>
              <a:defRPr/>
            </a:lvl4pPr>
            <a:lvl5pPr lvl="4" rtl="0">
              <a:spcBef>
                <a:spcPts val="0"/>
              </a:spcBef>
              <a:buSzPts val="3200"/>
              <a:buNone/>
              <a:defRPr/>
            </a:lvl5pPr>
            <a:lvl6pPr lvl="5" rtl="0">
              <a:spcBef>
                <a:spcPts val="0"/>
              </a:spcBef>
              <a:buSzPts val="3200"/>
              <a:buNone/>
              <a:defRPr/>
            </a:lvl6pPr>
            <a:lvl7pPr lvl="6" rtl="0">
              <a:spcBef>
                <a:spcPts val="0"/>
              </a:spcBef>
              <a:buSzPts val="3200"/>
              <a:buNone/>
              <a:defRPr/>
            </a:lvl7pPr>
            <a:lvl8pPr lvl="7" rtl="0">
              <a:spcBef>
                <a:spcPts val="0"/>
              </a:spcBef>
              <a:buSzPts val="3200"/>
              <a:buNone/>
              <a:defRPr/>
            </a:lvl8pPr>
            <a:lvl9pPr lvl="8" rtl="0">
              <a:spcBef>
                <a:spcPts val="0"/>
              </a:spcBef>
              <a:buSzPts val="3200"/>
              <a:buNone/>
              <a:defRPr/>
            </a:lvl9pPr>
          </a:lstStyle>
          <a:p/>
        </p:txBody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ts val="1800"/>
              <a:buChar char="●"/>
              <a:defRPr/>
            </a:lvl1pPr>
            <a:lvl2pPr lvl="1" rtl="0">
              <a:spcBef>
                <a:spcPts val="0"/>
              </a:spcBef>
              <a:buSzPts val="1400"/>
              <a:buChar char="○"/>
              <a:defRPr/>
            </a:lvl2pPr>
            <a:lvl3pPr lvl="2" rtl="0">
              <a:spcBef>
                <a:spcPts val="0"/>
              </a:spcBef>
              <a:buSzPts val="1400"/>
              <a:buChar char="■"/>
              <a:defRPr/>
            </a:lvl3pPr>
            <a:lvl4pPr lvl="3" rtl="0">
              <a:spcBef>
                <a:spcPts val="0"/>
              </a:spcBef>
              <a:buSzPts val="1400"/>
              <a:buChar char="●"/>
              <a:defRPr/>
            </a:lvl4pPr>
            <a:lvl5pPr lvl="4" rtl="0">
              <a:spcBef>
                <a:spcPts val="0"/>
              </a:spcBef>
              <a:buSzPts val="1400"/>
              <a:buChar char="○"/>
              <a:defRPr/>
            </a:lvl5pPr>
            <a:lvl6pPr lvl="5" rtl="0">
              <a:spcBef>
                <a:spcPts val="0"/>
              </a:spcBef>
              <a:buSzPts val="1400"/>
              <a:buChar char="■"/>
              <a:defRPr/>
            </a:lvl6pPr>
            <a:lvl7pPr lvl="6" rtl="0">
              <a:spcBef>
                <a:spcPts val="0"/>
              </a:spcBef>
              <a:buSzPts val="1400"/>
              <a:buChar char="●"/>
              <a:defRPr/>
            </a:lvl7pPr>
            <a:lvl8pPr lvl="7" rtl="0">
              <a:spcBef>
                <a:spcPts val="0"/>
              </a:spcBef>
              <a:buSzPts val="1400"/>
              <a:buChar char="○"/>
              <a:defRPr/>
            </a:lvl8pPr>
            <a:lvl9pPr lvl="8" rtl="0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296" name="Shape 29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8" name="Shape 298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9" name="Shape 299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ts val="3200"/>
              <a:buNone/>
              <a:defRPr/>
            </a:lvl1pPr>
            <a:lvl2pPr lvl="1" rtl="0">
              <a:spcBef>
                <a:spcPts val="0"/>
              </a:spcBef>
              <a:buSzPts val="3200"/>
              <a:buNone/>
              <a:defRPr/>
            </a:lvl2pPr>
            <a:lvl3pPr lvl="2" rtl="0">
              <a:spcBef>
                <a:spcPts val="0"/>
              </a:spcBef>
              <a:buSzPts val="3200"/>
              <a:buNone/>
              <a:defRPr/>
            </a:lvl3pPr>
            <a:lvl4pPr lvl="3" rtl="0">
              <a:spcBef>
                <a:spcPts val="0"/>
              </a:spcBef>
              <a:buSzPts val="3200"/>
              <a:buNone/>
              <a:defRPr/>
            </a:lvl4pPr>
            <a:lvl5pPr lvl="4" rtl="0">
              <a:spcBef>
                <a:spcPts val="0"/>
              </a:spcBef>
              <a:buSzPts val="3200"/>
              <a:buNone/>
              <a:defRPr/>
            </a:lvl5pPr>
            <a:lvl6pPr lvl="5" rtl="0">
              <a:spcBef>
                <a:spcPts val="0"/>
              </a:spcBef>
              <a:buSzPts val="3200"/>
              <a:buNone/>
              <a:defRPr/>
            </a:lvl6pPr>
            <a:lvl7pPr lvl="6" rtl="0">
              <a:spcBef>
                <a:spcPts val="0"/>
              </a:spcBef>
              <a:buSzPts val="3200"/>
              <a:buNone/>
              <a:defRPr/>
            </a:lvl7pPr>
            <a:lvl8pPr lvl="7" rtl="0">
              <a:spcBef>
                <a:spcPts val="0"/>
              </a:spcBef>
              <a:buSzPts val="3200"/>
              <a:buNone/>
              <a:defRPr/>
            </a:lvl8pPr>
            <a:lvl9pPr lvl="8" rtl="0">
              <a:spcBef>
                <a:spcPts val="0"/>
              </a:spcBef>
              <a:buSzPts val="3200"/>
              <a:buNone/>
              <a:defRPr/>
            </a:lvl9pPr>
          </a:lstStyle>
          <a:p/>
        </p:txBody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buSzPts val="1200"/>
              <a:buChar char="○"/>
              <a:defRPr sz="1200"/>
            </a:lvl2pPr>
            <a:lvl3pPr lvl="2" rtl="0">
              <a:spcBef>
                <a:spcPts val="0"/>
              </a:spcBef>
              <a:buSzPts val="1200"/>
              <a:buChar char="■"/>
              <a:defRPr sz="1200"/>
            </a:lvl3pPr>
            <a:lvl4pPr lvl="3" rtl="0">
              <a:spcBef>
                <a:spcPts val="0"/>
              </a:spcBef>
              <a:buSzPts val="1200"/>
              <a:buChar char="●"/>
              <a:defRPr sz="1200"/>
            </a:lvl4pPr>
            <a:lvl5pPr lvl="4" rtl="0">
              <a:spcBef>
                <a:spcPts val="0"/>
              </a:spcBef>
              <a:buSzPts val="1200"/>
              <a:buChar char="○"/>
              <a:defRPr sz="1200"/>
            </a:lvl5pPr>
            <a:lvl6pPr lvl="5" rtl="0">
              <a:spcBef>
                <a:spcPts val="0"/>
              </a:spcBef>
              <a:buSzPts val="1200"/>
              <a:buChar char="■"/>
              <a:defRPr sz="1200"/>
            </a:lvl6pPr>
            <a:lvl7pPr lvl="6" rtl="0">
              <a:spcBef>
                <a:spcPts val="0"/>
              </a:spcBef>
              <a:buSzPts val="1200"/>
              <a:buChar char="●"/>
              <a:defRPr sz="1200"/>
            </a:lvl7pPr>
            <a:lvl8pPr lvl="7" rtl="0">
              <a:spcBef>
                <a:spcPts val="0"/>
              </a:spcBef>
              <a:buSzPts val="1200"/>
              <a:buChar char="○"/>
              <a:defRPr sz="1200"/>
            </a:lvl8pPr>
            <a:lvl9pPr lvl="8" rtl="0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301" name="Shape 301"/>
          <p:cNvSpPr txBox="1"/>
          <p:nvPr>
            <p:ph idx="2" type="body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buSzPts val="1200"/>
              <a:buChar char="○"/>
              <a:defRPr sz="1200"/>
            </a:lvl2pPr>
            <a:lvl3pPr lvl="2" rtl="0">
              <a:spcBef>
                <a:spcPts val="0"/>
              </a:spcBef>
              <a:buSzPts val="1200"/>
              <a:buChar char="■"/>
              <a:defRPr sz="1200"/>
            </a:lvl3pPr>
            <a:lvl4pPr lvl="3" rtl="0">
              <a:spcBef>
                <a:spcPts val="0"/>
              </a:spcBef>
              <a:buSzPts val="1200"/>
              <a:buChar char="●"/>
              <a:defRPr sz="1200"/>
            </a:lvl4pPr>
            <a:lvl5pPr lvl="4" rtl="0">
              <a:spcBef>
                <a:spcPts val="0"/>
              </a:spcBef>
              <a:buSzPts val="1200"/>
              <a:buChar char="○"/>
              <a:defRPr sz="1200"/>
            </a:lvl5pPr>
            <a:lvl6pPr lvl="5" rtl="0">
              <a:spcBef>
                <a:spcPts val="0"/>
              </a:spcBef>
              <a:buSzPts val="1200"/>
              <a:buChar char="■"/>
              <a:defRPr sz="1200"/>
            </a:lvl6pPr>
            <a:lvl7pPr lvl="6" rtl="0">
              <a:spcBef>
                <a:spcPts val="0"/>
              </a:spcBef>
              <a:buSzPts val="1200"/>
              <a:buChar char="●"/>
              <a:defRPr sz="1200"/>
            </a:lvl7pPr>
            <a:lvl8pPr lvl="7" rtl="0">
              <a:spcBef>
                <a:spcPts val="0"/>
              </a:spcBef>
              <a:buSzPts val="1200"/>
              <a:buChar char="○"/>
              <a:defRPr sz="1200"/>
            </a:lvl8pPr>
            <a:lvl9pPr lvl="8" rtl="0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302" name="Shape 30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ts val="3200"/>
              <a:buNone/>
              <a:defRPr/>
            </a:lvl1pPr>
            <a:lvl2pPr lvl="1" rtl="0">
              <a:spcBef>
                <a:spcPts val="0"/>
              </a:spcBef>
              <a:buSzPts val="3200"/>
              <a:buNone/>
              <a:defRPr/>
            </a:lvl2pPr>
            <a:lvl3pPr lvl="2" rtl="0">
              <a:spcBef>
                <a:spcPts val="0"/>
              </a:spcBef>
              <a:buSzPts val="3200"/>
              <a:buNone/>
              <a:defRPr/>
            </a:lvl3pPr>
            <a:lvl4pPr lvl="3" rtl="0">
              <a:spcBef>
                <a:spcPts val="0"/>
              </a:spcBef>
              <a:buSzPts val="3200"/>
              <a:buNone/>
              <a:defRPr/>
            </a:lvl4pPr>
            <a:lvl5pPr lvl="4" rtl="0">
              <a:spcBef>
                <a:spcPts val="0"/>
              </a:spcBef>
              <a:buSzPts val="3200"/>
              <a:buNone/>
              <a:defRPr/>
            </a:lvl5pPr>
            <a:lvl6pPr lvl="5" rtl="0">
              <a:spcBef>
                <a:spcPts val="0"/>
              </a:spcBef>
              <a:buSzPts val="3200"/>
              <a:buNone/>
              <a:defRPr/>
            </a:lvl6pPr>
            <a:lvl7pPr lvl="6" rtl="0">
              <a:spcBef>
                <a:spcPts val="0"/>
              </a:spcBef>
              <a:buSzPts val="3200"/>
              <a:buNone/>
              <a:defRPr/>
            </a:lvl7pPr>
            <a:lvl8pPr lvl="7" rtl="0">
              <a:spcBef>
                <a:spcPts val="0"/>
              </a:spcBef>
              <a:buSzPts val="3200"/>
              <a:buNone/>
              <a:defRPr/>
            </a:lvl8pPr>
            <a:lvl9pPr lvl="8" rtl="0">
              <a:spcBef>
                <a:spcPts val="0"/>
              </a:spcBef>
              <a:buSzPts val="3200"/>
              <a:buNone/>
              <a:defRPr/>
            </a:lvl9pPr>
          </a:lstStyle>
          <a:p/>
        </p:txBody>
      </p:sp>
      <p:sp>
        <p:nvSpPr>
          <p:cNvPr id="305" name="Shape 30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" name="Shape 30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8" name="Shape 30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buSzPts val="2400"/>
              <a:buNone/>
              <a:defRPr sz="2400"/>
            </a:lvl1pPr>
            <a:lvl2pPr lvl="1" rtl="0">
              <a:spcBef>
                <a:spcPts val="0"/>
              </a:spcBef>
              <a:buSzPts val="2400"/>
              <a:buNone/>
              <a:defRPr sz="2400"/>
            </a:lvl2pPr>
            <a:lvl3pPr lvl="2" rtl="0">
              <a:spcBef>
                <a:spcPts val="0"/>
              </a:spcBef>
              <a:buSzPts val="2400"/>
              <a:buNone/>
              <a:defRPr sz="2400"/>
            </a:lvl3pPr>
            <a:lvl4pPr lvl="3" rtl="0">
              <a:spcBef>
                <a:spcPts val="0"/>
              </a:spcBef>
              <a:buSzPts val="2400"/>
              <a:buNone/>
              <a:defRPr sz="2400"/>
            </a:lvl4pPr>
            <a:lvl5pPr lvl="4" rtl="0">
              <a:spcBef>
                <a:spcPts val="0"/>
              </a:spcBef>
              <a:buSzPts val="2400"/>
              <a:buNone/>
              <a:defRPr sz="2400"/>
            </a:lvl5pPr>
            <a:lvl6pPr lvl="5" rtl="0">
              <a:spcBef>
                <a:spcPts val="0"/>
              </a:spcBef>
              <a:buSzPts val="2400"/>
              <a:buNone/>
              <a:defRPr sz="2400"/>
            </a:lvl6pPr>
            <a:lvl7pPr lvl="6" rtl="0">
              <a:spcBef>
                <a:spcPts val="0"/>
              </a:spcBef>
              <a:buSzPts val="2400"/>
              <a:buNone/>
              <a:defRPr sz="2400"/>
            </a:lvl7pPr>
            <a:lvl8pPr lvl="7" rtl="0">
              <a:spcBef>
                <a:spcPts val="0"/>
              </a:spcBef>
              <a:buSzPts val="2400"/>
              <a:buNone/>
              <a:defRPr sz="2400"/>
            </a:lvl8pPr>
            <a:lvl9pPr lvl="8" rtl="0">
              <a:spcBef>
                <a:spcPts val="0"/>
              </a:spcBef>
              <a:buSzPts val="2400"/>
              <a:buNone/>
              <a:defRPr sz="2400"/>
            </a:lvl9pPr>
          </a:lstStyle>
          <a:p/>
        </p:txBody>
      </p:sp>
      <p:sp>
        <p:nvSpPr>
          <p:cNvPr id="309" name="Shape 309"/>
          <p:cNvSpPr txBox="1"/>
          <p:nvPr>
            <p:ph idx="1" type="body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ts val="1200"/>
              <a:buChar char="●"/>
              <a:defRPr sz="1200"/>
            </a:lvl1pPr>
            <a:lvl2pPr lvl="1" rtl="0">
              <a:spcBef>
                <a:spcPts val="0"/>
              </a:spcBef>
              <a:buSzPts val="1200"/>
              <a:buChar char="○"/>
              <a:defRPr sz="1200"/>
            </a:lvl2pPr>
            <a:lvl3pPr lvl="2" rtl="0">
              <a:spcBef>
                <a:spcPts val="0"/>
              </a:spcBef>
              <a:buSzPts val="1200"/>
              <a:buChar char="■"/>
              <a:defRPr sz="1200"/>
            </a:lvl3pPr>
            <a:lvl4pPr lvl="3" rtl="0">
              <a:spcBef>
                <a:spcPts val="0"/>
              </a:spcBef>
              <a:buSzPts val="1200"/>
              <a:buChar char="●"/>
              <a:defRPr sz="1200"/>
            </a:lvl4pPr>
            <a:lvl5pPr lvl="4" rtl="0">
              <a:spcBef>
                <a:spcPts val="0"/>
              </a:spcBef>
              <a:buSzPts val="1200"/>
              <a:buChar char="○"/>
              <a:defRPr sz="1200"/>
            </a:lvl5pPr>
            <a:lvl6pPr lvl="5" rtl="0">
              <a:spcBef>
                <a:spcPts val="0"/>
              </a:spcBef>
              <a:buSzPts val="1200"/>
              <a:buChar char="■"/>
              <a:defRPr sz="1200"/>
            </a:lvl6pPr>
            <a:lvl7pPr lvl="6" rtl="0">
              <a:spcBef>
                <a:spcPts val="0"/>
              </a:spcBef>
              <a:buSzPts val="1200"/>
              <a:buChar char="●"/>
              <a:defRPr sz="1200"/>
            </a:lvl7pPr>
            <a:lvl8pPr lvl="7" rtl="0">
              <a:spcBef>
                <a:spcPts val="0"/>
              </a:spcBef>
              <a:buSzPts val="1200"/>
              <a:buChar char="○"/>
              <a:defRPr sz="1200"/>
            </a:lvl8pPr>
            <a:lvl9pPr lvl="8" rtl="0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310" name="Shape 3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3" name="Shape 31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4" name="Shape 314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SzPts val="4200"/>
              <a:buNone/>
              <a:defRPr sz="4200"/>
            </a:lvl1pPr>
            <a:lvl2pPr lvl="1" rtl="0">
              <a:spcBef>
                <a:spcPts val="0"/>
              </a:spcBef>
              <a:buSzPts val="4200"/>
              <a:buNone/>
              <a:defRPr sz="4200"/>
            </a:lvl2pPr>
            <a:lvl3pPr lvl="2" rtl="0">
              <a:spcBef>
                <a:spcPts val="0"/>
              </a:spcBef>
              <a:buSzPts val="4200"/>
              <a:buNone/>
              <a:defRPr sz="4200"/>
            </a:lvl3pPr>
            <a:lvl4pPr lvl="3" rtl="0">
              <a:spcBef>
                <a:spcPts val="0"/>
              </a:spcBef>
              <a:buSzPts val="4200"/>
              <a:buNone/>
              <a:defRPr sz="4200"/>
            </a:lvl4pPr>
            <a:lvl5pPr lvl="4" rtl="0">
              <a:spcBef>
                <a:spcPts val="0"/>
              </a:spcBef>
              <a:buSzPts val="4200"/>
              <a:buNone/>
              <a:defRPr sz="4200"/>
            </a:lvl5pPr>
            <a:lvl6pPr lvl="5" rtl="0">
              <a:spcBef>
                <a:spcPts val="0"/>
              </a:spcBef>
              <a:buSzPts val="4200"/>
              <a:buNone/>
              <a:defRPr sz="4200"/>
            </a:lvl6pPr>
            <a:lvl7pPr lvl="6" rtl="0">
              <a:spcBef>
                <a:spcPts val="0"/>
              </a:spcBef>
              <a:buSzPts val="4200"/>
              <a:buNone/>
              <a:defRPr sz="4200"/>
            </a:lvl7pPr>
            <a:lvl8pPr lvl="7" rtl="0">
              <a:spcBef>
                <a:spcPts val="0"/>
              </a:spcBef>
              <a:buSzPts val="4200"/>
              <a:buNone/>
              <a:defRPr sz="4200"/>
            </a:lvl8pPr>
            <a:lvl9pPr lvl="8" rtl="0">
              <a:spcBef>
                <a:spcPts val="0"/>
              </a:spcBef>
              <a:buSzPts val="4200"/>
              <a:buNone/>
              <a:defRPr sz="4200"/>
            </a:lvl9pPr>
          </a:lstStyle>
          <a:p/>
        </p:txBody>
      </p:sp>
      <p:sp>
        <p:nvSpPr>
          <p:cNvPr id="315" name="Shape 3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18" name="Shape 31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9" name="Shape 319"/>
          <p:cNvSpPr txBox="1"/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buSzPts val="4200"/>
              <a:buNone/>
              <a:defRPr sz="4200"/>
            </a:lvl9pPr>
          </a:lstStyle>
          <a:p/>
        </p:txBody>
      </p:sp>
      <p:sp>
        <p:nvSpPr>
          <p:cNvPr id="320" name="Shape 320"/>
          <p:cNvSpPr txBox="1"/>
          <p:nvPr>
            <p:ph idx="1" type="subTitle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21" name="Shape 3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22" name="Shape 3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25" name="Shape 3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8" name="Shape 32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9" name="Shape 329"/>
          <p:cNvSpPr txBox="1"/>
          <p:nvPr>
            <p:ph type="title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330" name="Shape 330"/>
          <p:cNvSpPr txBox="1"/>
          <p:nvPr>
            <p:ph idx="1" type="body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SzPts val="1800"/>
              <a:buChar char="●"/>
              <a:defRPr/>
            </a:lvl1pPr>
            <a:lvl2pPr lvl="1" rtl="0" algn="ctr">
              <a:spcBef>
                <a:spcPts val="0"/>
              </a:spcBef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331" name="Shape 3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9" name="Shape 339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0" name="Shape 340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1" name="Shape 341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2" name="Shape 34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3" name="Shape 343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4" name="Shape 34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6" name="Shape 346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7" name="Shape 347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8" name="Shape 348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9" name="Shape 34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1" name="Shape 351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2" name="Shape 35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3" name="Shape 353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4" name="Shape 35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ts val="3000"/>
              <a:buNone/>
              <a:defRPr/>
            </a:lvl1pPr>
            <a:lvl2pPr lvl="1" rtl="0">
              <a:spcBef>
                <a:spcPts val="0"/>
              </a:spcBef>
              <a:buSzPts val="3000"/>
              <a:buNone/>
              <a:defRPr/>
            </a:lvl2pPr>
            <a:lvl3pPr lvl="2" rtl="0">
              <a:spcBef>
                <a:spcPts val="0"/>
              </a:spcBef>
              <a:buSzPts val="3000"/>
              <a:buNone/>
              <a:defRPr/>
            </a:lvl3pPr>
            <a:lvl4pPr lvl="3" rtl="0">
              <a:spcBef>
                <a:spcPts val="0"/>
              </a:spcBef>
              <a:buSzPts val="3000"/>
              <a:buNone/>
              <a:defRPr/>
            </a:lvl4pPr>
            <a:lvl5pPr lvl="4" rtl="0">
              <a:spcBef>
                <a:spcPts val="0"/>
              </a:spcBef>
              <a:buSzPts val="3000"/>
              <a:buNone/>
              <a:defRPr/>
            </a:lvl5pPr>
            <a:lvl6pPr lvl="5" rtl="0">
              <a:spcBef>
                <a:spcPts val="0"/>
              </a:spcBef>
              <a:buSzPts val="3000"/>
              <a:buNone/>
              <a:defRPr/>
            </a:lvl6pPr>
            <a:lvl7pPr lvl="6" rtl="0">
              <a:spcBef>
                <a:spcPts val="0"/>
              </a:spcBef>
              <a:buSzPts val="3000"/>
              <a:buNone/>
              <a:defRPr/>
            </a:lvl7pPr>
            <a:lvl8pPr lvl="7" rtl="0">
              <a:spcBef>
                <a:spcPts val="0"/>
              </a:spcBef>
              <a:buSzPts val="3000"/>
              <a:buNone/>
              <a:defRPr/>
            </a:lvl8pPr>
            <a:lvl9pPr lvl="8" rtl="0">
              <a:spcBef>
                <a:spcPts val="0"/>
              </a:spcBef>
              <a:buSzPts val="3000"/>
              <a:buNone/>
              <a:defRPr/>
            </a:lvl9pPr>
          </a:lstStyle>
          <a:p/>
        </p:txBody>
      </p:sp>
      <p:sp>
        <p:nvSpPr>
          <p:cNvPr id="355" name="Shape 355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ts val="1800"/>
              <a:buChar char="●"/>
              <a:defRPr/>
            </a:lvl1pPr>
            <a:lvl2pPr lvl="1" rtl="0">
              <a:spcBef>
                <a:spcPts val="0"/>
              </a:spcBef>
              <a:buSzPts val="1400"/>
              <a:buChar char="○"/>
              <a:defRPr/>
            </a:lvl2pPr>
            <a:lvl3pPr lvl="2" rtl="0">
              <a:spcBef>
                <a:spcPts val="0"/>
              </a:spcBef>
              <a:buSzPts val="1400"/>
              <a:buChar char="■"/>
              <a:defRPr/>
            </a:lvl3pPr>
            <a:lvl4pPr lvl="3" rtl="0">
              <a:spcBef>
                <a:spcPts val="0"/>
              </a:spcBef>
              <a:buSzPts val="1400"/>
              <a:buChar char="●"/>
              <a:defRPr/>
            </a:lvl4pPr>
            <a:lvl5pPr lvl="4" rtl="0">
              <a:spcBef>
                <a:spcPts val="0"/>
              </a:spcBef>
              <a:buSzPts val="1400"/>
              <a:buChar char="○"/>
              <a:defRPr/>
            </a:lvl5pPr>
            <a:lvl6pPr lvl="5" rtl="0">
              <a:spcBef>
                <a:spcPts val="0"/>
              </a:spcBef>
              <a:buSzPts val="1400"/>
              <a:buChar char="■"/>
              <a:defRPr/>
            </a:lvl6pPr>
            <a:lvl7pPr lvl="6" rtl="0">
              <a:spcBef>
                <a:spcPts val="0"/>
              </a:spcBef>
              <a:buSzPts val="1400"/>
              <a:buChar char="●"/>
              <a:defRPr/>
            </a:lvl7pPr>
            <a:lvl8pPr lvl="7" rtl="0">
              <a:spcBef>
                <a:spcPts val="0"/>
              </a:spcBef>
              <a:buSzPts val="1400"/>
              <a:buChar char="○"/>
              <a:defRPr/>
            </a:lvl8pPr>
            <a:lvl9pPr lvl="8" rtl="0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356" name="Shape 35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8" name="Shape 358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9" name="Shape 359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0" name="Shape 36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1" name="Shape 36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ts val="3000"/>
              <a:buNone/>
              <a:defRPr/>
            </a:lvl1pPr>
            <a:lvl2pPr lvl="1" rtl="0">
              <a:spcBef>
                <a:spcPts val="0"/>
              </a:spcBef>
              <a:buSzPts val="3000"/>
              <a:buNone/>
              <a:defRPr/>
            </a:lvl2pPr>
            <a:lvl3pPr lvl="2" rtl="0">
              <a:spcBef>
                <a:spcPts val="0"/>
              </a:spcBef>
              <a:buSzPts val="3000"/>
              <a:buNone/>
              <a:defRPr/>
            </a:lvl3pPr>
            <a:lvl4pPr lvl="3" rtl="0">
              <a:spcBef>
                <a:spcPts val="0"/>
              </a:spcBef>
              <a:buSzPts val="3000"/>
              <a:buNone/>
              <a:defRPr/>
            </a:lvl4pPr>
            <a:lvl5pPr lvl="4" rtl="0">
              <a:spcBef>
                <a:spcPts val="0"/>
              </a:spcBef>
              <a:buSzPts val="3000"/>
              <a:buNone/>
              <a:defRPr/>
            </a:lvl5pPr>
            <a:lvl6pPr lvl="5" rtl="0">
              <a:spcBef>
                <a:spcPts val="0"/>
              </a:spcBef>
              <a:buSzPts val="3000"/>
              <a:buNone/>
              <a:defRPr/>
            </a:lvl6pPr>
            <a:lvl7pPr lvl="6" rtl="0">
              <a:spcBef>
                <a:spcPts val="0"/>
              </a:spcBef>
              <a:buSzPts val="3000"/>
              <a:buNone/>
              <a:defRPr/>
            </a:lvl7pPr>
            <a:lvl8pPr lvl="7" rtl="0">
              <a:spcBef>
                <a:spcPts val="0"/>
              </a:spcBef>
              <a:buSzPts val="3000"/>
              <a:buNone/>
              <a:defRPr/>
            </a:lvl8pPr>
            <a:lvl9pPr lvl="8" rtl="0">
              <a:spcBef>
                <a:spcPts val="0"/>
              </a:spcBef>
              <a:buSzPts val="3000"/>
              <a:buNone/>
              <a:defRPr/>
            </a:lvl9pPr>
          </a:lstStyle>
          <a:p/>
        </p:txBody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buSzPts val="1200"/>
              <a:buChar char="○"/>
              <a:defRPr sz="1200"/>
            </a:lvl2pPr>
            <a:lvl3pPr lvl="2" rtl="0">
              <a:spcBef>
                <a:spcPts val="0"/>
              </a:spcBef>
              <a:buSzPts val="1200"/>
              <a:buChar char="■"/>
              <a:defRPr sz="1200"/>
            </a:lvl3pPr>
            <a:lvl4pPr lvl="3" rtl="0">
              <a:spcBef>
                <a:spcPts val="0"/>
              </a:spcBef>
              <a:buSzPts val="1200"/>
              <a:buChar char="●"/>
              <a:defRPr sz="1200"/>
            </a:lvl4pPr>
            <a:lvl5pPr lvl="4" rtl="0">
              <a:spcBef>
                <a:spcPts val="0"/>
              </a:spcBef>
              <a:buSzPts val="1200"/>
              <a:buChar char="○"/>
              <a:defRPr sz="1200"/>
            </a:lvl5pPr>
            <a:lvl6pPr lvl="5" rtl="0">
              <a:spcBef>
                <a:spcPts val="0"/>
              </a:spcBef>
              <a:buSzPts val="1200"/>
              <a:buChar char="■"/>
              <a:defRPr sz="1200"/>
            </a:lvl6pPr>
            <a:lvl7pPr lvl="6" rtl="0">
              <a:spcBef>
                <a:spcPts val="0"/>
              </a:spcBef>
              <a:buSzPts val="1200"/>
              <a:buChar char="●"/>
              <a:defRPr sz="1200"/>
            </a:lvl7pPr>
            <a:lvl8pPr lvl="7" rtl="0">
              <a:spcBef>
                <a:spcPts val="0"/>
              </a:spcBef>
              <a:buSzPts val="1200"/>
              <a:buChar char="○"/>
              <a:defRPr sz="1200"/>
            </a:lvl8pPr>
            <a:lvl9pPr lvl="8" rtl="0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363" name="Shape 363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buSzPts val="1200"/>
              <a:buChar char="○"/>
              <a:defRPr sz="1200"/>
            </a:lvl2pPr>
            <a:lvl3pPr lvl="2" rtl="0">
              <a:spcBef>
                <a:spcPts val="0"/>
              </a:spcBef>
              <a:buSzPts val="1200"/>
              <a:buChar char="■"/>
              <a:defRPr sz="1200"/>
            </a:lvl3pPr>
            <a:lvl4pPr lvl="3" rtl="0">
              <a:spcBef>
                <a:spcPts val="0"/>
              </a:spcBef>
              <a:buSzPts val="1200"/>
              <a:buChar char="●"/>
              <a:defRPr sz="1200"/>
            </a:lvl4pPr>
            <a:lvl5pPr lvl="4" rtl="0">
              <a:spcBef>
                <a:spcPts val="0"/>
              </a:spcBef>
              <a:buSzPts val="1200"/>
              <a:buChar char="○"/>
              <a:defRPr sz="1200"/>
            </a:lvl5pPr>
            <a:lvl6pPr lvl="5" rtl="0">
              <a:spcBef>
                <a:spcPts val="0"/>
              </a:spcBef>
              <a:buSzPts val="1200"/>
              <a:buChar char="■"/>
              <a:defRPr sz="1200"/>
            </a:lvl6pPr>
            <a:lvl7pPr lvl="6" rtl="0">
              <a:spcBef>
                <a:spcPts val="0"/>
              </a:spcBef>
              <a:buSzPts val="1200"/>
              <a:buChar char="●"/>
              <a:defRPr sz="1200"/>
            </a:lvl7pPr>
            <a:lvl8pPr lvl="7" rtl="0">
              <a:spcBef>
                <a:spcPts val="0"/>
              </a:spcBef>
              <a:buSzPts val="1200"/>
              <a:buChar char="○"/>
              <a:defRPr sz="1200"/>
            </a:lvl8pPr>
            <a:lvl9pPr lvl="8" rtl="0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364" name="Shape 36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ts val="3000"/>
              <a:buNone/>
              <a:defRPr/>
            </a:lvl1pPr>
            <a:lvl2pPr lvl="1" rtl="0">
              <a:spcBef>
                <a:spcPts val="0"/>
              </a:spcBef>
              <a:buSzPts val="3000"/>
              <a:buNone/>
              <a:defRPr/>
            </a:lvl2pPr>
            <a:lvl3pPr lvl="2" rtl="0">
              <a:spcBef>
                <a:spcPts val="0"/>
              </a:spcBef>
              <a:buSzPts val="3000"/>
              <a:buNone/>
              <a:defRPr/>
            </a:lvl3pPr>
            <a:lvl4pPr lvl="3" rtl="0">
              <a:spcBef>
                <a:spcPts val="0"/>
              </a:spcBef>
              <a:buSzPts val="3000"/>
              <a:buNone/>
              <a:defRPr/>
            </a:lvl4pPr>
            <a:lvl5pPr lvl="4" rtl="0">
              <a:spcBef>
                <a:spcPts val="0"/>
              </a:spcBef>
              <a:buSzPts val="3000"/>
              <a:buNone/>
              <a:defRPr/>
            </a:lvl5pPr>
            <a:lvl6pPr lvl="5" rtl="0">
              <a:spcBef>
                <a:spcPts val="0"/>
              </a:spcBef>
              <a:buSzPts val="3000"/>
              <a:buNone/>
              <a:defRPr/>
            </a:lvl6pPr>
            <a:lvl7pPr lvl="6" rtl="0">
              <a:spcBef>
                <a:spcPts val="0"/>
              </a:spcBef>
              <a:buSzPts val="3000"/>
              <a:buNone/>
              <a:defRPr/>
            </a:lvl7pPr>
            <a:lvl8pPr lvl="7" rtl="0">
              <a:spcBef>
                <a:spcPts val="0"/>
              </a:spcBef>
              <a:buSzPts val="3000"/>
              <a:buNone/>
              <a:defRPr/>
            </a:lvl8pPr>
            <a:lvl9pPr lvl="8" rtl="0">
              <a:spcBef>
                <a:spcPts val="0"/>
              </a:spcBef>
              <a:buSzPts val="3000"/>
              <a:buNone/>
              <a:defRPr/>
            </a:lvl9pPr>
          </a:lstStyle>
          <a:p/>
        </p:txBody>
      </p:sp>
      <p:sp>
        <p:nvSpPr>
          <p:cNvPr id="367" name="Shape 36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9" name="Shape 369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0" name="Shape 370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buSzPts val="2400"/>
              <a:buNone/>
              <a:defRPr sz="2400"/>
            </a:lvl1pPr>
            <a:lvl2pPr lvl="1" rtl="0">
              <a:spcBef>
                <a:spcPts val="0"/>
              </a:spcBef>
              <a:buSzPts val="2400"/>
              <a:buNone/>
              <a:defRPr sz="2400"/>
            </a:lvl2pPr>
            <a:lvl3pPr lvl="2" rtl="0">
              <a:spcBef>
                <a:spcPts val="0"/>
              </a:spcBef>
              <a:buSzPts val="2400"/>
              <a:buNone/>
              <a:defRPr sz="2400"/>
            </a:lvl3pPr>
            <a:lvl4pPr lvl="3" rtl="0">
              <a:spcBef>
                <a:spcPts val="0"/>
              </a:spcBef>
              <a:buSzPts val="2400"/>
              <a:buNone/>
              <a:defRPr sz="2400"/>
            </a:lvl4pPr>
            <a:lvl5pPr lvl="4" rtl="0">
              <a:spcBef>
                <a:spcPts val="0"/>
              </a:spcBef>
              <a:buSzPts val="2400"/>
              <a:buNone/>
              <a:defRPr sz="2400"/>
            </a:lvl5pPr>
            <a:lvl6pPr lvl="5" rtl="0">
              <a:spcBef>
                <a:spcPts val="0"/>
              </a:spcBef>
              <a:buSzPts val="2400"/>
              <a:buNone/>
              <a:defRPr sz="2400"/>
            </a:lvl6pPr>
            <a:lvl7pPr lvl="6" rtl="0">
              <a:spcBef>
                <a:spcPts val="0"/>
              </a:spcBef>
              <a:buSzPts val="2400"/>
              <a:buNone/>
              <a:defRPr sz="2400"/>
            </a:lvl7pPr>
            <a:lvl8pPr lvl="7" rtl="0">
              <a:spcBef>
                <a:spcPts val="0"/>
              </a:spcBef>
              <a:buSzPts val="2400"/>
              <a:buNone/>
              <a:defRPr sz="2400"/>
            </a:lvl8pPr>
            <a:lvl9pPr lvl="8" rtl="0">
              <a:spcBef>
                <a:spcPts val="0"/>
              </a:spcBef>
              <a:buSzPts val="2400"/>
              <a:buNone/>
              <a:defRPr sz="2400"/>
            </a:lvl9pPr>
          </a:lstStyle>
          <a:p/>
        </p:txBody>
      </p:sp>
      <p:sp>
        <p:nvSpPr>
          <p:cNvPr id="371" name="Shape 371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ts val="1200"/>
              <a:buChar char="●"/>
              <a:defRPr sz="1200"/>
            </a:lvl1pPr>
            <a:lvl2pPr lvl="1" rtl="0">
              <a:spcBef>
                <a:spcPts val="0"/>
              </a:spcBef>
              <a:buSzPts val="1200"/>
              <a:buChar char="○"/>
              <a:defRPr sz="1200"/>
            </a:lvl2pPr>
            <a:lvl3pPr lvl="2" rtl="0">
              <a:spcBef>
                <a:spcPts val="0"/>
              </a:spcBef>
              <a:buSzPts val="1200"/>
              <a:buChar char="■"/>
              <a:defRPr sz="1200"/>
            </a:lvl3pPr>
            <a:lvl4pPr lvl="3" rtl="0">
              <a:spcBef>
                <a:spcPts val="0"/>
              </a:spcBef>
              <a:buSzPts val="1200"/>
              <a:buChar char="●"/>
              <a:defRPr sz="1200"/>
            </a:lvl4pPr>
            <a:lvl5pPr lvl="4" rtl="0">
              <a:spcBef>
                <a:spcPts val="0"/>
              </a:spcBef>
              <a:buSzPts val="1200"/>
              <a:buChar char="○"/>
              <a:defRPr sz="1200"/>
            </a:lvl5pPr>
            <a:lvl6pPr lvl="5" rtl="0">
              <a:spcBef>
                <a:spcPts val="0"/>
              </a:spcBef>
              <a:buSzPts val="1200"/>
              <a:buChar char="■"/>
              <a:defRPr sz="1200"/>
            </a:lvl6pPr>
            <a:lvl7pPr lvl="6" rtl="0">
              <a:spcBef>
                <a:spcPts val="0"/>
              </a:spcBef>
              <a:buSzPts val="1200"/>
              <a:buChar char="●"/>
              <a:defRPr sz="1200"/>
            </a:lvl7pPr>
            <a:lvl8pPr lvl="7" rtl="0">
              <a:spcBef>
                <a:spcPts val="0"/>
              </a:spcBef>
              <a:buSzPts val="1200"/>
              <a:buChar char="○"/>
              <a:defRPr sz="1200"/>
            </a:lvl8pPr>
            <a:lvl9pPr lvl="8" rtl="0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372" name="Shape 37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4" name="Shape 37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5" name="Shape 375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6" name="Shape 37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79" name="Shape 37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0" name="Shape 380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81" name="Shape 381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82" name="Shape 382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3" name="Shape 38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5" name="Shape 385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6" name="Shape 386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7" name="Shape 387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88" name="Shape 38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0" name="Shape 39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1" name="Shape 39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2" name="Shape 392"/>
          <p:cNvSpPr txBox="1"/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93" name="Shape 393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SzPts val="1800"/>
              <a:buChar char="●"/>
              <a:defRPr/>
            </a:lvl1pPr>
            <a:lvl2pPr lvl="1" rtl="0" algn="ctr">
              <a:spcBef>
                <a:spcPts val="0"/>
              </a:spcBef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394" name="Shape 39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/>
          <p:nvPr>
            <p:ph type="ctrTitle"/>
          </p:nvPr>
        </p:nvSpPr>
        <p:spPr>
          <a:xfrm>
            <a:off x="457199" y="971550"/>
            <a:ext cx="8228100" cy="1445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lt1"/>
              </a:buClr>
              <a:buSzPts val="6000"/>
              <a:buFont typeface="Lustria"/>
              <a:buNone/>
              <a:defRPr b="0" i="0" sz="60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rtl="0">
              <a:spcBef>
                <a:spcPts val="0"/>
              </a:spcBef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405" name="Shape 405"/>
          <p:cNvSpPr txBox="1"/>
          <p:nvPr>
            <p:ph idx="1" type="subTitle"/>
          </p:nvPr>
        </p:nvSpPr>
        <p:spPr>
          <a:xfrm>
            <a:off x="457199" y="2480982"/>
            <a:ext cx="82281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300"/>
              </a:spcBef>
              <a:buClr>
                <a:schemeClr val="accent1"/>
              </a:buClr>
              <a:buSzPts val="162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ctr">
              <a:spcBef>
                <a:spcPts val="600"/>
              </a:spcBef>
              <a:buClr>
                <a:srgbClr val="C0F942"/>
              </a:buClr>
              <a:buSzPts val="1800"/>
              <a:buFont typeface="Noto Sans Symbols"/>
              <a:buNone/>
              <a:defRPr b="0" i="0" sz="20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ctr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ctr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ctr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ctr">
              <a:spcBef>
                <a:spcPts val="360"/>
              </a:spcBef>
              <a:buClr>
                <a:srgbClr val="C0F942"/>
              </a:buClr>
              <a:buSzPts val="1620"/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ctr">
              <a:spcBef>
                <a:spcPts val="360"/>
              </a:spcBef>
              <a:buClr>
                <a:schemeClr val="accent1"/>
              </a:buClr>
              <a:buSzPts val="1620"/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ctr">
              <a:spcBef>
                <a:spcPts val="360"/>
              </a:spcBef>
              <a:buClr>
                <a:srgbClr val="C0F942"/>
              </a:buClr>
              <a:buSzPts val="1620"/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ctr">
              <a:spcBef>
                <a:spcPts val="360"/>
              </a:spcBef>
              <a:buClr>
                <a:schemeClr val="accent1"/>
              </a:buClr>
              <a:buSzPts val="1620"/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06" name="Shape 40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1" i="0" sz="1100" u="none" cap="none" strike="noStrike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07" name="Shape 407"/>
          <p:cNvSpPr txBox="1"/>
          <p:nvPr>
            <p:ph idx="11" type="ftr"/>
          </p:nvPr>
        </p:nvSpPr>
        <p:spPr>
          <a:xfrm>
            <a:off x="578961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1" i="0" sz="1100" u="none" cap="none" strike="noStrike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08" name="Shape 408"/>
          <p:cNvSpPr txBox="1"/>
          <p:nvPr>
            <p:ph idx="12" type="sldNum"/>
          </p:nvPr>
        </p:nvSpPr>
        <p:spPr>
          <a:xfrm>
            <a:off x="4305300" y="4767263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fld id="{00000000-1234-1234-1234-123412341234}" type="slidenum">
              <a:rPr b="1" i="0" lang="en" sz="1100" u="none" cap="none" strike="noStrike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  <p:sp>
        <p:nvSpPr>
          <p:cNvPr id="409" name="Shape 409"/>
          <p:cNvSpPr txBox="1"/>
          <p:nvPr/>
        </p:nvSpPr>
        <p:spPr>
          <a:xfrm>
            <a:off x="8292818" y="4353485"/>
            <a:ext cx="36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b="0" i="0" lang="en" sz="4400" u="none" cap="none" strike="noStrike">
                <a:solidFill>
                  <a:schemeClr val="accent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•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/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lt1"/>
              </a:buClr>
              <a:buSzPts val="4600"/>
              <a:buFont typeface="Lustria"/>
              <a:buNone/>
              <a:defRPr b="0" i="0" sz="46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rtl="0">
              <a:spcBef>
                <a:spcPts val="0"/>
              </a:spcBef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412" name="Shape 412"/>
          <p:cNvSpPr txBox="1"/>
          <p:nvPr>
            <p:ph idx="1" type="body"/>
          </p:nvPr>
        </p:nvSpPr>
        <p:spPr>
          <a:xfrm>
            <a:off x="739775" y="2077570"/>
            <a:ext cx="7662900" cy="24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17170" lvl="0" marL="342900" marR="0" rtl="0" algn="l">
              <a:spcBef>
                <a:spcPts val="2000"/>
              </a:spcBef>
              <a:buClr>
                <a:schemeClr val="accent1"/>
              </a:buClr>
              <a:buSzPts val="1980"/>
              <a:buFont typeface="Noto Sans Symbols"/>
              <a:buChar char="•"/>
              <a:defRPr b="0" i="0" sz="22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2250" lvl="1" marL="685800" marR="0" rtl="0" algn="l">
              <a:spcBef>
                <a:spcPts val="600"/>
              </a:spcBef>
              <a:buClr>
                <a:srgbClr val="C0F942"/>
              </a:buClr>
              <a:buSzPts val="1800"/>
              <a:buFont typeface="Noto Sans Symbols"/>
              <a:buChar char="•"/>
              <a:defRPr b="0" i="0" sz="20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46380" lvl="2" marL="10350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33680" lvl="3" marL="13716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46380" lvl="4" marL="17208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41617" lvl="5" marL="2055812" marR="0" rtl="0" algn="l">
              <a:spcBef>
                <a:spcPts val="36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41617" lvl="6" marL="2398712" marR="0" rtl="0" algn="l">
              <a:spcBef>
                <a:spcPts val="36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41617" lvl="7" marL="2743200" marR="0" rtl="0" algn="l">
              <a:spcBef>
                <a:spcPts val="36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41617" lvl="8" marL="3087687" marR="0" rtl="0" algn="l">
              <a:spcBef>
                <a:spcPts val="36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13" name="Shape 4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14" name="Shape 414"/>
          <p:cNvSpPr txBox="1"/>
          <p:nvPr>
            <p:ph idx="11" type="ftr"/>
          </p:nvPr>
        </p:nvSpPr>
        <p:spPr>
          <a:xfrm>
            <a:off x="578961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15" name="Shape 415"/>
          <p:cNvSpPr txBox="1"/>
          <p:nvPr>
            <p:ph idx="12" type="sldNum"/>
          </p:nvPr>
        </p:nvSpPr>
        <p:spPr>
          <a:xfrm>
            <a:off x="4305300" y="4767263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fld id="{00000000-1234-1234-1234-123412341234}" type="slidenum">
              <a:rPr b="1" lang="en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/>
          <p:nvPr>
            <p:ph type="title"/>
          </p:nvPr>
        </p:nvSpPr>
        <p:spPr>
          <a:xfrm>
            <a:off x="457200" y="1677520"/>
            <a:ext cx="64008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buClr>
                <a:schemeClr val="lt1"/>
              </a:buClr>
              <a:buSzPts val="4600"/>
              <a:buFont typeface="Lustria"/>
              <a:buNone/>
              <a:defRPr b="0" i="0" sz="46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rtl="0">
              <a:spcBef>
                <a:spcPts val="0"/>
              </a:spcBef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418" name="Shape 418"/>
          <p:cNvSpPr txBox="1"/>
          <p:nvPr>
            <p:ph idx="1" type="body"/>
          </p:nvPr>
        </p:nvSpPr>
        <p:spPr>
          <a:xfrm>
            <a:off x="1676399" y="2707271"/>
            <a:ext cx="51816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spcBef>
                <a:spcPts val="300"/>
              </a:spcBef>
              <a:buClr>
                <a:schemeClr val="accent1"/>
              </a:buClr>
              <a:buSzPts val="162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600"/>
              </a:spcBef>
              <a:buClr>
                <a:schemeClr val="accent1"/>
              </a:buClr>
              <a:buSzPts val="1440"/>
              <a:buFont typeface="Noto Sans Symbols"/>
              <a:buNone/>
              <a:defRPr b="0" i="0" sz="16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600"/>
              </a:spcBef>
              <a:buClr>
                <a:srgbClr val="C0F942"/>
              </a:buClr>
              <a:buSzPts val="126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600"/>
              </a:spcBef>
              <a:buClr>
                <a:schemeClr val="accent1"/>
              </a:buClr>
              <a:buSzPts val="126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280"/>
              </a:spcBef>
              <a:buClr>
                <a:srgbClr val="C0F942"/>
              </a:buClr>
              <a:buSzPts val="126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280"/>
              </a:spcBef>
              <a:buClr>
                <a:schemeClr val="accent1"/>
              </a:buClr>
              <a:buSzPts val="126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280"/>
              </a:spcBef>
              <a:buClr>
                <a:srgbClr val="C0F942"/>
              </a:buClr>
              <a:buSzPts val="126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280"/>
              </a:spcBef>
              <a:buClr>
                <a:schemeClr val="accent1"/>
              </a:buClr>
              <a:buSzPts val="126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19" name="Shape 41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1" sz="11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20" name="Shape 420"/>
          <p:cNvSpPr txBox="1"/>
          <p:nvPr>
            <p:ph idx="11" type="ftr"/>
          </p:nvPr>
        </p:nvSpPr>
        <p:spPr>
          <a:xfrm>
            <a:off x="7238999" y="4767263"/>
            <a:ext cx="1446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21" name="Shape 421"/>
          <p:cNvSpPr txBox="1"/>
          <p:nvPr>
            <p:ph idx="12" type="sldNum"/>
          </p:nvPr>
        </p:nvSpPr>
        <p:spPr>
          <a:xfrm>
            <a:off x="4305300" y="4767263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fld id="{00000000-1234-1234-1234-123412341234}" type="slidenum">
              <a:rPr b="1" lang="en" sz="11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  <p:sp>
        <p:nvSpPr>
          <p:cNvPr id="422" name="Shape 422"/>
          <p:cNvSpPr txBox="1"/>
          <p:nvPr/>
        </p:nvSpPr>
        <p:spPr>
          <a:xfrm>
            <a:off x="8292818" y="4353485"/>
            <a:ext cx="36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lang="en" sz="4400">
                <a:solidFill>
                  <a:schemeClr val="accent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•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/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lt1"/>
              </a:buClr>
              <a:buSzPts val="4600"/>
              <a:buFont typeface="Lustria"/>
              <a:buNone/>
              <a:defRPr b="0" i="0" sz="46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rtl="0">
              <a:spcBef>
                <a:spcPts val="0"/>
              </a:spcBef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425" name="Shape 425"/>
          <p:cNvSpPr txBox="1"/>
          <p:nvPr>
            <p:ph idx="1" type="body"/>
          </p:nvPr>
        </p:nvSpPr>
        <p:spPr>
          <a:xfrm>
            <a:off x="740664" y="2088356"/>
            <a:ext cx="3767400" cy="24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40030" lvl="0" marL="342900" marR="0" rtl="0" algn="l">
              <a:spcBef>
                <a:spcPts val="20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33680" lvl="1" marL="6858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46380" lvl="2" marL="10350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33680" lvl="3" marL="13716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46380" lvl="4" marL="17208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135572" lvl="5" marL="1946275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135572" lvl="6" marL="2173287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135572" lvl="7" marL="2398712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135572" lvl="8" marL="2625725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26" name="Shape 426"/>
          <p:cNvSpPr txBox="1"/>
          <p:nvPr>
            <p:ph idx="2" type="body"/>
          </p:nvPr>
        </p:nvSpPr>
        <p:spPr>
          <a:xfrm>
            <a:off x="4634753" y="2088356"/>
            <a:ext cx="3767400" cy="24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40030" lvl="0" marL="342900" marR="0" rtl="0" algn="l">
              <a:spcBef>
                <a:spcPts val="20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33680" lvl="1" marL="6858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46380" lvl="2" marL="10350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33680" lvl="3" marL="13716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46380" lvl="4" marL="17208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135572" lvl="5" marL="1946275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135572" lvl="6" marL="2173287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135572" lvl="7" marL="2398712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135572" lvl="8" marL="2625725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27" name="Shape 42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28" name="Shape 428"/>
          <p:cNvSpPr txBox="1"/>
          <p:nvPr>
            <p:ph idx="11" type="ftr"/>
          </p:nvPr>
        </p:nvSpPr>
        <p:spPr>
          <a:xfrm>
            <a:off x="578961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29" name="Shape 429"/>
          <p:cNvSpPr txBox="1"/>
          <p:nvPr>
            <p:ph idx="12" type="sldNum"/>
          </p:nvPr>
        </p:nvSpPr>
        <p:spPr>
          <a:xfrm>
            <a:off x="4305300" y="4767263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fld id="{00000000-1234-1234-1234-123412341234}" type="slidenum">
              <a:rPr b="1" lang="en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/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lt1"/>
              </a:buClr>
              <a:buSzPts val="4600"/>
              <a:buFont typeface="Lustria"/>
              <a:buNone/>
              <a:defRPr b="0" i="0" sz="46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rtl="0">
              <a:spcBef>
                <a:spcPts val="0"/>
              </a:spcBef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432" name="Shape 432"/>
          <p:cNvSpPr txBox="1"/>
          <p:nvPr>
            <p:ph idx="1" type="body"/>
          </p:nvPr>
        </p:nvSpPr>
        <p:spPr>
          <a:xfrm>
            <a:off x="740664" y="1674158"/>
            <a:ext cx="37674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108333"/>
              </a:lnSpc>
              <a:spcBef>
                <a:spcPts val="0"/>
              </a:spcBef>
              <a:buClr>
                <a:schemeClr val="accent1"/>
              </a:buClr>
              <a:buSzPts val="2160"/>
              <a:buFont typeface="Noto Sans Symbols"/>
              <a:buNone/>
              <a:defRPr b="1" i="0" sz="2400" u="none" cap="none" strike="noStrike">
                <a:solidFill>
                  <a:schemeClr val="accen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600"/>
              </a:spcBef>
              <a:buClr>
                <a:srgbClr val="C0F942"/>
              </a:buClr>
              <a:buSzPts val="1800"/>
              <a:buFont typeface="Noto Sans Symbols"/>
              <a:buNone/>
              <a:defRPr b="1" i="0" sz="20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None/>
              <a:defRPr b="1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600"/>
              </a:spcBef>
              <a:buClr>
                <a:srgbClr val="C0F942"/>
              </a:buClr>
              <a:buSzPts val="1440"/>
              <a:buFont typeface="Noto Sans Symbols"/>
              <a:buNone/>
              <a:defRPr b="1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600"/>
              </a:spcBef>
              <a:buClr>
                <a:schemeClr val="accent1"/>
              </a:buClr>
              <a:buSzPts val="1440"/>
              <a:buFont typeface="Noto Sans Symbols"/>
              <a:buNone/>
              <a:defRPr b="1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None/>
              <a:defRPr b="1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None/>
              <a:defRPr b="1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None/>
              <a:defRPr b="1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None/>
              <a:defRPr b="1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33" name="Shape 433"/>
          <p:cNvSpPr txBox="1"/>
          <p:nvPr>
            <p:ph idx="2" type="body"/>
          </p:nvPr>
        </p:nvSpPr>
        <p:spPr>
          <a:xfrm>
            <a:off x="740664" y="2370044"/>
            <a:ext cx="3767400" cy="21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40030" lvl="0" marL="342900" marR="0" rtl="0" algn="l">
              <a:spcBef>
                <a:spcPts val="20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33680" lvl="1" marL="6858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46380" lvl="2" marL="10350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33680" lvl="3" marL="13716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46380" lvl="4" marL="17208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143510" lvl="5" marL="1946275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143510" lvl="6" marL="2173287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143510" lvl="7" marL="2398712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143510" lvl="8" marL="2625725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34" name="Shape 434"/>
          <p:cNvSpPr txBox="1"/>
          <p:nvPr>
            <p:ph idx="3" type="body"/>
          </p:nvPr>
        </p:nvSpPr>
        <p:spPr>
          <a:xfrm>
            <a:off x="4631578" y="1674158"/>
            <a:ext cx="37674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108333"/>
              </a:lnSpc>
              <a:spcBef>
                <a:spcPts val="0"/>
              </a:spcBef>
              <a:buClr>
                <a:schemeClr val="accent1"/>
              </a:buClr>
              <a:buSzPts val="2160"/>
              <a:buFont typeface="Noto Sans Symbols"/>
              <a:buNone/>
              <a:defRPr b="1" i="0" sz="2400" u="none" cap="none" strike="noStrike">
                <a:solidFill>
                  <a:schemeClr val="accen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600"/>
              </a:spcBef>
              <a:buClr>
                <a:srgbClr val="C0F942"/>
              </a:buClr>
              <a:buSzPts val="1800"/>
              <a:buFont typeface="Noto Sans Symbols"/>
              <a:buNone/>
              <a:defRPr b="1" i="0" sz="20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None/>
              <a:defRPr b="1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600"/>
              </a:spcBef>
              <a:buClr>
                <a:srgbClr val="C0F942"/>
              </a:buClr>
              <a:buSzPts val="1440"/>
              <a:buFont typeface="Noto Sans Symbols"/>
              <a:buNone/>
              <a:defRPr b="1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600"/>
              </a:spcBef>
              <a:buClr>
                <a:schemeClr val="accent1"/>
              </a:buClr>
              <a:buSzPts val="1440"/>
              <a:buFont typeface="Noto Sans Symbols"/>
              <a:buNone/>
              <a:defRPr b="1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None/>
              <a:defRPr b="1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None/>
              <a:defRPr b="1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None/>
              <a:defRPr b="1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None/>
              <a:defRPr b="1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35" name="Shape 435"/>
          <p:cNvSpPr txBox="1"/>
          <p:nvPr>
            <p:ph idx="4" type="body"/>
          </p:nvPr>
        </p:nvSpPr>
        <p:spPr>
          <a:xfrm>
            <a:off x="4631578" y="2370044"/>
            <a:ext cx="3767400" cy="21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40030" lvl="0" marL="342900" marR="0" rtl="0" algn="l">
              <a:spcBef>
                <a:spcPts val="20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33680" lvl="1" marL="6858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46380" lvl="2" marL="10350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33680" lvl="3" marL="13716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46380" lvl="4" marL="17208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143510" lvl="5" marL="1946275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143510" lvl="6" marL="2173287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143510" lvl="7" marL="2398712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143510" lvl="8" marL="2625725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36" name="Shape 43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37" name="Shape 437"/>
          <p:cNvSpPr txBox="1"/>
          <p:nvPr>
            <p:ph idx="11" type="ftr"/>
          </p:nvPr>
        </p:nvSpPr>
        <p:spPr>
          <a:xfrm>
            <a:off x="578961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38" name="Shape 438"/>
          <p:cNvSpPr txBox="1"/>
          <p:nvPr>
            <p:ph idx="12" type="sldNum"/>
          </p:nvPr>
        </p:nvSpPr>
        <p:spPr>
          <a:xfrm>
            <a:off x="4305300" y="4767263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fld id="{00000000-1234-1234-1234-123412341234}" type="slidenum">
              <a:rPr b="1" lang="en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2 Content, Top and Bottom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/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lt1"/>
              </a:buClr>
              <a:buSzPts val="4600"/>
              <a:buFont typeface="Lustria"/>
              <a:buNone/>
              <a:defRPr b="0" i="0" sz="46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rtl="0">
              <a:spcBef>
                <a:spcPts val="0"/>
              </a:spcBef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441" name="Shape 441"/>
          <p:cNvSpPr txBox="1"/>
          <p:nvPr>
            <p:ph idx="1" type="body"/>
          </p:nvPr>
        </p:nvSpPr>
        <p:spPr>
          <a:xfrm>
            <a:off x="762000" y="2088356"/>
            <a:ext cx="76566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40030" lvl="0" marL="342900" marR="0" rtl="0" algn="l">
              <a:spcBef>
                <a:spcPts val="20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33680" lvl="1" marL="6858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46380" lvl="2" marL="10350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33680" lvl="3" marL="13716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46380" lvl="4" marL="17208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41617" lvl="5" marL="2055812" marR="0" rtl="0" algn="l">
              <a:spcBef>
                <a:spcPts val="36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41617" lvl="6" marL="2398712" marR="0" rtl="0" algn="l">
              <a:spcBef>
                <a:spcPts val="36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41617" lvl="7" marL="2743200" marR="0" rtl="0" algn="l">
              <a:spcBef>
                <a:spcPts val="36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41617" lvl="8" marL="3087687" marR="0" rtl="0" algn="l">
              <a:spcBef>
                <a:spcPts val="36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42" name="Shape 44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43" name="Shape 443"/>
          <p:cNvSpPr txBox="1"/>
          <p:nvPr>
            <p:ph idx="11" type="ftr"/>
          </p:nvPr>
        </p:nvSpPr>
        <p:spPr>
          <a:xfrm>
            <a:off x="578961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44" name="Shape 444"/>
          <p:cNvSpPr txBox="1"/>
          <p:nvPr>
            <p:ph idx="12" type="sldNum"/>
          </p:nvPr>
        </p:nvSpPr>
        <p:spPr>
          <a:xfrm>
            <a:off x="4305300" y="4767263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fld id="{00000000-1234-1234-1234-123412341234}" type="slidenum">
              <a:rPr b="1" lang="en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  <p:sp>
        <p:nvSpPr>
          <p:cNvPr id="445" name="Shape 445"/>
          <p:cNvSpPr txBox="1"/>
          <p:nvPr>
            <p:ph idx="2" type="body"/>
          </p:nvPr>
        </p:nvSpPr>
        <p:spPr>
          <a:xfrm>
            <a:off x="762000" y="3372802"/>
            <a:ext cx="76566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40030" lvl="0" marL="342900" marR="0" rtl="0" algn="l">
              <a:spcBef>
                <a:spcPts val="20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33680" lvl="1" marL="6858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46380" lvl="2" marL="10350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33680" lvl="3" marL="13716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46380" lvl="4" marL="17208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41617" lvl="5" marL="2055812" marR="0" rtl="0" algn="l">
              <a:spcBef>
                <a:spcPts val="36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41617" lvl="6" marL="2398712" marR="0" rtl="0" algn="l">
              <a:spcBef>
                <a:spcPts val="36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41617" lvl="7" marL="2743200" marR="0" rtl="0" algn="l">
              <a:spcBef>
                <a:spcPts val="36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41617" lvl="8" marL="3087687" marR="0" rtl="0" algn="l">
              <a:spcBef>
                <a:spcPts val="36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3 Content"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/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lt1"/>
              </a:buClr>
              <a:buSzPts val="4600"/>
              <a:buFont typeface="Lustria"/>
              <a:buNone/>
              <a:defRPr b="0" i="0" sz="46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rtl="0">
              <a:spcBef>
                <a:spcPts val="0"/>
              </a:spcBef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448" name="Shape 448"/>
          <p:cNvSpPr txBox="1"/>
          <p:nvPr>
            <p:ph idx="1" type="body"/>
          </p:nvPr>
        </p:nvSpPr>
        <p:spPr>
          <a:xfrm>
            <a:off x="4636008" y="2088356"/>
            <a:ext cx="37674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40030" lvl="0" marL="342900" marR="0" rtl="0" algn="l">
              <a:spcBef>
                <a:spcPts val="20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33680" lvl="1" marL="6858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46380" lvl="2" marL="10350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33680" lvl="3" marL="13716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46380" lvl="4" marL="17208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135572" lvl="5" marL="1946275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135572" lvl="6" marL="2173287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135572" lvl="7" marL="2398712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135572" lvl="8" marL="2625725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49" name="Shape 44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50" name="Shape 450"/>
          <p:cNvSpPr txBox="1"/>
          <p:nvPr>
            <p:ph idx="11" type="ftr"/>
          </p:nvPr>
        </p:nvSpPr>
        <p:spPr>
          <a:xfrm>
            <a:off x="578961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51" name="Shape 451"/>
          <p:cNvSpPr txBox="1"/>
          <p:nvPr>
            <p:ph idx="12" type="sldNum"/>
          </p:nvPr>
        </p:nvSpPr>
        <p:spPr>
          <a:xfrm>
            <a:off x="4305300" y="4767263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fld id="{00000000-1234-1234-1234-123412341234}" type="slidenum">
              <a:rPr b="1" lang="en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  <p:sp>
        <p:nvSpPr>
          <p:cNvPr id="452" name="Shape 452"/>
          <p:cNvSpPr txBox="1"/>
          <p:nvPr>
            <p:ph idx="2" type="body"/>
          </p:nvPr>
        </p:nvSpPr>
        <p:spPr>
          <a:xfrm>
            <a:off x="4636008" y="3372802"/>
            <a:ext cx="37674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40030" lvl="0" marL="342900" marR="0" rtl="0" algn="l">
              <a:spcBef>
                <a:spcPts val="20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33680" lvl="1" marL="6858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46380" lvl="2" marL="10350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33680" lvl="3" marL="13716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46380" lvl="4" marL="17208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143510" lvl="5" marL="1946275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143510" lvl="6" marL="2173287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143510" lvl="7" marL="2398712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143510" lvl="8" marL="2625725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53" name="Shape 453"/>
          <p:cNvSpPr txBox="1"/>
          <p:nvPr>
            <p:ph idx="3" type="body"/>
          </p:nvPr>
        </p:nvSpPr>
        <p:spPr>
          <a:xfrm>
            <a:off x="740664" y="2088356"/>
            <a:ext cx="3767400" cy="24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40030" lvl="0" marL="342900" marR="0" rtl="0" algn="l">
              <a:spcBef>
                <a:spcPts val="20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33680" lvl="1" marL="6858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46380" lvl="2" marL="10350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33680" lvl="3" marL="13716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46380" lvl="4" marL="17208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143510" lvl="5" marL="1946275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143510" lvl="6" marL="2173287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143510" lvl="7" marL="2398712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143510" lvl="8" marL="2625725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4 Content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/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lt1"/>
              </a:buClr>
              <a:buSzPts val="4600"/>
              <a:buFont typeface="Lustria"/>
              <a:buNone/>
              <a:defRPr b="0" i="0" sz="46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rtl="0">
              <a:spcBef>
                <a:spcPts val="0"/>
              </a:spcBef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456" name="Shape 456"/>
          <p:cNvSpPr txBox="1"/>
          <p:nvPr>
            <p:ph idx="1" type="body"/>
          </p:nvPr>
        </p:nvSpPr>
        <p:spPr>
          <a:xfrm>
            <a:off x="4636008" y="2088356"/>
            <a:ext cx="37674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40030" lvl="0" marL="342900" marR="0" rtl="0" algn="l">
              <a:spcBef>
                <a:spcPts val="20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33680" lvl="1" marL="6858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46380" lvl="2" marL="10350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33680" lvl="3" marL="13716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46380" lvl="4" marL="17208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135572" lvl="5" marL="1946275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135572" lvl="6" marL="2173287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135572" lvl="7" marL="2398712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135572" lvl="8" marL="2625725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57" name="Shape 45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58" name="Shape 458"/>
          <p:cNvSpPr txBox="1"/>
          <p:nvPr>
            <p:ph idx="11" type="ftr"/>
          </p:nvPr>
        </p:nvSpPr>
        <p:spPr>
          <a:xfrm>
            <a:off x="578961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59" name="Shape 459"/>
          <p:cNvSpPr txBox="1"/>
          <p:nvPr>
            <p:ph idx="12" type="sldNum"/>
          </p:nvPr>
        </p:nvSpPr>
        <p:spPr>
          <a:xfrm>
            <a:off x="4305300" y="4767263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fld id="{00000000-1234-1234-1234-123412341234}" type="slidenum">
              <a:rPr b="1" lang="en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  <p:sp>
        <p:nvSpPr>
          <p:cNvPr id="460" name="Shape 460"/>
          <p:cNvSpPr txBox="1"/>
          <p:nvPr>
            <p:ph idx="2" type="body"/>
          </p:nvPr>
        </p:nvSpPr>
        <p:spPr>
          <a:xfrm>
            <a:off x="4636008" y="3372802"/>
            <a:ext cx="37674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40030" lvl="0" marL="342900" marR="0" rtl="0" algn="l">
              <a:spcBef>
                <a:spcPts val="20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33680" lvl="1" marL="6858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46380" lvl="2" marL="10350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33680" lvl="3" marL="13716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46380" lvl="4" marL="17208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143510" lvl="5" marL="1946275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143510" lvl="6" marL="2173287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143510" lvl="7" marL="2398712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143510" lvl="8" marL="2625725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61" name="Shape 461"/>
          <p:cNvSpPr txBox="1"/>
          <p:nvPr>
            <p:ph idx="3" type="body"/>
          </p:nvPr>
        </p:nvSpPr>
        <p:spPr>
          <a:xfrm>
            <a:off x="739775" y="2088356"/>
            <a:ext cx="37674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40030" lvl="0" marL="342900" marR="0" rtl="0" algn="l">
              <a:spcBef>
                <a:spcPts val="20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33680" lvl="1" marL="6858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46380" lvl="2" marL="10350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33680" lvl="3" marL="13716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46380" lvl="4" marL="17208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135572" lvl="5" marL="1946275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135572" lvl="6" marL="2173287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135572" lvl="7" marL="2398712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135572" lvl="8" marL="2625725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62" name="Shape 462"/>
          <p:cNvSpPr txBox="1"/>
          <p:nvPr>
            <p:ph idx="4" type="body"/>
          </p:nvPr>
        </p:nvSpPr>
        <p:spPr>
          <a:xfrm>
            <a:off x="739775" y="3372802"/>
            <a:ext cx="37674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40030" lvl="0" marL="342900" marR="0" rtl="0" algn="l">
              <a:spcBef>
                <a:spcPts val="20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33680" lvl="1" marL="6858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46380" lvl="2" marL="10350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33680" lvl="3" marL="13716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46380" lvl="4" marL="17208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143510" lvl="5" marL="1946275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143510" lvl="6" marL="2173287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143510" lvl="7" marL="2398712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143510" lvl="8" marL="2625725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/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lt1"/>
              </a:buClr>
              <a:buSzPts val="4600"/>
              <a:buFont typeface="Lustria"/>
              <a:buNone/>
              <a:defRPr b="0" i="0" sz="46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rtl="0">
              <a:spcBef>
                <a:spcPts val="0"/>
              </a:spcBef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465" name="Shape 46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66" name="Shape 466"/>
          <p:cNvSpPr txBox="1"/>
          <p:nvPr>
            <p:ph idx="11" type="ftr"/>
          </p:nvPr>
        </p:nvSpPr>
        <p:spPr>
          <a:xfrm>
            <a:off x="578961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67" name="Shape 467"/>
          <p:cNvSpPr txBox="1"/>
          <p:nvPr>
            <p:ph idx="12" type="sldNum"/>
          </p:nvPr>
        </p:nvSpPr>
        <p:spPr>
          <a:xfrm>
            <a:off x="4305300" y="4767263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fld id="{00000000-1234-1234-1234-123412341234}" type="slidenum">
              <a:rPr b="1" lang="en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70" name="Shape 470"/>
          <p:cNvSpPr txBox="1"/>
          <p:nvPr>
            <p:ph idx="11" type="ftr"/>
          </p:nvPr>
        </p:nvSpPr>
        <p:spPr>
          <a:xfrm>
            <a:off x="578961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71" name="Shape 471"/>
          <p:cNvSpPr txBox="1"/>
          <p:nvPr>
            <p:ph idx="12" type="sldNum"/>
          </p:nvPr>
        </p:nvSpPr>
        <p:spPr>
          <a:xfrm>
            <a:off x="4305300" y="4767263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fld id="{00000000-1234-1234-1234-123412341234}" type="slidenum">
              <a:rPr b="1" lang="en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 txBox="1"/>
          <p:nvPr>
            <p:ph type="title"/>
          </p:nvPr>
        </p:nvSpPr>
        <p:spPr>
          <a:xfrm>
            <a:off x="457199" y="285751"/>
            <a:ext cx="3509700" cy="16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chemeClr val="lt1"/>
              </a:buClr>
              <a:buSzPts val="4400"/>
              <a:buFont typeface="Lustria"/>
              <a:buNone/>
              <a:defRPr b="0" i="0" sz="4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rtl="0">
              <a:spcBef>
                <a:spcPts val="0"/>
              </a:spcBef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474" name="Shape 474"/>
          <p:cNvSpPr txBox="1"/>
          <p:nvPr>
            <p:ph idx="1" type="body"/>
          </p:nvPr>
        </p:nvSpPr>
        <p:spPr>
          <a:xfrm>
            <a:off x="5029200" y="204788"/>
            <a:ext cx="3657600" cy="43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17170" lvl="0" marL="342900" marR="0" rtl="0" algn="l">
              <a:spcBef>
                <a:spcPts val="2000"/>
              </a:spcBef>
              <a:buClr>
                <a:schemeClr val="accent1"/>
              </a:buClr>
              <a:buSzPts val="1980"/>
              <a:buFont typeface="Noto Sans Symbols"/>
              <a:buChar char="•"/>
              <a:defRPr b="0" i="0" sz="22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2250" lvl="1" marL="685800" marR="0" rtl="0" algn="l">
              <a:spcBef>
                <a:spcPts val="600"/>
              </a:spcBef>
              <a:buClr>
                <a:srgbClr val="C0F942"/>
              </a:buClr>
              <a:buSzPts val="1800"/>
              <a:buFont typeface="Noto Sans Symbols"/>
              <a:buChar char="•"/>
              <a:defRPr b="0" i="0" sz="20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46380" lvl="2" marL="10350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33680" lvl="3" marL="13716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46380" lvl="4" marL="17208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135572" lvl="5" marL="1946275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135572" lvl="6" marL="2173287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135572" lvl="7" marL="2398712" marR="0" rtl="0" algn="l">
              <a:spcBef>
                <a:spcPts val="320"/>
              </a:spcBef>
              <a:buClr>
                <a:srgbClr val="C0F942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135572" lvl="8" marL="2625725" marR="0" rtl="0" algn="l">
              <a:spcBef>
                <a:spcPts val="320"/>
              </a:spcBef>
              <a:buClr>
                <a:schemeClr val="accent1"/>
              </a:buClr>
              <a:buSzPts val="1440"/>
              <a:buFont typeface="Noto Sans Symbols"/>
              <a:buChar char="•"/>
              <a:defRPr b="0" i="0" sz="16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75" name="Shape 475"/>
          <p:cNvSpPr txBox="1"/>
          <p:nvPr>
            <p:ph idx="2" type="body"/>
          </p:nvPr>
        </p:nvSpPr>
        <p:spPr>
          <a:xfrm>
            <a:off x="457199" y="1986803"/>
            <a:ext cx="3509700" cy="25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600"/>
              </a:spcBef>
              <a:buClr>
                <a:schemeClr val="accent1"/>
              </a:buClr>
              <a:buSzPts val="18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600"/>
              </a:spcBef>
              <a:buClr>
                <a:srgbClr val="C0F942"/>
              </a:buClr>
              <a:buSzPts val="108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600"/>
              </a:spcBef>
              <a:buClr>
                <a:schemeClr val="accent1"/>
              </a:buClr>
              <a:buSzPts val="9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600"/>
              </a:spcBef>
              <a:buClr>
                <a:srgbClr val="C0F942"/>
              </a:buClr>
              <a:buSzPts val="81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600"/>
              </a:spcBef>
              <a:buClr>
                <a:schemeClr val="accent1"/>
              </a:buClr>
              <a:buSzPts val="81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180"/>
              </a:spcBef>
              <a:buClr>
                <a:srgbClr val="C0F942"/>
              </a:buClr>
              <a:buSzPts val="81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accent1"/>
              </a:buClr>
              <a:buSzPts val="81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180"/>
              </a:spcBef>
              <a:buClr>
                <a:srgbClr val="C0F942"/>
              </a:buClr>
              <a:buSzPts val="81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accent1"/>
              </a:buClr>
              <a:buSzPts val="81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76" name="Shape 47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1" sz="11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77" name="Shape 477"/>
          <p:cNvSpPr txBox="1"/>
          <p:nvPr>
            <p:ph idx="11" type="ftr"/>
          </p:nvPr>
        </p:nvSpPr>
        <p:spPr>
          <a:xfrm>
            <a:off x="578961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78" name="Shape 478"/>
          <p:cNvSpPr txBox="1"/>
          <p:nvPr>
            <p:ph idx="12" type="sldNum"/>
          </p:nvPr>
        </p:nvSpPr>
        <p:spPr>
          <a:xfrm>
            <a:off x="4305300" y="4767263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fld id="{00000000-1234-1234-1234-123412341234}" type="slidenum">
              <a:rPr b="1" lang="en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icture with Caption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/>
          <p:nvPr>
            <p:ph type="title"/>
          </p:nvPr>
        </p:nvSpPr>
        <p:spPr>
          <a:xfrm>
            <a:off x="5051425" y="285751"/>
            <a:ext cx="3635400" cy="16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SzPts val="4400"/>
              <a:buFont typeface="Lustria"/>
              <a:buNone/>
              <a:defRPr b="0" i="0" sz="4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rtl="0">
              <a:spcBef>
                <a:spcPts val="0"/>
              </a:spcBef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481" name="Shape 481"/>
          <p:cNvSpPr txBox="1"/>
          <p:nvPr>
            <p:ph idx="1" type="body"/>
          </p:nvPr>
        </p:nvSpPr>
        <p:spPr>
          <a:xfrm>
            <a:off x="5051425" y="1986802"/>
            <a:ext cx="3635400" cy="26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600"/>
              </a:spcBef>
              <a:buClr>
                <a:schemeClr val="accent1"/>
              </a:buClr>
              <a:buSzPts val="1800"/>
              <a:buFont typeface="Noto Sans Symbols"/>
              <a:buNone/>
              <a:defRPr b="0" i="0" sz="20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600"/>
              </a:spcBef>
              <a:buClr>
                <a:srgbClr val="C0F942"/>
              </a:buClr>
              <a:buSzPts val="108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600"/>
              </a:spcBef>
              <a:buClr>
                <a:schemeClr val="accent1"/>
              </a:buClr>
              <a:buSzPts val="9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600"/>
              </a:spcBef>
              <a:buClr>
                <a:srgbClr val="C0F942"/>
              </a:buClr>
              <a:buSzPts val="81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600"/>
              </a:spcBef>
              <a:buClr>
                <a:schemeClr val="accent1"/>
              </a:buClr>
              <a:buSzPts val="81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180"/>
              </a:spcBef>
              <a:buClr>
                <a:srgbClr val="C0F942"/>
              </a:buClr>
              <a:buSzPts val="81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accent1"/>
              </a:buClr>
              <a:buSzPts val="81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180"/>
              </a:spcBef>
              <a:buClr>
                <a:srgbClr val="C0F942"/>
              </a:buClr>
              <a:buSzPts val="81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accent1"/>
              </a:buClr>
              <a:buSzPts val="81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82" name="Shape 48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1" sz="11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83" name="Shape 483"/>
          <p:cNvSpPr txBox="1"/>
          <p:nvPr>
            <p:ph idx="11" type="ftr"/>
          </p:nvPr>
        </p:nvSpPr>
        <p:spPr>
          <a:xfrm>
            <a:off x="578961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84" name="Shape 484"/>
          <p:cNvSpPr txBox="1"/>
          <p:nvPr>
            <p:ph idx="12" type="sldNum"/>
          </p:nvPr>
        </p:nvSpPr>
        <p:spPr>
          <a:xfrm>
            <a:off x="4305300" y="4767263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fld id="{00000000-1234-1234-1234-123412341234}" type="slidenum">
              <a:rPr b="1" lang="en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  <p:sp>
        <p:nvSpPr>
          <p:cNvPr id="485" name="Shape 485"/>
          <p:cNvSpPr/>
          <p:nvPr>
            <p:ph idx="2" type="pic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2000"/>
              </a:spcBef>
              <a:buClr>
                <a:schemeClr val="accent1"/>
              </a:buClr>
              <a:buSzPts val="1980"/>
              <a:buFont typeface="Noto Sans Symbols"/>
              <a:buNone/>
              <a:defRPr b="0" i="0" sz="22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2250" lvl="1" marL="685800" marR="0" rtl="0" algn="l">
              <a:spcBef>
                <a:spcPts val="600"/>
              </a:spcBef>
              <a:buClr>
                <a:srgbClr val="C0F942"/>
              </a:buClr>
              <a:buSzPts val="1800"/>
              <a:buFont typeface="Noto Sans Symbols"/>
              <a:buChar char="•"/>
              <a:defRPr b="0" i="0" sz="20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46380" lvl="2" marL="10350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33680" lvl="3" marL="13716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46380" lvl="4" marL="17208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41617" lvl="5" marL="2055812" marR="0" rtl="0" algn="l">
              <a:spcBef>
                <a:spcPts val="36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41617" lvl="6" marL="2398712" marR="0" rtl="0" algn="l">
              <a:spcBef>
                <a:spcPts val="36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41617" lvl="7" marL="2743200" marR="0" rtl="0" algn="l">
              <a:spcBef>
                <a:spcPts val="36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41617" lvl="8" marL="3087687" marR="0" rtl="0" algn="l">
              <a:spcBef>
                <a:spcPts val="36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3 Pictures with Caption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/>
          <p:nvPr>
            <p:ph type="title"/>
          </p:nvPr>
        </p:nvSpPr>
        <p:spPr>
          <a:xfrm>
            <a:off x="5051425" y="285751"/>
            <a:ext cx="3635400" cy="16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SzPts val="4400"/>
              <a:buFont typeface="Lustria"/>
              <a:buNone/>
              <a:defRPr b="0" i="0" sz="4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rtl="0">
              <a:spcBef>
                <a:spcPts val="0"/>
              </a:spcBef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488" name="Shape 488"/>
          <p:cNvSpPr txBox="1"/>
          <p:nvPr>
            <p:ph idx="1" type="body"/>
          </p:nvPr>
        </p:nvSpPr>
        <p:spPr>
          <a:xfrm>
            <a:off x="5051425" y="1986802"/>
            <a:ext cx="3635400" cy="26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600"/>
              </a:spcBef>
              <a:buClr>
                <a:schemeClr val="accent1"/>
              </a:buClr>
              <a:buSzPts val="1800"/>
              <a:buFont typeface="Noto Sans Symbols"/>
              <a:buNone/>
              <a:defRPr b="0" i="0" sz="20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600"/>
              </a:spcBef>
              <a:buClr>
                <a:srgbClr val="C0F942"/>
              </a:buClr>
              <a:buSzPts val="108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600"/>
              </a:spcBef>
              <a:buClr>
                <a:schemeClr val="accent1"/>
              </a:buClr>
              <a:buSzPts val="9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600"/>
              </a:spcBef>
              <a:buClr>
                <a:srgbClr val="C0F942"/>
              </a:buClr>
              <a:buSzPts val="81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600"/>
              </a:spcBef>
              <a:buClr>
                <a:schemeClr val="accent1"/>
              </a:buClr>
              <a:buSzPts val="81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180"/>
              </a:spcBef>
              <a:buClr>
                <a:srgbClr val="C0F942"/>
              </a:buClr>
              <a:buSzPts val="81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accent1"/>
              </a:buClr>
              <a:buSzPts val="81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180"/>
              </a:spcBef>
              <a:buClr>
                <a:srgbClr val="C0F942"/>
              </a:buClr>
              <a:buSzPts val="81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accent1"/>
              </a:buClr>
              <a:buSzPts val="81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89" name="Shape 48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1" sz="11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90" name="Shape 490"/>
          <p:cNvSpPr txBox="1"/>
          <p:nvPr>
            <p:ph idx="11" type="ftr"/>
          </p:nvPr>
        </p:nvSpPr>
        <p:spPr>
          <a:xfrm>
            <a:off x="578961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91" name="Shape 491"/>
          <p:cNvSpPr txBox="1"/>
          <p:nvPr>
            <p:ph idx="12" type="sldNum"/>
          </p:nvPr>
        </p:nvSpPr>
        <p:spPr>
          <a:xfrm>
            <a:off x="4305300" y="4767263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fld id="{00000000-1234-1234-1234-123412341234}" type="slidenum">
              <a:rPr b="1" lang="en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  <p:sp>
        <p:nvSpPr>
          <p:cNvPr id="492" name="Shape 492"/>
          <p:cNvSpPr/>
          <p:nvPr>
            <p:ph idx="2" type="pic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2000"/>
              </a:spcBef>
              <a:buClr>
                <a:schemeClr val="accent1"/>
              </a:buClr>
              <a:buSzPts val="1980"/>
              <a:buFont typeface="Noto Sans Symbols"/>
              <a:buNone/>
              <a:defRPr b="0" i="0" sz="22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2250" lvl="1" marL="685800" marR="0" rtl="0" algn="l">
              <a:spcBef>
                <a:spcPts val="600"/>
              </a:spcBef>
              <a:buClr>
                <a:srgbClr val="C0F942"/>
              </a:buClr>
              <a:buSzPts val="1800"/>
              <a:buFont typeface="Noto Sans Symbols"/>
              <a:buChar char="•"/>
              <a:defRPr b="0" i="0" sz="20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46380" lvl="2" marL="10350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33680" lvl="3" marL="13716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46380" lvl="4" marL="17208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41617" lvl="5" marL="2055812" marR="0" rtl="0" algn="l">
              <a:spcBef>
                <a:spcPts val="36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41617" lvl="6" marL="2398712" marR="0" rtl="0" algn="l">
              <a:spcBef>
                <a:spcPts val="36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41617" lvl="7" marL="2743200" marR="0" rtl="0" algn="l">
              <a:spcBef>
                <a:spcPts val="36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41617" lvl="8" marL="3087687" marR="0" rtl="0" algn="l">
              <a:spcBef>
                <a:spcPts val="36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93" name="Shape 493"/>
          <p:cNvSpPr/>
          <p:nvPr>
            <p:ph idx="3" type="pic"/>
          </p:nvPr>
        </p:nvSpPr>
        <p:spPr>
          <a:xfrm>
            <a:off x="2479675" y="945356"/>
            <a:ext cx="1254000" cy="940500"/>
          </a:xfrm>
          <a:prstGeom prst="ellipse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2000"/>
              </a:spcBef>
              <a:buClr>
                <a:schemeClr val="accent1"/>
              </a:buClr>
              <a:buSzPts val="126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2250" lvl="1" marL="685800" marR="0" rtl="0" algn="l">
              <a:spcBef>
                <a:spcPts val="600"/>
              </a:spcBef>
              <a:buClr>
                <a:srgbClr val="C0F942"/>
              </a:buClr>
              <a:buSzPts val="1800"/>
              <a:buFont typeface="Noto Sans Symbols"/>
              <a:buChar char="•"/>
              <a:defRPr b="0" i="0" sz="20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46380" lvl="2" marL="10350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33680" lvl="3" marL="13716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46380" lvl="4" marL="17208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41617" lvl="5" marL="2055812" marR="0" rtl="0" algn="l">
              <a:spcBef>
                <a:spcPts val="36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41617" lvl="6" marL="2398712" marR="0" rtl="0" algn="l">
              <a:spcBef>
                <a:spcPts val="36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41617" lvl="7" marL="2743200" marR="0" rtl="0" algn="l">
              <a:spcBef>
                <a:spcPts val="36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41617" lvl="8" marL="3087687" marR="0" rtl="0" algn="l">
              <a:spcBef>
                <a:spcPts val="36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94" name="Shape 494"/>
          <p:cNvSpPr/>
          <p:nvPr>
            <p:ph idx="4" type="pic"/>
          </p:nvPr>
        </p:nvSpPr>
        <p:spPr>
          <a:xfrm>
            <a:off x="269875" y="571500"/>
            <a:ext cx="2092200" cy="1569300"/>
          </a:xfrm>
          <a:prstGeom prst="ellipse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2000"/>
              </a:spcBef>
              <a:buClr>
                <a:schemeClr val="accent1"/>
              </a:buClr>
              <a:buSzPts val="162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2250" lvl="1" marL="685800" marR="0" rtl="0" algn="l">
              <a:spcBef>
                <a:spcPts val="600"/>
              </a:spcBef>
              <a:buClr>
                <a:srgbClr val="C0F942"/>
              </a:buClr>
              <a:buSzPts val="1800"/>
              <a:buFont typeface="Noto Sans Symbols"/>
              <a:buChar char="•"/>
              <a:defRPr b="0" i="0" sz="20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46380" lvl="2" marL="10350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33680" lvl="3" marL="13716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46380" lvl="4" marL="17208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41617" lvl="5" marL="2055812" marR="0" rtl="0" algn="l">
              <a:spcBef>
                <a:spcPts val="36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41617" lvl="6" marL="2398712" marR="0" rtl="0" algn="l">
              <a:spcBef>
                <a:spcPts val="36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41617" lvl="7" marL="2743200" marR="0" rtl="0" algn="l">
              <a:spcBef>
                <a:spcPts val="36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41617" lvl="8" marL="3087687" marR="0" rtl="0" algn="l">
              <a:spcBef>
                <a:spcPts val="36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/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lt1"/>
              </a:buClr>
              <a:buSzPts val="4600"/>
              <a:buFont typeface="Lustria"/>
              <a:buNone/>
              <a:defRPr b="0" i="0" sz="46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rtl="0">
              <a:spcBef>
                <a:spcPts val="0"/>
              </a:spcBef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497" name="Shape 497"/>
          <p:cNvSpPr txBox="1"/>
          <p:nvPr>
            <p:ph idx="1" type="body"/>
          </p:nvPr>
        </p:nvSpPr>
        <p:spPr>
          <a:xfrm rot="5400000">
            <a:off x="3270363" y="-886959"/>
            <a:ext cx="2601600" cy="82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17170" lvl="0" marL="342900" marR="0" rtl="0" algn="l">
              <a:spcBef>
                <a:spcPts val="2000"/>
              </a:spcBef>
              <a:buClr>
                <a:schemeClr val="accent1"/>
              </a:buClr>
              <a:buSzPts val="1980"/>
              <a:buFont typeface="Noto Sans Symbols"/>
              <a:buChar char="•"/>
              <a:defRPr b="0" i="0" sz="22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2250" lvl="1" marL="685800" marR="0" rtl="0" algn="l">
              <a:spcBef>
                <a:spcPts val="600"/>
              </a:spcBef>
              <a:buClr>
                <a:srgbClr val="C0F942"/>
              </a:buClr>
              <a:buSzPts val="1800"/>
              <a:buFont typeface="Noto Sans Symbols"/>
              <a:buChar char="•"/>
              <a:defRPr b="0" i="0" sz="20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46380" lvl="2" marL="10350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33680" lvl="3" marL="13716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46380" lvl="4" marL="17208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41617" lvl="5" marL="1719072" marR="0" rtl="0" algn="l">
              <a:spcBef>
                <a:spcPts val="36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41617" lvl="6" marL="1719072" marR="0" rtl="0" algn="l">
              <a:spcBef>
                <a:spcPts val="36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41617" lvl="7" marL="1719072" marR="0" rtl="0" algn="l">
              <a:spcBef>
                <a:spcPts val="36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41617" lvl="8" marL="1719072" marR="0" rtl="0" algn="l">
              <a:spcBef>
                <a:spcPts val="36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98" name="Shape 49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99" name="Shape 499"/>
          <p:cNvSpPr txBox="1"/>
          <p:nvPr>
            <p:ph idx="11" type="ftr"/>
          </p:nvPr>
        </p:nvSpPr>
        <p:spPr>
          <a:xfrm>
            <a:off x="578961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00" name="Shape 500"/>
          <p:cNvSpPr txBox="1"/>
          <p:nvPr>
            <p:ph idx="12" type="sldNum"/>
          </p:nvPr>
        </p:nvSpPr>
        <p:spPr>
          <a:xfrm>
            <a:off x="4305300" y="4767263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fld id="{00000000-1234-1234-1234-123412341234}" type="slidenum">
              <a:rPr b="1" lang="en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/>
          <p:nvPr>
            <p:ph type="title"/>
          </p:nvPr>
        </p:nvSpPr>
        <p:spPr>
          <a:xfrm rot="5400000">
            <a:off x="5654250" y="1638328"/>
            <a:ext cx="43887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lt1"/>
              </a:buClr>
              <a:buSzPts val="4600"/>
              <a:buFont typeface="Lustria"/>
              <a:buNone/>
              <a:defRPr b="0" i="0" sz="46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rtl="0">
              <a:spcBef>
                <a:spcPts val="0"/>
              </a:spcBef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503" name="Shape 503"/>
          <p:cNvSpPr txBox="1"/>
          <p:nvPr>
            <p:ph idx="1" type="body"/>
          </p:nvPr>
        </p:nvSpPr>
        <p:spPr>
          <a:xfrm rot="5400000">
            <a:off x="1361250" y="-591406"/>
            <a:ext cx="4211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17170" lvl="0" marL="342900" marR="0" rtl="0" algn="l">
              <a:spcBef>
                <a:spcPts val="2000"/>
              </a:spcBef>
              <a:buClr>
                <a:schemeClr val="accent1"/>
              </a:buClr>
              <a:buSzPts val="1980"/>
              <a:buFont typeface="Noto Sans Symbols"/>
              <a:buChar char="•"/>
              <a:defRPr b="0" i="0" sz="22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2250" lvl="1" marL="685800" marR="0" rtl="0" algn="l">
              <a:spcBef>
                <a:spcPts val="600"/>
              </a:spcBef>
              <a:buClr>
                <a:srgbClr val="C0F942"/>
              </a:buClr>
              <a:buSzPts val="1800"/>
              <a:buFont typeface="Noto Sans Symbols"/>
              <a:buChar char="•"/>
              <a:defRPr b="0" i="0" sz="20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46380" lvl="2" marL="10350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33680" lvl="3" marL="13716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46380" lvl="4" marL="17208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41617" lvl="5" marL="2055812" marR="0" rtl="0" algn="l">
              <a:spcBef>
                <a:spcPts val="36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41617" lvl="6" marL="2398712" marR="0" rtl="0" algn="l">
              <a:spcBef>
                <a:spcPts val="36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41617" lvl="7" marL="2743200" marR="0" rtl="0" algn="l">
              <a:spcBef>
                <a:spcPts val="36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41617" lvl="8" marL="3087687" marR="0" rtl="0" algn="l">
              <a:spcBef>
                <a:spcPts val="36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04" name="Shape 50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05" name="Shape 505"/>
          <p:cNvSpPr txBox="1"/>
          <p:nvPr>
            <p:ph idx="11" type="ftr"/>
          </p:nvPr>
        </p:nvSpPr>
        <p:spPr>
          <a:xfrm>
            <a:off x="578961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06" name="Shape 506"/>
          <p:cNvSpPr txBox="1"/>
          <p:nvPr>
            <p:ph idx="12" type="sldNum"/>
          </p:nvPr>
        </p:nvSpPr>
        <p:spPr>
          <a:xfrm>
            <a:off x="4305300" y="4767263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fld id="{00000000-1234-1234-1234-123412341234}" type="slidenum">
              <a:rPr b="1" lang="en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losing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09" name="Shape 509"/>
          <p:cNvSpPr txBox="1"/>
          <p:nvPr>
            <p:ph idx="11" type="ftr"/>
          </p:nvPr>
        </p:nvSpPr>
        <p:spPr>
          <a:xfrm>
            <a:off x="578961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1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10" name="Shape 510"/>
          <p:cNvSpPr txBox="1"/>
          <p:nvPr>
            <p:ph idx="12" type="sldNum"/>
          </p:nvPr>
        </p:nvSpPr>
        <p:spPr>
          <a:xfrm>
            <a:off x="4305300" y="4767263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fld id="{00000000-1234-1234-1234-123412341234}" type="slidenum">
              <a:rPr b="1" lang="en" sz="1100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image" Target="../media/image4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8.xml"/><Relationship Id="rId6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18" Type="http://schemas.openxmlformats.org/officeDocument/2006/relationships/theme" Target="../theme/theme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DROBO-FS\QuickDrops\JB\PPTX NG\Droplets\LightingOverlay.png" id="51" name="Shape 51"/>
          <p:cNvPicPr preferRelativeResize="0"/>
          <p:nvPr/>
        </p:nvPicPr>
        <p:blipFill rotWithShape="1">
          <a:blip r:embed="rId2">
            <a:alphaModFix amt="30000"/>
          </a:blip>
          <a:srcRect b="0" l="0" r="0" t="0"/>
          <a:stretch/>
        </p:blipFill>
        <p:spPr>
          <a:xfrm>
            <a:off x="0" y="-1"/>
            <a:ext cx="9070853" cy="51383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Shape 52"/>
          <p:cNvGrpSpPr/>
          <p:nvPr/>
        </p:nvGrpSpPr>
        <p:grpSpPr>
          <a:xfrm>
            <a:off x="-10716" y="0"/>
            <a:ext cx="9040416" cy="5143566"/>
            <a:chOff x="-14288" y="0"/>
            <a:chExt cx="12053888" cy="6858088"/>
          </a:xfrm>
        </p:grpSpPr>
        <p:grpSp>
          <p:nvGrpSpPr>
            <p:cNvPr id="53" name="Shape 53"/>
            <p:cNvGrpSpPr/>
            <p:nvPr/>
          </p:nvGrpSpPr>
          <p:grpSpPr>
            <a:xfrm>
              <a:off x="-14288" y="0"/>
              <a:ext cx="1220825" cy="6858088"/>
              <a:chOff x="-14288" y="0"/>
              <a:chExt cx="1220825" cy="6858088"/>
            </a:xfrm>
          </p:grpSpPr>
          <p:sp>
            <p:nvSpPr>
              <p:cNvPr id="54" name="Shape 54"/>
              <p:cNvSpPr/>
              <p:nvPr/>
            </p:nvSpPr>
            <p:spPr>
              <a:xfrm>
                <a:off x="114300" y="4763"/>
                <a:ext cx="23700" cy="2181300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68575" lIns="68575" rIns="68575" wrap="square" tIns="6857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" name="Shape 55"/>
              <p:cNvSpPr/>
              <p:nvPr/>
            </p:nvSpPr>
            <p:spPr>
              <a:xfrm>
                <a:off x="33337" y="2176463"/>
                <a:ext cx="190500" cy="190500"/>
              </a:xfrm>
              <a:custGeom>
                <a:pathLst>
                  <a:path extrusionOk="0" h="120000" w="12000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4000" y="108000"/>
                      <a:pt x="108000" y="87000"/>
                      <a:pt x="108000" y="60000"/>
                    </a:cubicBezTo>
                    <a:cubicBezTo>
                      <a:pt x="108000" y="33000"/>
                      <a:pt x="84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68575" lIns="68575" rIns="68575" wrap="square" tIns="6857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Shape 56"/>
              <p:cNvSpPr/>
              <p:nvPr/>
            </p:nvSpPr>
            <p:spPr>
              <a:xfrm>
                <a:off x="28575" y="4021138"/>
                <a:ext cx="190500" cy="189000"/>
              </a:xfrm>
              <a:custGeom>
                <a:pathLst>
                  <a:path extrusionOk="0" h="120000" w="12000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6000" y="12000"/>
                      <a:pt x="12000" y="33000"/>
                      <a:pt x="12000" y="60000"/>
                    </a:cubicBezTo>
                    <a:cubicBezTo>
                      <a:pt x="12000" y="87000"/>
                      <a:pt x="36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68575" lIns="68575" rIns="68575" wrap="square" tIns="6857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Shape 57"/>
              <p:cNvSpPr/>
              <p:nvPr/>
            </p:nvSpPr>
            <p:spPr>
              <a:xfrm>
                <a:off x="200025" y="4763"/>
                <a:ext cx="369900" cy="1811400"/>
              </a:xfrm>
              <a:custGeom>
                <a:pathLst>
                  <a:path extrusionOk="0" h="120000" w="120000">
                    <a:moveTo>
                      <a:pt x="112274" y="120000"/>
                    </a:moveTo>
                    <a:lnTo>
                      <a:pt x="0" y="65836"/>
                    </a:lnTo>
                    <a:lnTo>
                      <a:pt x="0" y="0"/>
                    </a:lnTo>
                    <a:lnTo>
                      <a:pt x="7725" y="0"/>
                    </a:lnTo>
                    <a:lnTo>
                      <a:pt x="7725" y="65521"/>
                    </a:lnTo>
                    <a:lnTo>
                      <a:pt x="120000" y="119368"/>
                    </a:lnTo>
                    <a:lnTo>
                      <a:pt x="112274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58" name="Shape 58"/>
              <p:cNvSpPr/>
              <p:nvPr/>
            </p:nvSpPr>
            <p:spPr>
              <a:xfrm>
                <a:off x="503237" y="1801813"/>
                <a:ext cx="190500" cy="189000"/>
              </a:xfrm>
              <a:custGeom>
                <a:pathLst>
                  <a:path extrusionOk="0" h="120000" w="12000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9000" y="0"/>
                      <a:pt x="120000" y="18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4000" y="108000"/>
                      <a:pt x="108000" y="87000"/>
                      <a:pt x="108000" y="60000"/>
                    </a:cubicBezTo>
                    <a:cubicBezTo>
                      <a:pt x="108000" y="27000"/>
                      <a:pt x="93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68575" lIns="68575" rIns="68575" wrap="square" tIns="6857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" name="Shape 59"/>
              <p:cNvSpPr/>
              <p:nvPr/>
            </p:nvSpPr>
            <p:spPr>
              <a:xfrm>
                <a:off x="285750" y="4763"/>
                <a:ext cx="369900" cy="1430400"/>
              </a:xfrm>
              <a:custGeom>
                <a:pathLst>
                  <a:path extrusionOk="0" h="120000" w="120000">
                    <a:moveTo>
                      <a:pt x="113819" y="120000"/>
                    </a:moveTo>
                    <a:lnTo>
                      <a:pt x="0" y="51009"/>
                    </a:lnTo>
                    <a:lnTo>
                      <a:pt x="0" y="0"/>
                    </a:lnTo>
                    <a:lnTo>
                      <a:pt x="9270" y="0"/>
                    </a:lnTo>
                    <a:lnTo>
                      <a:pt x="9270" y="50610"/>
                    </a:lnTo>
                    <a:lnTo>
                      <a:pt x="120000" y="119200"/>
                    </a:lnTo>
                    <a:lnTo>
                      <a:pt x="113819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60" name="Shape 60"/>
              <p:cNvSpPr/>
              <p:nvPr/>
            </p:nvSpPr>
            <p:spPr>
              <a:xfrm>
                <a:off x="546100" y="0"/>
                <a:ext cx="152400" cy="912900"/>
              </a:xfrm>
              <a:custGeom>
                <a:pathLst>
                  <a:path extrusionOk="0" h="120000" w="120000">
                    <a:moveTo>
                      <a:pt x="120000" y="120000"/>
                    </a:moveTo>
                    <a:lnTo>
                      <a:pt x="97500" y="120000"/>
                    </a:lnTo>
                    <a:lnTo>
                      <a:pt x="97500" y="40069"/>
                    </a:lnTo>
                    <a:lnTo>
                      <a:pt x="0" y="1252"/>
                    </a:lnTo>
                    <a:lnTo>
                      <a:pt x="18750" y="0"/>
                    </a:lnTo>
                    <a:lnTo>
                      <a:pt x="120000" y="39443"/>
                    </a:lnTo>
                    <a:lnTo>
                      <a:pt x="120000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61" name="Shape 61"/>
              <p:cNvSpPr/>
              <p:nvPr/>
            </p:nvSpPr>
            <p:spPr>
              <a:xfrm>
                <a:off x="588962" y="1420813"/>
                <a:ext cx="190500" cy="190500"/>
              </a:xfrm>
              <a:custGeom>
                <a:pathLst>
                  <a:path extrusionOk="0" h="120000" w="12000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9000" y="0"/>
                      <a:pt x="120000" y="21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27000"/>
                      <a:pt x="93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68575" lIns="68575" rIns="68575" wrap="square" tIns="6857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Shape 62"/>
              <p:cNvSpPr/>
              <p:nvPr/>
            </p:nvSpPr>
            <p:spPr>
              <a:xfrm>
                <a:off x="588962" y="903288"/>
                <a:ext cx="190500" cy="190500"/>
              </a:xfrm>
              <a:custGeom>
                <a:pathLst>
                  <a:path extrusionOk="0" h="120000" w="12000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68575" lIns="68575" rIns="68575" wrap="square" tIns="6857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" name="Shape 63"/>
              <p:cNvSpPr/>
              <p:nvPr/>
            </p:nvSpPr>
            <p:spPr>
              <a:xfrm>
                <a:off x="641350" y="0"/>
                <a:ext cx="422400" cy="527100"/>
              </a:xfrm>
              <a:custGeom>
                <a:pathLst>
                  <a:path extrusionOk="0" h="120000" w="120000">
                    <a:moveTo>
                      <a:pt x="115939" y="119999"/>
                    </a:moveTo>
                    <a:lnTo>
                      <a:pt x="21654" y="44457"/>
                    </a:lnTo>
                    <a:lnTo>
                      <a:pt x="0" y="2168"/>
                    </a:lnTo>
                    <a:lnTo>
                      <a:pt x="6766" y="0"/>
                    </a:lnTo>
                    <a:lnTo>
                      <a:pt x="28421" y="41204"/>
                    </a:lnTo>
                    <a:lnTo>
                      <a:pt x="120000" y="115662"/>
                    </a:lnTo>
                    <a:lnTo>
                      <a:pt x="115939" y="119999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64" name="Shape 64"/>
              <p:cNvSpPr/>
              <p:nvPr/>
            </p:nvSpPr>
            <p:spPr>
              <a:xfrm>
                <a:off x="1020762" y="488950"/>
                <a:ext cx="162000" cy="147600"/>
              </a:xfrm>
              <a:custGeom>
                <a:pathLst>
                  <a:path extrusionOk="0" h="120000" w="120000">
                    <a:moveTo>
                      <a:pt x="60000" y="120000"/>
                    </a:moveTo>
                    <a:cubicBezTo>
                      <a:pt x="45882" y="120000"/>
                      <a:pt x="31764" y="116129"/>
                      <a:pt x="21176" y="104516"/>
                    </a:cubicBezTo>
                    <a:cubicBezTo>
                      <a:pt x="0" y="77419"/>
                      <a:pt x="0" y="38709"/>
                      <a:pt x="21176" y="15483"/>
                    </a:cubicBezTo>
                    <a:cubicBezTo>
                      <a:pt x="31764" y="3870"/>
                      <a:pt x="45882" y="0"/>
                      <a:pt x="60000" y="0"/>
                    </a:cubicBezTo>
                    <a:cubicBezTo>
                      <a:pt x="74117" y="0"/>
                      <a:pt x="88235" y="3870"/>
                      <a:pt x="98823" y="15483"/>
                    </a:cubicBezTo>
                    <a:cubicBezTo>
                      <a:pt x="120000" y="38709"/>
                      <a:pt x="120000" y="77419"/>
                      <a:pt x="98823" y="104516"/>
                    </a:cubicBezTo>
                    <a:cubicBezTo>
                      <a:pt x="88235" y="116129"/>
                      <a:pt x="74117" y="120000"/>
                      <a:pt x="60000" y="120000"/>
                    </a:cubicBezTo>
                    <a:close/>
                    <a:moveTo>
                      <a:pt x="60000" y="15483"/>
                    </a:moveTo>
                    <a:cubicBezTo>
                      <a:pt x="49411" y="15483"/>
                      <a:pt x="38823" y="19354"/>
                      <a:pt x="31764" y="27096"/>
                    </a:cubicBezTo>
                    <a:cubicBezTo>
                      <a:pt x="14117" y="46451"/>
                      <a:pt x="14117" y="73548"/>
                      <a:pt x="31764" y="92903"/>
                    </a:cubicBezTo>
                    <a:cubicBezTo>
                      <a:pt x="38823" y="100645"/>
                      <a:pt x="49411" y="104516"/>
                      <a:pt x="60000" y="104516"/>
                    </a:cubicBezTo>
                    <a:cubicBezTo>
                      <a:pt x="70588" y="104516"/>
                      <a:pt x="81176" y="100645"/>
                      <a:pt x="88235" y="92903"/>
                    </a:cubicBezTo>
                    <a:cubicBezTo>
                      <a:pt x="105882" y="73548"/>
                      <a:pt x="105882" y="46451"/>
                      <a:pt x="88235" y="27096"/>
                    </a:cubicBezTo>
                    <a:cubicBezTo>
                      <a:pt x="81176" y="19354"/>
                      <a:pt x="70588" y="15483"/>
                      <a:pt x="60000" y="1548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68575" lIns="68575" rIns="68575" wrap="square" tIns="6857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65" name="Shape 65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 cap="flat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sp>
            <p:nvSpPr>
              <p:cNvPr id="66" name="Shape 66"/>
              <p:cNvSpPr/>
              <p:nvPr/>
            </p:nvSpPr>
            <p:spPr>
              <a:xfrm>
                <a:off x="9525" y="1801813"/>
                <a:ext cx="123900" cy="126900"/>
              </a:xfrm>
              <a:custGeom>
                <a:pathLst>
                  <a:path extrusionOk="0" h="120000" w="120000">
                    <a:moveTo>
                      <a:pt x="9230" y="120000"/>
                    </a:moveTo>
                    <a:lnTo>
                      <a:pt x="0" y="106500"/>
                    </a:lnTo>
                    <a:lnTo>
                      <a:pt x="106153" y="0"/>
                    </a:lnTo>
                    <a:lnTo>
                      <a:pt x="120000" y="13500"/>
                    </a:lnTo>
                    <a:lnTo>
                      <a:pt x="9230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67" name="Shape 67"/>
              <p:cNvSpPr/>
              <p:nvPr/>
            </p:nvSpPr>
            <p:spPr>
              <a:xfrm>
                <a:off x="-9525" y="3549650"/>
                <a:ext cx="147600" cy="480900"/>
              </a:xfrm>
              <a:custGeom>
                <a:pathLst>
                  <a:path extrusionOk="0" h="120000" w="120000">
                    <a:moveTo>
                      <a:pt x="120000" y="120000"/>
                    </a:moveTo>
                    <a:lnTo>
                      <a:pt x="100645" y="120000"/>
                    </a:lnTo>
                    <a:lnTo>
                      <a:pt x="100645" y="30891"/>
                    </a:lnTo>
                    <a:lnTo>
                      <a:pt x="0" y="4752"/>
                    </a:lnTo>
                    <a:lnTo>
                      <a:pt x="15483" y="0"/>
                    </a:lnTo>
                    <a:lnTo>
                      <a:pt x="120000" y="27326"/>
                    </a:lnTo>
                    <a:lnTo>
                      <a:pt x="120000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68" name="Shape 68"/>
              <p:cNvSpPr/>
              <p:nvPr/>
            </p:nvSpPr>
            <p:spPr>
              <a:xfrm>
                <a:off x="128587" y="1382713"/>
                <a:ext cx="142800" cy="476100"/>
              </a:xfrm>
              <a:custGeom>
                <a:pathLst>
                  <a:path extrusionOk="0" h="120000" w="120000">
                    <a:moveTo>
                      <a:pt x="120000" y="120000"/>
                    </a:moveTo>
                    <a:lnTo>
                      <a:pt x="104000" y="120000"/>
                    </a:lnTo>
                    <a:lnTo>
                      <a:pt x="104000" y="33600"/>
                    </a:lnTo>
                    <a:lnTo>
                      <a:pt x="0" y="3600"/>
                    </a:lnTo>
                    <a:lnTo>
                      <a:pt x="12000" y="0"/>
                    </a:lnTo>
                    <a:lnTo>
                      <a:pt x="120000" y="32400"/>
                    </a:lnTo>
                    <a:lnTo>
                      <a:pt x="120000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69" name="Shape 69"/>
              <p:cNvSpPr/>
              <p:nvPr/>
            </p:nvSpPr>
            <p:spPr>
              <a:xfrm>
                <a:off x="204787" y="1849438"/>
                <a:ext cx="114300" cy="108000"/>
              </a:xfrm>
              <a:custGeom>
                <a:pathLst>
                  <a:path extrusionOk="0" h="120000" w="120000">
                    <a:moveTo>
                      <a:pt x="60000" y="120000"/>
                    </a:moveTo>
                    <a:cubicBezTo>
                      <a:pt x="30000" y="120000"/>
                      <a:pt x="0" y="93913"/>
                      <a:pt x="0" y="62608"/>
                    </a:cubicBezTo>
                    <a:cubicBezTo>
                      <a:pt x="0" y="26086"/>
                      <a:pt x="30000" y="0"/>
                      <a:pt x="60000" y="0"/>
                    </a:cubicBezTo>
                    <a:cubicBezTo>
                      <a:pt x="90000" y="0"/>
                      <a:pt x="120000" y="26086"/>
                      <a:pt x="120000" y="62608"/>
                    </a:cubicBezTo>
                    <a:cubicBezTo>
                      <a:pt x="120000" y="93913"/>
                      <a:pt x="90000" y="120000"/>
                      <a:pt x="60000" y="120000"/>
                    </a:cubicBezTo>
                    <a:close/>
                    <a:moveTo>
                      <a:pt x="60000" y="20869"/>
                    </a:moveTo>
                    <a:cubicBezTo>
                      <a:pt x="40000" y="20869"/>
                      <a:pt x="20000" y="41739"/>
                      <a:pt x="20000" y="62608"/>
                    </a:cubicBezTo>
                    <a:cubicBezTo>
                      <a:pt x="20000" y="83478"/>
                      <a:pt x="40000" y="99130"/>
                      <a:pt x="60000" y="99130"/>
                    </a:cubicBezTo>
                    <a:cubicBezTo>
                      <a:pt x="80000" y="99130"/>
                      <a:pt x="100000" y="83478"/>
                      <a:pt x="100000" y="62608"/>
                    </a:cubicBezTo>
                    <a:cubicBezTo>
                      <a:pt x="100000" y="41739"/>
                      <a:pt x="80000" y="20869"/>
                      <a:pt x="60000" y="2086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68575" lIns="68575" rIns="68575" wrap="square" tIns="6857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133350" y="4662488"/>
                <a:ext cx="23700" cy="2181300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68575" lIns="68575" rIns="68575" wrap="square" tIns="6857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Shape 71"/>
              <p:cNvSpPr/>
              <p:nvPr/>
            </p:nvSpPr>
            <p:spPr>
              <a:xfrm>
                <a:off x="223837" y="5041900"/>
                <a:ext cx="369900" cy="1801800"/>
              </a:xfrm>
              <a:custGeom>
                <a:pathLst>
                  <a:path extrusionOk="0" h="120000" w="120000">
                    <a:moveTo>
                      <a:pt x="7725" y="120000"/>
                    </a:moveTo>
                    <a:lnTo>
                      <a:pt x="0" y="120000"/>
                    </a:lnTo>
                    <a:lnTo>
                      <a:pt x="0" y="54449"/>
                    </a:lnTo>
                    <a:lnTo>
                      <a:pt x="0" y="54132"/>
                    </a:lnTo>
                    <a:lnTo>
                      <a:pt x="112274" y="0"/>
                    </a:lnTo>
                    <a:lnTo>
                      <a:pt x="120000" y="634"/>
                    </a:lnTo>
                    <a:lnTo>
                      <a:pt x="7725" y="54766"/>
                    </a:lnTo>
                    <a:lnTo>
                      <a:pt x="7725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72" name="Shape 72"/>
              <p:cNvSpPr/>
              <p:nvPr/>
            </p:nvSpPr>
            <p:spPr>
              <a:xfrm>
                <a:off x="52387" y="4481513"/>
                <a:ext cx="190500" cy="190500"/>
              </a:xfrm>
              <a:custGeom>
                <a:pathLst>
                  <a:path extrusionOk="0" h="120000" w="12000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4000" y="108000"/>
                      <a:pt x="108000" y="87000"/>
                      <a:pt x="108000" y="60000"/>
                    </a:cubicBezTo>
                    <a:cubicBezTo>
                      <a:pt x="108000" y="33000"/>
                      <a:pt x="84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68575" lIns="68575" rIns="68575" wrap="square" tIns="6857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Shape 73"/>
              <p:cNvSpPr/>
              <p:nvPr/>
            </p:nvSpPr>
            <p:spPr>
              <a:xfrm>
                <a:off x="-14288" y="5627688"/>
                <a:ext cx="85800" cy="1215900"/>
              </a:xfrm>
              <a:custGeom>
                <a:pathLst>
                  <a:path extrusionOk="0" h="120000" w="120000">
                    <a:moveTo>
                      <a:pt x="120000" y="120000"/>
                    </a:moveTo>
                    <a:lnTo>
                      <a:pt x="80000" y="120000"/>
                    </a:lnTo>
                    <a:lnTo>
                      <a:pt x="80000" y="23342"/>
                    </a:lnTo>
                    <a:lnTo>
                      <a:pt x="0" y="469"/>
                    </a:lnTo>
                    <a:lnTo>
                      <a:pt x="40000" y="0"/>
                    </a:lnTo>
                    <a:lnTo>
                      <a:pt x="120000" y="22872"/>
                    </a:lnTo>
                    <a:lnTo>
                      <a:pt x="120000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74" name="Shape 74"/>
              <p:cNvSpPr/>
              <p:nvPr/>
            </p:nvSpPr>
            <p:spPr>
              <a:xfrm>
                <a:off x="527050" y="4867275"/>
                <a:ext cx="190500" cy="189000"/>
              </a:xfrm>
              <a:custGeom>
                <a:pathLst>
                  <a:path extrusionOk="0" h="120000" w="12000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68575" lIns="68575" rIns="68575" wrap="square" tIns="6857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Shape 75"/>
              <p:cNvSpPr/>
              <p:nvPr/>
            </p:nvSpPr>
            <p:spPr>
              <a:xfrm>
                <a:off x="309562" y="5422900"/>
                <a:ext cx="374700" cy="1425600"/>
              </a:xfrm>
              <a:custGeom>
                <a:pathLst>
                  <a:path extrusionOk="0" h="120000" w="120000">
                    <a:moveTo>
                      <a:pt x="9152" y="120000"/>
                    </a:moveTo>
                    <a:lnTo>
                      <a:pt x="0" y="120000"/>
                    </a:lnTo>
                    <a:lnTo>
                      <a:pt x="0" y="68819"/>
                    </a:lnTo>
                    <a:lnTo>
                      <a:pt x="1525" y="68418"/>
                    </a:lnTo>
                    <a:lnTo>
                      <a:pt x="112372" y="0"/>
                    </a:lnTo>
                    <a:lnTo>
                      <a:pt x="120000" y="801"/>
                    </a:lnTo>
                    <a:lnTo>
                      <a:pt x="9152" y="69220"/>
                    </a:lnTo>
                    <a:lnTo>
                      <a:pt x="9152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76" name="Shape 76"/>
              <p:cNvSpPr/>
              <p:nvPr/>
            </p:nvSpPr>
            <p:spPr>
              <a:xfrm>
                <a:off x="569912" y="5945188"/>
                <a:ext cx="152400" cy="912900"/>
              </a:xfrm>
              <a:custGeom>
                <a:pathLst>
                  <a:path extrusionOk="0" h="120000" w="120000">
                    <a:moveTo>
                      <a:pt x="18750" y="120000"/>
                    </a:moveTo>
                    <a:lnTo>
                      <a:pt x="0" y="118747"/>
                    </a:lnTo>
                    <a:lnTo>
                      <a:pt x="101250" y="79930"/>
                    </a:lnTo>
                    <a:lnTo>
                      <a:pt x="101250" y="0"/>
                    </a:lnTo>
                    <a:lnTo>
                      <a:pt x="120000" y="0"/>
                    </a:lnTo>
                    <a:lnTo>
                      <a:pt x="120000" y="80556"/>
                    </a:lnTo>
                    <a:lnTo>
                      <a:pt x="18750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77" name="Shape 77"/>
              <p:cNvSpPr/>
              <p:nvPr/>
            </p:nvSpPr>
            <p:spPr>
              <a:xfrm>
                <a:off x="612775" y="5246688"/>
                <a:ext cx="190500" cy="190500"/>
              </a:xfrm>
              <a:custGeom>
                <a:pathLst>
                  <a:path extrusionOk="0" h="120000" w="12000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6000" y="12000"/>
                      <a:pt x="12000" y="33000"/>
                      <a:pt x="12000" y="60000"/>
                    </a:cubicBezTo>
                    <a:cubicBezTo>
                      <a:pt x="12000" y="87000"/>
                      <a:pt x="36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68575" lIns="68575" rIns="68575" wrap="square" tIns="6857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Shape 78"/>
              <p:cNvSpPr/>
              <p:nvPr/>
            </p:nvSpPr>
            <p:spPr>
              <a:xfrm>
                <a:off x="612775" y="5764213"/>
                <a:ext cx="190500" cy="190500"/>
              </a:xfrm>
              <a:custGeom>
                <a:pathLst>
                  <a:path extrusionOk="0" h="120000" w="12000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6000" y="12000"/>
                      <a:pt x="12000" y="33000"/>
                      <a:pt x="12000" y="60000"/>
                    </a:cubicBezTo>
                    <a:cubicBezTo>
                      <a:pt x="12000" y="87000"/>
                      <a:pt x="36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68575" lIns="68575" rIns="68575" wrap="square" tIns="6857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Shape 79"/>
              <p:cNvSpPr/>
              <p:nvPr/>
            </p:nvSpPr>
            <p:spPr>
              <a:xfrm>
                <a:off x="669925" y="6330950"/>
                <a:ext cx="417600" cy="517500"/>
              </a:xfrm>
              <a:custGeom>
                <a:pathLst>
                  <a:path extrusionOk="0" h="120000" w="120000">
                    <a:moveTo>
                      <a:pt x="6844" y="120000"/>
                    </a:moveTo>
                    <a:lnTo>
                      <a:pt x="0" y="117791"/>
                    </a:lnTo>
                    <a:lnTo>
                      <a:pt x="20532" y="75828"/>
                    </a:lnTo>
                    <a:lnTo>
                      <a:pt x="21901" y="75828"/>
                    </a:lnTo>
                    <a:lnTo>
                      <a:pt x="115893" y="0"/>
                    </a:lnTo>
                    <a:lnTo>
                      <a:pt x="120000" y="4417"/>
                    </a:lnTo>
                    <a:lnTo>
                      <a:pt x="27376" y="79141"/>
                    </a:lnTo>
                    <a:lnTo>
                      <a:pt x="6844" y="1200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80" name="Shape 80"/>
              <p:cNvSpPr/>
              <p:nvPr/>
            </p:nvSpPr>
            <p:spPr>
              <a:xfrm>
                <a:off x="1049337" y="6221413"/>
                <a:ext cx="157200" cy="147600"/>
              </a:xfrm>
              <a:custGeom>
                <a:pathLst>
                  <a:path extrusionOk="0" h="120000" w="120000">
                    <a:moveTo>
                      <a:pt x="58181" y="120000"/>
                    </a:moveTo>
                    <a:cubicBezTo>
                      <a:pt x="43636" y="120000"/>
                      <a:pt x="29090" y="112258"/>
                      <a:pt x="18181" y="100645"/>
                    </a:cubicBezTo>
                    <a:cubicBezTo>
                      <a:pt x="7272" y="92903"/>
                      <a:pt x="0" y="77419"/>
                      <a:pt x="0" y="58064"/>
                    </a:cubicBezTo>
                    <a:cubicBezTo>
                      <a:pt x="0" y="42580"/>
                      <a:pt x="7272" y="27096"/>
                      <a:pt x="18181" y="15483"/>
                    </a:cubicBezTo>
                    <a:cubicBezTo>
                      <a:pt x="29090" y="3870"/>
                      <a:pt x="43636" y="0"/>
                      <a:pt x="58181" y="0"/>
                    </a:cubicBezTo>
                    <a:cubicBezTo>
                      <a:pt x="72727" y="0"/>
                      <a:pt x="87272" y="3870"/>
                      <a:pt x="98181" y="15483"/>
                    </a:cubicBezTo>
                    <a:cubicBezTo>
                      <a:pt x="120000" y="38709"/>
                      <a:pt x="120000" y="77419"/>
                      <a:pt x="98181" y="100645"/>
                    </a:cubicBezTo>
                    <a:cubicBezTo>
                      <a:pt x="87272" y="112258"/>
                      <a:pt x="72727" y="120000"/>
                      <a:pt x="58181" y="120000"/>
                    </a:cubicBezTo>
                    <a:close/>
                    <a:moveTo>
                      <a:pt x="58181" y="15483"/>
                    </a:moveTo>
                    <a:cubicBezTo>
                      <a:pt x="47272" y="15483"/>
                      <a:pt x="36363" y="19354"/>
                      <a:pt x="29090" y="27096"/>
                    </a:cubicBezTo>
                    <a:cubicBezTo>
                      <a:pt x="21818" y="34838"/>
                      <a:pt x="14545" y="46451"/>
                      <a:pt x="14545" y="58064"/>
                    </a:cubicBezTo>
                    <a:cubicBezTo>
                      <a:pt x="14545" y="73548"/>
                      <a:pt x="21818" y="81290"/>
                      <a:pt x="29090" y="92903"/>
                    </a:cubicBezTo>
                    <a:cubicBezTo>
                      <a:pt x="36363" y="100645"/>
                      <a:pt x="47272" y="104516"/>
                      <a:pt x="58181" y="104516"/>
                    </a:cubicBezTo>
                    <a:cubicBezTo>
                      <a:pt x="69090" y="104516"/>
                      <a:pt x="80000" y="100645"/>
                      <a:pt x="87272" y="92903"/>
                    </a:cubicBezTo>
                    <a:cubicBezTo>
                      <a:pt x="105454" y="73548"/>
                      <a:pt x="105454" y="46451"/>
                      <a:pt x="87272" y="27096"/>
                    </a:cubicBezTo>
                    <a:cubicBezTo>
                      <a:pt x="80000" y="19354"/>
                      <a:pt x="69090" y="15483"/>
                      <a:pt x="58181" y="1548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68575" lIns="68575" rIns="68575" wrap="square" tIns="6857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1" name="Shape 81"/>
            <p:cNvGrpSpPr/>
            <p:nvPr/>
          </p:nvGrpSpPr>
          <p:grpSpPr>
            <a:xfrm>
              <a:off x="11364912" y="0"/>
              <a:ext cx="674688" cy="6848463"/>
              <a:chOff x="11364912" y="0"/>
              <a:chExt cx="674688" cy="6848463"/>
            </a:xfrm>
          </p:grpSpPr>
          <p:sp>
            <p:nvSpPr>
              <p:cNvPr id="82" name="Shape 82"/>
              <p:cNvSpPr/>
              <p:nvPr/>
            </p:nvSpPr>
            <p:spPr>
              <a:xfrm>
                <a:off x="11483975" y="0"/>
                <a:ext cx="417600" cy="512700"/>
              </a:xfrm>
              <a:custGeom>
                <a:pathLst>
                  <a:path extrusionOk="0" h="120000" w="120000">
                    <a:moveTo>
                      <a:pt x="5475" y="120000"/>
                    </a:moveTo>
                    <a:lnTo>
                      <a:pt x="0" y="116656"/>
                    </a:lnTo>
                    <a:lnTo>
                      <a:pt x="92623" y="40123"/>
                    </a:lnTo>
                    <a:lnTo>
                      <a:pt x="113155" y="0"/>
                    </a:lnTo>
                    <a:lnTo>
                      <a:pt x="120000" y="2229"/>
                    </a:lnTo>
                    <a:lnTo>
                      <a:pt x="99467" y="43467"/>
                    </a:lnTo>
                    <a:lnTo>
                      <a:pt x="99467" y="43467"/>
                    </a:lnTo>
                    <a:lnTo>
                      <a:pt x="5475" y="120000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83" name="Shape 83"/>
              <p:cNvSpPr/>
              <p:nvPr/>
            </p:nvSpPr>
            <p:spPr>
              <a:xfrm>
                <a:off x="11364912" y="474663"/>
                <a:ext cx="157200" cy="152400"/>
              </a:xfrm>
              <a:custGeom>
                <a:pathLst>
                  <a:path extrusionOk="0" h="120000" w="120000">
                    <a:moveTo>
                      <a:pt x="61818" y="120000"/>
                    </a:moveTo>
                    <a:cubicBezTo>
                      <a:pt x="47272" y="120000"/>
                      <a:pt x="32727" y="112500"/>
                      <a:pt x="21818" y="101250"/>
                    </a:cubicBezTo>
                    <a:cubicBezTo>
                      <a:pt x="0" y="78750"/>
                      <a:pt x="0" y="41250"/>
                      <a:pt x="21818" y="18750"/>
                    </a:cubicBezTo>
                    <a:cubicBezTo>
                      <a:pt x="32727" y="7500"/>
                      <a:pt x="47272" y="0"/>
                      <a:pt x="61818" y="0"/>
                    </a:cubicBezTo>
                    <a:cubicBezTo>
                      <a:pt x="76363" y="0"/>
                      <a:pt x="90909" y="7500"/>
                      <a:pt x="101818" y="18750"/>
                    </a:cubicBezTo>
                    <a:cubicBezTo>
                      <a:pt x="112727" y="30000"/>
                      <a:pt x="120000" y="45000"/>
                      <a:pt x="120000" y="60000"/>
                    </a:cubicBezTo>
                    <a:cubicBezTo>
                      <a:pt x="120000" y="75000"/>
                      <a:pt x="112727" y="90000"/>
                      <a:pt x="101818" y="101250"/>
                    </a:cubicBezTo>
                    <a:cubicBezTo>
                      <a:pt x="90909" y="112500"/>
                      <a:pt x="76363" y="120000"/>
                      <a:pt x="61818" y="120000"/>
                    </a:cubicBezTo>
                    <a:close/>
                    <a:moveTo>
                      <a:pt x="61818" y="15000"/>
                    </a:moveTo>
                    <a:cubicBezTo>
                      <a:pt x="50909" y="15000"/>
                      <a:pt x="40000" y="22500"/>
                      <a:pt x="32727" y="30000"/>
                    </a:cubicBezTo>
                    <a:cubicBezTo>
                      <a:pt x="14545" y="45000"/>
                      <a:pt x="14545" y="75000"/>
                      <a:pt x="32727" y="90000"/>
                    </a:cubicBezTo>
                    <a:cubicBezTo>
                      <a:pt x="40000" y="101250"/>
                      <a:pt x="50909" y="105000"/>
                      <a:pt x="61818" y="105000"/>
                    </a:cubicBezTo>
                    <a:cubicBezTo>
                      <a:pt x="72727" y="105000"/>
                      <a:pt x="83636" y="101250"/>
                      <a:pt x="94545" y="90000"/>
                    </a:cubicBezTo>
                    <a:cubicBezTo>
                      <a:pt x="109090" y="75000"/>
                      <a:pt x="109090" y="45000"/>
                      <a:pt x="94545" y="30000"/>
                    </a:cubicBezTo>
                    <a:cubicBezTo>
                      <a:pt x="83636" y="22500"/>
                      <a:pt x="72727" y="15000"/>
                      <a:pt x="61818" y="15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68575" lIns="68575" rIns="68575" wrap="square" tIns="6857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Shape 84"/>
              <p:cNvSpPr/>
              <p:nvPr/>
            </p:nvSpPr>
            <p:spPr>
              <a:xfrm>
                <a:off x="11631612" y="1539875"/>
                <a:ext cx="189000" cy="190500"/>
              </a:xfrm>
              <a:custGeom>
                <a:pathLst>
                  <a:path extrusionOk="0" h="120000" w="12000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68575" lIns="68575" rIns="68575" wrap="square" tIns="6857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" name="Shape 85"/>
              <p:cNvSpPr/>
              <p:nvPr/>
            </p:nvSpPr>
            <p:spPr>
              <a:xfrm>
                <a:off x="11531600" y="5694363"/>
                <a:ext cx="298500" cy="1154100"/>
              </a:xfrm>
              <a:custGeom>
                <a:pathLst>
                  <a:path extrusionOk="0" h="120000" w="120000">
                    <a:moveTo>
                      <a:pt x="9574" y="120000"/>
                    </a:moveTo>
                    <a:lnTo>
                      <a:pt x="0" y="120000"/>
                    </a:lnTo>
                    <a:lnTo>
                      <a:pt x="0" y="67180"/>
                    </a:lnTo>
                    <a:lnTo>
                      <a:pt x="0" y="67180"/>
                    </a:lnTo>
                    <a:lnTo>
                      <a:pt x="112340" y="0"/>
                    </a:lnTo>
                    <a:lnTo>
                      <a:pt x="120000" y="990"/>
                    </a:lnTo>
                    <a:lnTo>
                      <a:pt x="9574" y="67675"/>
                    </a:lnTo>
                    <a:lnTo>
                      <a:pt x="9574" y="120000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86" name="Shape 86"/>
              <p:cNvSpPr/>
              <p:nvPr/>
            </p:nvSpPr>
            <p:spPr>
              <a:xfrm>
                <a:off x="11772900" y="5551488"/>
                <a:ext cx="157200" cy="155700"/>
              </a:xfrm>
              <a:custGeom>
                <a:pathLst>
                  <a:path extrusionOk="0" h="120000" w="120000">
                    <a:moveTo>
                      <a:pt x="61818" y="120000"/>
                    </a:moveTo>
                    <a:cubicBezTo>
                      <a:pt x="29090" y="120000"/>
                      <a:pt x="0" y="90909"/>
                      <a:pt x="0" y="58181"/>
                    </a:cubicBezTo>
                    <a:cubicBezTo>
                      <a:pt x="0" y="25454"/>
                      <a:pt x="29090" y="0"/>
                      <a:pt x="61818" y="0"/>
                    </a:cubicBezTo>
                    <a:cubicBezTo>
                      <a:pt x="94545" y="0"/>
                      <a:pt x="120000" y="25454"/>
                      <a:pt x="120000" y="58181"/>
                    </a:cubicBezTo>
                    <a:cubicBezTo>
                      <a:pt x="120000" y="90909"/>
                      <a:pt x="94545" y="120000"/>
                      <a:pt x="61818" y="120000"/>
                    </a:cubicBezTo>
                    <a:close/>
                    <a:moveTo>
                      <a:pt x="61818" y="14545"/>
                    </a:moveTo>
                    <a:cubicBezTo>
                      <a:pt x="36363" y="14545"/>
                      <a:pt x="14545" y="32727"/>
                      <a:pt x="14545" y="58181"/>
                    </a:cubicBezTo>
                    <a:cubicBezTo>
                      <a:pt x="14545" y="83636"/>
                      <a:pt x="36363" y="105454"/>
                      <a:pt x="61818" y="105454"/>
                    </a:cubicBezTo>
                    <a:cubicBezTo>
                      <a:pt x="83636" y="105454"/>
                      <a:pt x="105454" y="83636"/>
                      <a:pt x="105454" y="58181"/>
                    </a:cubicBezTo>
                    <a:cubicBezTo>
                      <a:pt x="105454" y="32727"/>
                      <a:pt x="83636" y="14545"/>
                      <a:pt x="61818" y="14545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68575" lIns="68575" rIns="68575" wrap="square" tIns="6857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Shape 87"/>
              <p:cNvSpPr/>
              <p:nvPr/>
            </p:nvSpPr>
            <p:spPr>
              <a:xfrm>
                <a:off x="11710987" y="4763"/>
                <a:ext cx="304800" cy="1544700"/>
              </a:xfrm>
              <a:custGeom>
                <a:pathLst>
                  <a:path extrusionOk="0" h="120000" w="120000">
                    <a:moveTo>
                      <a:pt x="9375" y="120000"/>
                    </a:moveTo>
                    <a:lnTo>
                      <a:pt x="0" y="120000"/>
                    </a:lnTo>
                    <a:lnTo>
                      <a:pt x="0" y="97430"/>
                    </a:lnTo>
                    <a:lnTo>
                      <a:pt x="108750" y="75724"/>
                    </a:lnTo>
                    <a:lnTo>
                      <a:pt x="108750" y="0"/>
                    </a:lnTo>
                    <a:lnTo>
                      <a:pt x="120000" y="0"/>
                    </a:lnTo>
                    <a:lnTo>
                      <a:pt x="120000" y="76464"/>
                    </a:lnTo>
                    <a:lnTo>
                      <a:pt x="9375" y="98170"/>
                    </a:lnTo>
                    <a:lnTo>
                      <a:pt x="9375" y="120000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88" name="Shape 88"/>
              <p:cNvSpPr/>
              <p:nvPr/>
            </p:nvSpPr>
            <p:spPr>
              <a:xfrm>
                <a:off x="11636375" y="4867275"/>
                <a:ext cx="189000" cy="189000"/>
              </a:xfrm>
              <a:custGeom>
                <a:pathLst>
                  <a:path extrusionOk="0" h="120000" w="12000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3000" y="12000"/>
                      <a:pt x="12000" y="33000"/>
                      <a:pt x="12000" y="60000"/>
                    </a:cubicBezTo>
                    <a:cubicBezTo>
                      <a:pt x="12000" y="87000"/>
                      <a:pt x="33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68575" lIns="68575" rIns="68575" wrap="square" tIns="6857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" name="Shape 89"/>
              <p:cNvSpPr/>
              <p:nvPr/>
            </p:nvSpPr>
            <p:spPr>
              <a:xfrm>
                <a:off x="11441112" y="5046663"/>
                <a:ext cx="308100" cy="1801800"/>
              </a:xfrm>
              <a:custGeom>
                <a:pathLst>
                  <a:path extrusionOk="0" h="120000" w="120000">
                    <a:moveTo>
                      <a:pt x="11134" y="120000"/>
                    </a:moveTo>
                    <a:lnTo>
                      <a:pt x="0" y="120000"/>
                    </a:lnTo>
                    <a:lnTo>
                      <a:pt x="0" y="37427"/>
                    </a:lnTo>
                    <a:lnTo>
                      <a:pt x="108865" y="18713"/>
                    </a:lnTo>
                    <a:lnTo>
                      <a:pt x="108865" y="0"/>
                    </a:lnTo>
                    <a:lnTo>
                      <a:pt x="120000" y="0"/>
                    </a:lnTo>
                    <a:lnTo>
                      <a:pt x="120000" y="19348"/>
                    </a:lnTo>
                    <a:lnTo>
                      <a:pt x="11134" y="38061"/>
                    </a:lnTo>
                    <a:lnTo>
                      <a:pt x="11134" y="120000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</p:sp>
          <p:sp>
            <p:nvSpPr>
              <p:cNvPr id="90" name="Shape 90"/>
              <p:cNvSpPr/>
              <p:nvPr/>
            </p:nvSpPr>
            <p:spPr>
              <a:xfrm>
                <a:off x="11849100" y="6416675"/>
                <a:ext cx="190500" cy="189000"/>
              </a:xfrm>
              <a:custGeom>
                <a:pathLst>
                  <a:path extrusionOk="0" h="120000" w="120000">
                    <a:moveTo>
                      <a:pt x="60000" y="120000"/>
                    </a:moveTo>
                    <a:cubicBezTo>
                      <a:pt x="27000" y="120000"/>
                      <a:pt x="0" y="93000"/>
                      <a:pt x="0" y="60000"/>
                    </a:cubicBezTo>
                    <a:cubicBezTo>
                      <a:pt x="0" y="27000"/>
                      <a:pt x="27000" y="0"/>
                      <a:pt x="60000" y="0"/>
                    </a:cubicBezTo>
                    <a:cubicBezTo>
                      <a:pt x="93000" y="0"/>
                      <a:pt x="120000" y="27000"/>
                      <a:pt x="120000" y="60000"/>
                    </a:cubicBezTo>
                    <a:cubicBezTo>
                      <a:pt x="120000" y="93000"/>
                      <a:pt x="93000" y="120000"/>
                      <a:pt x="60000" y="120000"/>
                    </a:cubicBezTo>
                    <a:close/>
                    <a:moveTo>
                      <a:pt x="60000" y="12000"/>
                    </a:moveTo>
                    <a:cubicBezTo>
                      <a:pt x="36000" y="12000"/>
                      <a:pt x="12000" y="33000"/>
                      <a:pt x="12000" y="60000"/>
                    </a:cubicBezTo>
                    <a:cubicBezTo>
                      <a:pt x="12000" y="87000"/>
                      <a:pt x="36000" y="108000"/>
                      <a:pt x="60000" y="108000"/>
                    </a:cubicBezTo>
                    <a:cubicBezTo>
                      <a:pt x="87000" y="108000"/>
                      <a:pt x="108000" y="87000"/>
                      <a:pt x="108000" y="60000"/>
                    </a:cubicBezTo>
                    <a:cubicBezTo>
                      <a:pt x="108000" y="33000"/>
                      <a:pt x="87000" y="12000"/>
                      <a:pt x="60000" y="12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68575" lIns="68575" rIns="68575" wrap="square" tIns="6857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Shape 91"/>
              <p:cNvSpPr/>
              <p:nvPr/>
            </p:nvSpPr>
            <p:spPr>
              <a:xfrm>
                <a:off x="11939587" y="6596063"/>
                <a:ext cx="23700" cy="252300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68575" lIns="68575" rIns="68575" wrap="square" tIns="6857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2" name="Shape 92"/>
          <p:cNvSpPr txBox="1"/>
          <p:nvPr>
            <p:ph type="title"/>
          </p:nvPr>
        </p:nvSpPr>
        <p:spPr>
          <a:xfrm>
            <a:off x="856060" y="463889"/>
            <a:ext cx="7429500" cy="110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ts val="2700"/>
              <a:buFont typeface="Questrial"/>
              <a:buNone/>
              <a:defRPr b="0" i="0" sz="27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rtl="0">
              <a:spcBef>
                <a:spcPts val="0"/>
              </a:spcBef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buSzPts val="1100"/>
              <a:buNone/>
              <a:defRPr sz="1400"/>
            </a:lvl9pPr>
          </a:lstStyle>
          <a:p/>
        </p:txBody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856059" y="1687115"/>
            <a:ext cx="7429500" cy="26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wrap="square" tIns="68575"/>
          <a:lstStyle>
            <a:lvl1pPr indent="-38100" lvl="0" marL="177800" marR="0" rtl="0" algn="l">
              <a:lnSpc>
                <a:spcPct val="120000"/>
              </a:lnSpc>
              <a:spcBef>
                <a:spcPts val="800"/>
              </a:spcBef>
              <a:buClr>
                <a:schemeClr val="lt1"/>
              </a:buClr>
              <a:buSzPts val="23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63500" lvl="1" marL="5207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9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76200" lvl="2" marL="8636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7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76200" lvl="3" marL="12065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76200" lvl="4" marL="15494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88900" lvl="5" marL="18923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88900" lvl="6" marL="22352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88900" lvl="7" marL="25781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88900" lvl="8" marL="2921000" marR="0" rtl="0" algn="l">
              <a:lnSpc>
                <a:spcPct val="120000"/>
              </a:lnSpc>
              <a:spcBef>
                <a:spcPts val="400"/>
              </a:spcBef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10" type="dt"/>
          </p:nvPr>
        </p:nvSpPr>
        <p:spPr>
          <a:xfrm>
            <a:off x="5592691" y="4412457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r">
              <a:spcBef>
                <a:spcPts val="0"/>
              </a:spcBef>
              <a:buSzPts val="1100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5" name="Shape 95"/>
          <p:cNvSpPr txBox="1"/>
          <p:nvPr>
            <p:ph idx="11" type="ftr"/>
          </p:nvPr>
        </p:nvSpPr>
        <p:spPr>
          <a:xfrm>
            <a:off x="856058" y="4412456"/>
            <a:ext cx="4679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wrap="square" tIns="68575"/>
          <a:lstStyle>
            <a:lvl1pPr indent="0" lvl="0" marL="0" marR="0" rtl="0" algn="l">
              <a:spcBef>
                <a:spcPts val="0"/>
              </a:spcBef>
              <a:buSzPts val="1100"/>
              <a:buNone/>
              <a:defRPr b="0" i="0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3429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6858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10287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13716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17145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20574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24003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2743200" marR="0" rtl="0" algn="l">
              <a:spcBef>
                <a:spcPts val="0"/>
              </a:spcBef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12" type="sldNum"/>
          </p:nvPr>
        </p:nvSpPr>
        <p:spPr>
          <a:xfrm>
            <a:off x="7707241" y="4412455"/>
            <a:ext cx="578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ue-gold">
    <p:bg>
      <p:bgPr>
        <a:solidFill>
          <a:schemeClr val="lt1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8" name="Shape 2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wiss-2">
    <p:bg>
      <p:bgPr>
        <a:solidFill>
          <a:schemeClr val="dk1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36" name="Shape 336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7" name="Shape 33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/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lt1"/>
              </a:buClr>
              <a:buSzPts val="4600"/>
              <a:buFont typeface="Lustria"/>
              <a:buNone/>
              <a:defRPr b="0" i="0" sz="46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rtl="0">
              <a:spcBef>
                <a:spcPts val="0"/>
              </a:spcBef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buSzPts val="1400"/>
              <a:buNone/>
              <a:defRPr sz="1800"/>
            </a:lvl9pPr>
          </a:lstStyle>
          <a:p/>
        </p:txBody>
      </p:sp>
      <p:sp>
        <p:nvSpPr>
          <p:cNvPr id="399" name="Shape 399"/>
          <p:cNvSpPr txBox="1"/>
          <p:nvPr>
            <p:ph idx="1" type="body"/>
          </p:nvPr>
        </p:nvSpPr>
        <p:spPr>
          <a:xfrm>
            <a:off x="739775" y="2077570"/>
            <a:ext cx="7662900" cy="24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17170" lvl="0" marL="342900" marR="0" rtl="0" algn="l">
              <a:spcBef>
                <a:spcPts val="2000"/>
              </a:spcBef>
              <a:buClr>
                <a:schemeClr val="accent1"/>
              </a:buClr>
              <a:buSzPts val="1980"/>
              <a:buFont typeface="Noto Sans Symbols"/>
              <a:buChar char="•"/>
              <a:defRPr b="0" i="0" sz="22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2250" lvl="1" marL="685800" marR="0" rtl="0" algn="l">
              <a:spcBef>
                <a:spcPts val="600"/>
              </a:spcBef>
              <a:buClr>
                <a:srgbClr val="C0F942"/>
              </a:buClr>
              <a:buSzPts val="1800"/>
              <a:buFont typeface="Noto Sans Symbols"/>
              <a:buChar char="•"/>
              <a:defRPr b="0" i="0" sz="20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46380" lvl="2" marL="10350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33680" lvl="3" marL="1371600" marR="0" rtl="0" algn="l">
              <a:spcBef>
                <a:spcPts val="60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46380" lvl="4" marL="1720850" marR="0" rtl="0" algn="l">
              <a:spcBef>
                <a:spcPts val="60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41617" lvl="5" marL="2055812" marR="0" rtl="0" algn="l">
              <a:spcBef>
                <a:spcPts val="36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41617" lvl="6" marL="2398712" marR="0" rtl="0" algn="l">
              <a:spcBef>
                <a:spcPts val="36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41617" lvl="7" marL="2743200" marR="0" rtl="0" algn="l">
              <a:spcBef>
                <a:spcPts val="360"/>
              </a:spcBef>
              <a:buClr>
                <a:srgbClr val="C0F942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41617" lvl="8" marL="3087687" marR="0" rtl="0" algn="l">
              <a:spcBef>
                <a:spcPts val="360"/>
              </a:spcBef>
              <a:buClr>
                <a:schemeClr val="accent1"/>
              </a:buClr>
              <a:buSzPts val="1620"/>
              <a:buFont typeface="Noto Sans Symbols"/>
              <a:buChar char="•"/>
              <a:defRPr b="0" i="0" sz="1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00" name="Shape 40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SzPts val="1400"/>
              <a:buNone/>
              <a:defRPr b="1" i="0" sz="1100" u="none" cap="none" strike="noStrike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01" name="Shape 401"/>
          <p:cNvSpPr txBox="1"/>
          <p:nvPr>
            <p:ph idx="11" type="ftr"/>
          </p:nvPr>
        </p:nvSpPr>
        <p:spPr>
          <a:xfrm>
            <a:off x="578961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SzPts val="1400"/>
              <a:buNone/>
              <a:defRPr b="1" i="0" sz="1100" u="none" cap="none" strike="noStrike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02" name="Shape 402"/>
          <p:cNvSpPr txBox="1"/>
          <p:nvPr>
            <p:ph idx="12" type="sldNum"/>
          </p:nvPr>
        </p:nvSpPr>
        <p:spPr>
          <a:xfrm>
            <a:off x="4305300" y="4767263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fld id="{00000000-1234-1234-1234-123412341234}" type="slidenum">
              <a:rPr b="1" i="0" lang="en" sz="1100" u="none" cap="none" strike="noStrike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youtube.com/watch?v=2CDkcKBOKl0" TargetMode="External"/><Relationship Id="rId4" Type="http://schemas.openxmlformats.org/officeDocument/2006/relationships/hyperlink" Target="https://www.youtube.com/watch?v=nFeF_yFtssk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Relationship Id="rId4" Type="http://schemas.openxmlformats.org/officeDocument/2006/relationships/image" Target="../media/image23.jpg"/><Relationship Id="rId5" Type="http://schemas.openxmlformats.org/officeDocument/2006/relationships/image" Target="../media/image22.jpg"/><Relationship Id="rId6" Type="http://schemas.openxmlformats.org/officeDocument/2006/relationships/image" Target="../media/image25.jpg"/><Relationship Id="rId7" Type="http://schemas.openxmlformats.org/officeDocument/2006/relationships/image" Target="../media/image26.jpg"/><Relationship Id="rId8" Type="http://schemas.openxmlformats.org/officeDocument/2006/relationships/image" Target="../media/image2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jpg"/><Relationship Id="rId4" Type="http://schemas.openxmlformats.org/officeDocument/2006/relationships/image" Target="../media/image31.jpg"/><Relationship Id="rId5" Type="http://schemas.openxmlformats.org/officeDocument/2006/relationships/image" Target="../media/image29.jpg"/><Relationship Id="rId6" Type="http://schemas.openxmlformats.org/officeDocument/2006/relationships/image" Target="../media/image32.jpg"/><Relationship Id="rId7" Type="http://schemas.openxmlformats.org/officeDocument/2006/relationships/image" Target="../media/image3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jpg"/><Relationship Id="rId4" Type="http://schemas.openxmlformats.org/officeDocument/2006/relationships/image" Target="../media/image35.jpg"/><Relationship Id="rId5" Type="http://schemas.openxmlformats.org/officeDocument/2006/relationships/image" Target="../media/image39.jpg"/><Relationship Id="rId6" Type="http://schemas.openxmlformats.org/officeDocument/2006/relationships/image" Target="../media/image38.jpg"/><Relationship Id="rId7" Type="http://schemas.openxmlformats.org/officeDocument/2006/relationships/image" Target="../media/image40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9.png"/><Relationship Id="rId4" Type="http://schemas.openxmlformats.org/officeDocument/2006/relationships/image" Target="../media/image42.png"/><Relationship Id="rId5" Type="http://schemas.openxmlformats.org/officeDocument/2006/relationships/image" Target="../media/image5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png"/><Relationship Id="rId4" Type="http://schemas.openxmlformats.org/officeDocument/2006/relationships/image" Target="../media/image44.png"/><Relationship Id="rId5" Type="http://schemas.openxmlformats.org/officeDocument/2006/relationships/image" Target="../media/image4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png"/><Relationship Id="rId4" Type="http://schemas.openxmlformats.org/officeDocument/2006/relationships/image" Target="../media/image47.png"/><Relationship Id="rId5" Type="http://schemas.openxmlformats.org/officeDocument/2006/relationships/image" Target="../media/image5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youtube.com/watch?v=wmenN7NEdBc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png"/><Relationship Id="rId4" Type="http://schemas.openxmlformats.org/officeDocument/2006/relationships/image" Target="../media/image50.png"/><Relationship Id="rId5" Type="http://schemas.openxmlformats.org/officeDocument/2006/relationships/image" Target="../media/image5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51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youtube.com/watch?v=UNAMrZr9OWY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3177EE"/>
            </a:gs>
            <a:gs pos="100000">
              <a:srgbClr val="113D8A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Were the Entrepreneurs and Inventors of the Industrial Revolution Fueled by a Growth Mindset?</a:t>
            </a:r>
          </a:p>
        </p:txBody>
      </p:sp>
      <p:sp>
        <p:nvSpPr>
          <p:cNvPr id="516" name="Shape 516"/>
          <p:cNvSpPr txBox="1"/>
          <p:nvPr>
            <p:ph idx="1" type="subTitle"/>
          </p:nvPr>
        </p:nvSpPr>
        <p:spPr>
          <a:xfrm>
            <a:off x="357125" y="2646625"/>
            <a:ext cx="8520600" cy="2273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Jake DiRico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Taylor Cosci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Laura Napolitano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Nicole Christenson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Joe Nastasi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Will Stiklickas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John Delaney</a:t>
            </a:r>
          </a:p>
          <a:p>
            <a:pPr indent="0" lvl="0" marL="0" rtl="0" algn="l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John Delaney</a:t>
            </a:r>
            <a:r>
              <a:rPr lang="en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17" name="Shape 5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14372"/>
            <a:ext cx="2867500" cy="212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Shape 5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7001" y="3090887"/>
            <a:ext cx="2346999" cy="20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Context: Mic’d up </a:t>
            </a:r>
          </a:p>
        </p:txBody>
      </p:sp>
      <p:sp>
        <p:nvSpPr>
          <p:cNvPr id="575" name="Shape 57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https://www.youtube.com/watch?v=2CDkcKBOKl0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4:24 - 4:52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https://www.youtube.com/watch?v=nFeF_yFtssk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1" name="Shape 58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train.jpg" id="582" name="Shape 5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73" y="0"/>
            <a:ext cx="884904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Henry Ford </a:t>
            </a:r>
          </a:p>
        </p:txBody>
      </p:sp>
      <p:sp>
        <p:nvSpPr>
          <p:cNvPr id="588" name="Shape 58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96899-004-C23DA93F.jpg" id="589" name="Shape 5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323" y="1012100"/>
            <a:ext cx="2834482" cy="36971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20px-1910Ford-T.jpg" id="590" name="Shape 5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4125" y="1113088"/>
            <a:ext cx="4318168" cy="33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6" name="Shape 59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fordassemblyline-56b6b8355f9b5829f83428af.jpg" id="597" name="Shape 5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3618" y="0"/>
            <a:ext cx="661676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Thomas Edison </a:t>
            </a:r>
          </a:p>
        </p:txBody>
      </p:sp>
      <p:sp>
        <p:nvSpPr>
          <p:cNvPr id="603" name="Shape 60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homesm.jpg" id="604" name="Shape 6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0750" y="1462350"/>
            <a:ext cx="2669050" cy="26960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200px-Thomas_Edison2.jpg" id="605" name="Shape 6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52475"/>
            <a:ext cx="2669049" cy="34164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lb-large.jpg" id="606" name="Shape 6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9800" y="905350"/>
            <a:ext cx="306705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Nikola Tesla </a:t>
            </a:r>
          </a:p>
        </p:txBody>
      </p:sp>
      <p:sp>
        <p:nvSpPr>
          <p:cNvPr id="612" name="Shape 61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Unknown.jpeg" id="613" name="Shape 6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326" y="1667886"/>
            <a:ext cx="2750825" cy="2385575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Shape 614"/>
          <p:cNvSpPr txBox="1"/>
          <p:nvPr/>
        </p:nvSpPr>
        <p:spPr>
          <a:xfrm>
            <a:off x="3034900" y="2462050"/>
            <a:ext cx="1816200" cy="1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teslavsedison.jpg" id="615" name="Shape 6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4150" y="2388922"/>
            <a:ext cx="4590975" cy="2754576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Shape 616"/>
          <p:cNvSpPr txBox="1"/>
          <p:nvPr/>
        </p:nvSpPr>
        <p:spPr>
          <a:xfrm>
            <a:off x="7678675" y="816625"/>
            <a:ext cx="353400" cy="14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400px-Crookes_tube_xray_experiment.jpg" id="617" name="Shape 6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4150" y="341275"/>
            <a:ext cx="3215500" cy="2033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sla-boat-250.jpg" id="618" name="Shape 6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27800" y="2404059"/>
            <a:ext cx="1816200" cy="27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Shape 6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34900" y="2583845"/>
            <a:ext cx="2252200" cy="189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Shape 6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51100" y="46308"/>
            <a:ext cx="4288649" cy="2623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John D Rockefeller </a:t>
            </a:r>
          </a:p>
        </p:txBody>
      </p:sp>
      <p:sp>
        <p:nvSpPr>
          <p:cNvPr id="626" name="Shape 6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27" name="Shape 6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2459601" cy="35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Shape 6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2600" y="2063744"/>
            <a:ext cx="1104900" cy="12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Shape 6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7800" y="265121"/>
            <a:ext cx="1234500" cy="179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Shape 6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5041" y="265125"/>
            <a:ext cx="2952759" cy="40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Shape 6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5288" y="2540038"/>
            <a:ext cx="2257425" cy="202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Milton Hershey </a:t>
            </a:r>
          </a:p>
        </p:txBody>
      </p:sp>
      <p:sp>
        <p:nvSpPr>
          <p:cNvPr id="637" name="Shape 6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38" name="Shape 6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2869339" cy="35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Shape 6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6775" y="1159750"/>
            <a:ext cx="3388875" cy="244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Shape 6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8138" y="3601713"/>
            <a:ext cx="3095625" cy="147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Andrew Carnegie </a:t>
            </a:r>
          </a:p>
        </p:txBody>
      </p:sp>
      <p:sp>
        <p:nvSpPr>
          <p:cNvPr id="646" name="Shape 6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47" name="Shape 6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05306"/>
            <a:ext cx="2633150" cy="306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Shape 6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5025" y="2046475"/>
            <a:ext cx="3502000" cy="262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Shape 6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0455" y="-12"/>
            <a:ext cx="3353550" cy="276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Shape 6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8475" y="2769713"/>
            <a:ext cx="28575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Shape 6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62924" y="1674985"/>
            <a:ext cx="2857500" cy="289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 txBox="1"/>
          <p:nvPr/>
        </p:nvSpPr>
        <p:spPr>
          <a:xfrm>
            <a:off x="1687589" y="2971502"/>
            <a:ext cx="5013600" cy="1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b="0" i="0" lang="en" sz="33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 Now: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rPr lang="en" sz="3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Take out homework</a:t>
            </a:r>
          </a:p>
        </p:txBody>
      </p:sp>
      <p:sp>
        <p:nvSpPr>
          <p:cNvPr id="657" name="Shape 657"/>
          <p:cNvSpPr txBox="1"/>
          <p:nvPr/>
        </p:nvSpPr>
        <p:spPr>
          <a:xfrm>
            <a:off x="1484175" y="1186950"/>
            <a:ext cx="6330600" cy="11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Reading Like a Historian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				</a:t>
            </a:r>
            <a:r>
              <a:rPr lang="en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Will Stiklackis</a:t>
            </a:r>
            <a:r>
              <a:rPr lang="en"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3177EE"/>
            </a:gs>
            <a:gs pos="100000">
              <a:srgbClr val="113D8A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 txBox="1"/>
          <p:nvPr>
            <p:ph type="ctrTitle"/>
          </p:nvPr>
        </p:nvSpPr>
        <p:spPr>
          <a:xfrm>
            <a:off x="311708" y="78152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What is a Growth Mindset?</a:t>
            </a:r>
          </a:p>
        </p:txBody>
      </p:sp>
      <p:sp>
        <p:nvSpPr>
          <p:cNvPr id="524" name="Shape 524"/>
          <p:cNvSpPr txBox="1"/>
          <p:nvPr>
            <p:ph idx="1" type="subTitle"/>
          </p:nvPr>
        </p:nvSpPr>
        <p:spPr>
          <a:xfrm>
            <a:off x="311700" y="279117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Jake DiRico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Shape 6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0982" y="1016137"/>
            <a:ext cx="5115911" cy="2874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 txBox="1"/>
          <p:nvPr/>
        </p:nvSpPr>
        <p:spPr>
          <a:xfrm>
            <a:off x="792225" y="106425"/>
            <a:ext cx="7349100" cy="50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rPr lang="en" sz="3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Reading Like a Historian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1. </a:t>
            </a:r>
            <a:r>
              <a:rPr lang="en" sz="1800" u="sng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Sourcing</a:t>
            </a:r>
            <a:r>
              <a:rPr lang="en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: Who wrote the article and what might be the motivation and personal interest.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2. </a:t>
            </a:r>
            <a:r>
              <a:rPr lang="en" sz="1800" u="sng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Close Reading </a:t>
            </a:r>
            <a:r>
              <a:rPr lang="en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(Inferential and Academic): What does the document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actually say and what do the specific words or phrases refer to?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What does the author mean by “popular sovereignty”?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3. </a:t>
            </a:r>
            <a:r>
              <a:rPr lang="en" sz="1800" u="sng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Close Reading and Perspective</a:t>
            </a:r>
            <a:r>
              <a:rPr lang="en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: This is a question that asks the reader</a:t>
            </a:r>
            <a:r>
              <a:rPr lang="en" sz="1100"/>
              <a:t> </a:t>
            </a:r>
            <a:r>
              <a:rPr lang="en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to gauge the perspective of the author.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What is the perspective of the author or what would the author do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(application)?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4. </a:t>
            </a:r>
            <a:r>
              <a:rPr lang="en" sz="1800" u="sng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Context</a:t>
            </a:r>
            <a:r>
              <a:rPr lang="en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: This is a question that asks the reader factor in what else is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going at the time of this document and its possible effect on the author.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5.</a:t>
            </a:r>
            <a:r>
              <a:rPr lang="en" sz="1800" u="sng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Corroboration</a:t>
            </a:r>
            <a:r>
              <a:rPr lang="en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: This is a question that asks the reader to gauge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whether the two documents in the question contradict or support one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another by analyzing the information in each document.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rPr lang="en" sz="3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 txBox="1"/>
          <p:nvPr/>
        </p:nvSpPr>
        <p:spPr>
          <a:xfrm>
            <a:off x="721272" y="874987"/>
            <a:ext cx="7548000" cy="15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lang="en" sz="3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Homework: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rPr lang="en" sz="3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Create ‘Reading Like a Historian’ questions for the source that was given out.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544134"/>
        </a:solidFill>
      </p:bgPr>
    </p:bg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ight wood table top" id="677" name="Shape 677" title="Background photo C"/>
          <p:cNvPicPr preferRelativeResize="0"/>
          <p:nvPr/>
        </p:nvPicPr>
        <p:blipFill rotWithShape="1">
          <a:blip r:embed="rId3">
            <a:alphaModFix amt="88000"/>
          </a:blip>
          <a:srcRect b="2865" l="0" r="0" t="10554"/>
          <a:stretch/>
        </p:blipFill>
        <p:spPr>
          <a:xfrm>
            <a:off x="3290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8" name="Shape 678"/>
          <p:cNvCxnSpPr/>
          <p:nvPr/>
        </p:nvCxnSpPr>
        <p:spPr>
          <a:xfrm>
            <a:off x="593140" y="603530"/>
            <a:ext cx="80235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9" name="Shape 679"/>
          <p:cNvSpPr txBox="1"/>
          <p:nvPr>
            <p:ph idx="4294967295" type="ctrTitle"/>
          </p:nvPr>
        </p:nvSpPr>
        <p:spPr>
          <a:xfrm>
            <a:off x="2959650" y="1871388"/>
            <a:ext cx="3224700" cy="3272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History Mystery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			</a:t>
            </a:r>
            <a:r>
              <a:rPr lang="en" sz="1400">
                <a:solidFill>
                  <a:srgbClr val="FFFFFF"/>
                </a:solidFill>
              </a:rPr>
              <a:t>Nicole Christenson</a:t>
            </a:r>
          </a:p>
        </p:txBody>
      </p:sp>
      <p:pic>
        <p:nvPicPr>
          <p:cNvPr id="680" name="Shape 6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82499">
            <a:off x="206726" y="737713"/>
            <a:ext cx="2632576" cy="3870198"/>
          </a:xfrm>
          <a:prstGeom prst="rect">
            <a:avLst/>
          </a:prstGeom>
          <a:noFill/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</p:pic>
      <p:pic>
        <p:nvPicPr>
          <p:cNvPr id="681" name="Shape 6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63725">
            <a:off x="6102413" y="735951"/>
            <a:ext cx="2829500" cy="3578498"/>
          </a:xfrm>
          <a:prstGeom prst="rect">
            <a:avLst/>
          </a:prstGeom>
          <a:noFill/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Shape 6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Shape 687"/>
          <p:cNvSpPr txBox="1"/>
          <p:nvPr/>
        </p:nvSpPr>
        <p:spPr>
          <a:xfrm>
            <a:off x="800100" y="192900"/>
            <a:ext cx="6679200" cy="6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Thinking Like a Historian--Homework </a:t>
            </a:r>
          </a:p>
        </p:txBody>
      </p:sp>
      <p:sp>
        <p:nvSpPr>
          <p:cNvPr id="688" name="Shape 688"/>
          <p:cNvSpPr txBox="1"/>
          <p:nvPr/>
        </p:nvSpPr>
        <p:spPr>
          <a:xfrm>
            <a:off x="557175" y="807400"/>
            <a:ext cx="7722300" cy="3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175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</a:pPr>
            <a:r>
              <a:rPr b="1" lang="en">
                <a:solidFill>
                  <a:srgbClr val="FFFFFF"/>
                </a:solidFill>
              </a:rPr>
              <a:t>Sourcing</a:t>
            </a:r>
            <a:r>
              <a:rPr lang="en">
                <a:solidFill>
                  <a:srgbClr val="FFFFFF"/>
                </a:solidFill>
              </a:rPr>
              <a:t>: Who wrote this article and what might be the motivation?</a:t>
            </a:r>
          </a:p>
          <a:p>
            <a:pPr indent="-3175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</a:pPr>
            <a:r>
              <a:rPr b="1" lang="en">
                <a:solidFill>
                  <a:srgbClr val="FFFFFF"/>
                </a:solidFill>
              </a:rPr>
              <a:t>Close Reading</a:t>
            </a:r>
            <a:r>
              <a:rPr lang="en">
                <a:solidFill>
                  <a:srgbClr val="FFFFFF"/>
                </a:solidFill>
              </a:rPr>
              <a:t> (Inferential and Academic): What does this document actually say, and what do the specific words or phrases refer to (provide evidence)</a:t>
            </a:r>
          </a:p>
          <a:p>
            <a:pPr indent="-3175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</a:pPr>
            <a:r>
              <a:rPr b="1" lang="en">
                <a:solidFill>
                  <a:srgbClr val="FFFFFF"/>
                </a:solidFill>
              </a:rPr>
              <a:t>Close Reading and Perspective</a:t>
            </a:r>
            <a:r>
              <a:rPr lang="en">
                <a:solidFill>
                  <a:srgbClr val="FFFFFF"/>
                </a:solidFill>
              </a:rPr>
              <a:t>: This is a question that asks the reader to gauge the perspective of the author.  </a:t>
            </a:r>
          </a:p>
          <a:p>
            <a:pPr indent="-3175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eriod"/>
            </a:pPr>
            <a:r>
              <a:rPr b="1" lang="en">
                <a:solidFill>
                  <a:srgbClr val="FFFFFF"/>
                </a:solidFill>
              </a:rPr>
              <a:t>Context</a:t>
            </a:r>
            <a:r>
              <a:rPr lang="en">
                <a:solidFill>
                  <a:srgbClr val="FFFFFF"/>
                </a:solidFill>
              </a:rPr>
              <a:t>: This is a question that asks the reader factor in what else is going on at the time of this document and its possible effect on the author.</a:t>
            </a:r>
          </a:p>
          <a:p>
            <a:pPr indent="-317500" lvl="0" marL="457200" rtl="0">
              <a:lnSpc>
                <a:spcPct val="200000"/>
              </a:lnSpc>
              <a:spcBef>
                <a:spcPts val="0"/>
              </a:spcBef>
              <a:buClr>
                <a:srgbClr val="FFFFFF"/>
              </a:buClr>
              <a:buSzPts val="1400"/>
              <a:buAutoNum type="arabicPeriod"/>
            </a:pPr>
            <a:r>
              <a:rPr b="1" lang="en">
                <a:solidFill>
                  <a:srgbClr val="FFFFFF"/>
                </a:solidFill>
              </a:rPr>
              <a:t>Corroboration</a:t>
            </a:r>
            <a:r>
              <a:rPr lang="en">
                <a:solidFill>
                  <a:srgbClr val="FFFFFF"/>
                </a:solidFill>
              </a:rPr>
              <a:t>: This is  a question that asks the reader to gauge whether the two documents in the question contradict or support one another by analyzing the information in each document.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Shape 6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Shape 694"/>
          <p:cNvSpPr txBox="1"/>
          <p:nvPr/>
        </p:nvSpPr>
        <p:spPr>
          <a:xfrm>
            <a:off x="1993125" y="224750"/>
            <a:ext cx="47793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24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CASE of the BROKEN VASE! An EvanTubeHD Detective Story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  <p:sp>
        <p:nvSpPr>
          <p:cNvPr id="695" name="Shape 695"/>
          <p:cNvSpPr txBox="1"/>
          <p:nvPr/>
        </p:nvSpPr>
        <p:spPr>
          <a:xfrm>
            <a:off x="2143125" y="1775175"/>
            <a:ext cx="54006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highlight>
                  <a:srgbClr val="FFFFFF"/>
                </a:highlight>
              </a:rPr>
              <a:t>https://www.youtube.com/watch?v=m-zgsuwshIU</a:t>
            </a:r>
          </a:p>
        </p:txBody>
      </p:sp>
      <p:pic>
        <p:nvPicPr>
          <p:cNvPr id="696" name="Shape 6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697" y="3053997"/>
            <a:ext cx="2095295" cy="133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Shape 6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4525" y="2625901"/>
            <a:ext cx="4274676" cy="232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Shape 7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Shape 703"/>
          <p:cNvSpPr txBox="1"/>
          <p:nvPr/>
        </p:nvSpPr>
        <p:spPr>
          <a:xfrm>
            <a:off x="757200" y="1214425"/>
            <a:ext cx="7629600" cy="3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1800"/>
              <a:buAutoNum type="arabicPeriod"/>
            </a:pPr>
            <a:r>
              <a:rPr b="1" lang="en" sz="1800">
                <a:solidFill>
                  <a:schemeClr val="dk1"/>
                </a:solidFill>
              </a:rPr>
              <a:t>With your group, analyze the sources in the folder. </a:t>
            </a:r>
          </a:p>
          <a:p>
            <a:pPr indent="-342900" lvl="0" marL="457200" rtl="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1800"/>
              <a:buAutoNum type="arabicPeriod"/>
            </a:pPr>
            <a:r>
              <a:rPr b="1" lang="en" sz="1800">
                <a:solidFill>
                  <a:schemeClr val="dk1"/>
                </a:solidFill>
              </a:rPr>
              <a:t>Decide whether the source presents Strong Evidence (Credible), Not Credible Evidence, or Not Relevant to Task. </a:t>
            </a:r>
          </a:p>
          <a:p>
            <a:pPr indent="-342900" lvl="0" marL="457200" rtl="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1800"/>
              <a:buAutoNum type="arabicPeriod"/>
            </a:pPr>
            <a:r>
              <a:rPr b="1" lang="en" sz="1800">
                <a:solidFill>
                  <a:schemeClr val="dk1"/>
                </a:solidFill>
              </a:rPr>
              <a:t>Three Jobs: Recorder, Speaker, and Timekeeper. </a:t>
            </a:r>
          </a:p>
          <a:p>
            <a:pPr indent="-342900" lvl="0" marL="457200" rtl="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1800"/>
              <a:buAutoNum type="arabicPeriod"/>
            </a:pPr>
            <a:r>
              <a:rPr b="1" lang="en" sz="1800">
                <a:solidFill>
                  <a:schemeClr val="dk1"/>
                </a:solidFill>
              </a:rPr>
              <a:t> Be prepared to justify your answer in a class discussion. </a:t>
            </a:r>
          </a:p>
          <a:p>
            <a:pPr indent="-317500" lvl="0" marL="457200" rtl="0" algn="ctr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1400"/>
              <a:buChar char="-"/>
            </a:pPr>
            <a:r>
              <a:rPr b="1" lang="en">
                <a:solidFill>
                  <a:schemeClr val="dk1"/>
                </a:solidFill>
              </a:rPr>
              <a:t>Be sure to use quotes from the source to support your claim.</a:t>
            </a:r>
          </a:p>
          <a:p>
            <a:pPr indent="-317500" lvl="0" marL="457200" rtl="0" algn="ctr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1400"/>
              <a:buChar char="-"/>
            </a:pPr>
            <a:r>
              <a:rPr b="1" lang="en">
                <a:solidFill>
                  <a:schemeClr val="dk1"/>
                </a:solidFill>
              </a:rPr>
              <a:t>Does your source have the validity to back up your claim?  </a:t>
            </a:r>
            <a:r>
              <a:rPr b="1" lang="en" sz="1800">
                <a:solidFill>
                  <a:schemeClr val="dk1"/>
                </a:solidFill>
              </a:rPr>
              <a:t>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4" name="Shape 704"/>
          <p:cNvSpPr txBox="1"/>
          <p:nvPr/>
        </p:nvSpPr>
        <p:spPr>
          <a:xfrm>
            <a:off x="1600200" y="285750"/>
            <a:ext cx="56721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History Mystery Directions</a:t>
            </a:r>
          </a:p>
        </p:txBody>
      </p:sp>
      <p:pic>
        <p:nvPicPr>
          <p:cNvPr id="705" name="Shape 7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1428" y="3426625"/>
            <a:ext cx="1179242" cy="144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Shape 7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Shape 711"/>
          <p:cNvSpPr txBox="1"/>
          <p:nvPr/>
        </p:nvSpPr>
        <p:spPr>
          <a:xfrm>
            <a:off x="2033675" y="242900"/>
            <a:ext cx="51291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3000">
                <a:latin typeface="The Girl Next Door"/>
                <a:ea typeface="The Girl Next Door"/>
                <a:cs typeface="The Girl Next Door"/>
                <a:sym typeface="The Girl Next Door"/>
              </a:rPr>
              <a:t>In life, we will make many important decisions……</a:t>
            </a:r>
          </a:p>
          <a:p>
            <a:pPr indent="0" lvl="0" marL="0" rtl="0" algn="ctr">
              <a:spcBef>
                <a:spcPts val="0"/>
              </a:spcBef>
              <a:buNone/>
            </a:pPr>
            <a:r>
              <a:t/>
            </a:r>
            <a:endParaRPr sz="3000">
              <a:latin typeface="The Girl Next Door"/>
              <a:ea typeface="The Girl Next Door"/>
              <a:cs typeface="The Girl Next Door"/>
              <a:sym typeface="The Girl Next Door"/>
            </a:endParaRPr>
          </a:p>
        </p:txBody>
      </p:sp>
      <p:sp>
        <p:nvSpPr>
          <p:cNvPr id="712" name="Shape 712"/>
          <p:cNvSpPr txBox="1"/>
          <p:nvPr/>
        </p:nvSpPr>
        <p:spPr>
          <a:xfrm>
            <a:off x="800100" y="1314450"/>
            <a:ext cx="7615200" cy="3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" sz="2400">
                <a:latin typeface="Courgette"/>
                <a:ea typeface="Courgette"/>
                <a:cs typeface="Courgette"/>
                <a:sym typeface="Courgette"/>
              </a:rPr>
              <a:t>In order to make these decisions/claims we need to:</a:t>
            </a:r>
          </a:p>
          <a:p>
            <a:pPr indent="-3810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urgette"/>
              <a:buChar char="-"/>
            </a:pPr>
            <a:r>
              <a:rPr b="1" lang="en" sz="2400">
                <a:latin typeface="Courgette"/>
                <a:ea typeface="Courgette"/>
                <a:cs typeface="Courgette"/>
                <a:sym typeface="Courgette"/>
              </a:rPr>
              <a:t>Seek strong and credible evidence. </a:t>
            </a:r>
          </a:p>
          <a:p>
            <a:pPr indent="-419100" lvl="0" marL="457200" rtl="0">
              <a:lnSpc>
                <a:spcPct val="200000"/>
              </a:lnSpc>
              <a:spcBef>
                <a:spcPts val="0"/>
              </a:spcBef>
              <a:buSzPts val="3000"/>
              <a:buFont typeface="Courgette"/>
              <a:buChar char="-"/>
            </a:pPr>
            <a:r>
              <a:rPr b="1" lang="en" sz="2400">
                <a:latin typeface="Courgette"/>
                <a:ea typeface="Courgette"/>
                <a:cs typeface="Courgette"/>
                <a:sym typeface="Courgette"/>
              </a:rPr>
              <a:t>Be able to justify our decisions/claims based on this evidence. </a:t>
            </a:r>
            <a:r>
              <a:rPr b="1" lang="en" sz="3000">
                <a:latin typeface="Courgette"/>
                <a:ea typeface="Courgette"/>
                <a:cs typeface="Courgette"/>
                <a:sym typeface="Courgette"/>
              </a:rPr>
              <a:t> </a:t>
            </a:r>
          </a:p>
        </p:txBody>
      </p:sp>
      <p:pic>
        <p:nvPicPr>
          <p:cNvPr id="713" name="Shape 7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76965">
            <a:off x="7415415" y="214539"/>
            <a:ext cx="1306822" cy="1306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Shape 7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10750">
            <a:off x="192124" y="244290"/>
            <a:ext cx="1623501" cy="1247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 txBox="1"/>
          <p:nvPr>
            <p:ph type="ctrTitle"/>
          </p:nvPr>
        </p:nvSpPr>
        <p:spPr>
          <a:xfrm>
            <a:off x="457199" y="971550"/>
            <a:ext cx="8228100" cy="1445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rIns="91425" wrap="square" tIns="0">
            <a:noAutofit/>
          </a:bodyPr>
          <a:lstStyle/>
          <a:p>
            <a:pPr indent="-381000" lvl="0" marL="0" marR="0" rtl="0" algn="ctr">
              <a:spcBef>
                <a:spcPts val="0"/>
              </a:spcBef>
              <a:buClr>
                <a:schemeClr val="lt1"/>
              </a:buClr>
              <a:buSzPts val="6000"/>
              <a:buFont typeface="Lustria"/>
              <a:buNone/>
            </a:pPr>
            <a:r>
              <a:rPr b="0" i="0" lang="en" sz="60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Shark Tank Simulation</a:t>
            </a:r>
          </a:p>
        </p:txBody>
      </p:sp>
      <p:sp>
        <p:nvSpPr>
          <p:cNvPr id="720" name="Shape 720"/>
          <p:cNvSpPr txBox="1"/>
          <p:nvPr>
            <p:ph idx="1" type="subTitle"/>
          </p:nvPr>
        </p:nvSpPr>
        <p:spPr>
          <a:xfrm>
            <a:off x="457199" y="2808691"/>
            <a:ext cx="82281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rIns="91425" wrap="square" tIns="0">
            <a:noAutofit/>
          </a:bodyPr>
          <a:lstStyle/>
          <a:p>
            <a:pPr indent="-102870" lvl="0" marL="0" marR="0" rtl="0" algn="ctr">
              <a:spcBef>
                <a:spcPts val="0"/>
              </a:spcBef>
              <a:buClr>
                <a:schemeClr val="accent1"/>
              </a:buClr>
              <a:buSzPts val="1620"/>
              <a:buFont typeface="Noto Sans Symbols"/>
              <a:buNone/>
            </a:pPr>
            <a:r>
              <a:rPr lang="en"/>
              <a:t>Taylor Cosci &amp; Laura Napolitano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 txBox="1"/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92100" lvl="0" marL="0" marR="0" rtl="0" algn="ctr">
              <a:spcBef>
                <a:spcPts val="0"/>
              </a:spcBef>
              <a:buClr>
                <a:schemeClr val="lt1"/>
              </a:buClr>
              <a:buSzPts val="4600"/>
              <a:buFont typeface="Lustria"/>
              <a:buNone/>
            </a:pPr>
            <a:r>
              <a:rPr b="0" i="0" lang="en" sz="46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What is Shark Tank?</a:t>
            </a:r>
          </a:p>
        </p:txBody>
      </p:sp>
      <p:sp>
        <p:nvSpPr>
          <p:cNvPr id="727" name="Shape 727"/>
          <p:cNvSpPr txBox="1"/>
          <p:nvPr>
            <p:ph idx="1" type="body"/>
          </p:nvPr>
        </p:nvSpPr>
        <p:spPr>
          <a:xfrm>
            <a:off x="457200" y="1894838"/>
            <a:ext cx="7945500" cy="28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chemeClr val="accent1"/>
              </a:buClr>
              <a:buSzPts val="2520"/>
              <a:buFont typeface="Noto Sans Symbols"/>
              <a:buChar char="•"/>
            </a:pPr>
            <a:r>
              <a:rPr b="0" i="0" lang="en" sz="2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rPr>
              <a:t>Eager entrepreneurs get the chance to bring their dreams to life in this reality show. They present their ideas to “sharks” in the tank- five billionaires looking to invest their money – in hopes of making a business deal.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3177EE"/>
            </a:gs>
            <a:gs pos="100000">
              <a:srgbClr val="113D8A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3000" u="sng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Is it okay to fail?</a:t>
            </a:r>
          </a:p>
        </p:txBody>
      </p:sp>
      <p:sp>
        <p:nvSpPr>
          <p:cNvPr id="530" name="Shape 530"/>
          <p:cNvSpPr txBox="1"/>
          <p:nvPr>
            <p:ph idx="1" type="body"/>
          </p:nvPr>
        </p:nvSpPr>
        <p:spPr>
          <a:xfrm>
            <a:off x="311700" y="1188050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ld Standard TT"/>
              <a:buChar char="●"/>
            </a:pPr>
            <a:r>
              <a:rPr lang="en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Turn and talk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ld Standard TT"/>
              <a:buChar char="●"/>
            </a:pPr>
            <a:r>
              <a:rPr lang="en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My story of failure</a:t>
            </a:r>
          </a:p>
          <a:p>
            <a:pPr indent="-3175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ld Standard TT"/>
              <a:buChar char="○"/>
            </a:pPr>
            <a:r>
              <a:rPr lang="en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Would you consider my failure a success?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ld Standard TT"/>
              <a:buChar char="●"/>
            </a:pPr>
            <a:r>
              <a:rPr lang="en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“The Girl Who Never Made Mistakes”</a:t>
            </a:r>
          </a:p>
          <a:p>
            <a:pPr indent="-3175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ld Standard TT"/>
              <a:buChar char="○"/>
            </a:pPr>
            <a:r>
              <a:rPr lang="en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Observe Carl’s emotion when he makes mistakes, have you had the same emotion when you made a mistake?</a:t>
            </a:r>
          </a:p>
          <a:p>
            <a:pPr indent="-317500" lvl="1" marL="9144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Old Standard TT"/>
              <a:buChar char="○"/>
            </a:pPr>
            <a:r>
              <a:rPr lang="en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Observe Beatrice's behavior when she almost makes a mistake. Why do you think we are so afraid to make mistakes?</a:t>
            </a:r>
          </a:p>
          <a:p>
            <a:pPr indent="0" lvl="0" marL="45720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31" name="Shape 5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8451" y="0"/>
            <a:ext cx="3555550" cy="22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Shape 732"/>
          <p:cNvSpPr txBox="1"/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92100" lvl="0" marL="0" marR="0" rtl="0" algn="ctr">
              <a:spcBef>
                <a:spcPts val="0"/>
              </a:spcBef>
              <a:buClr>
                <a:schemeClr val="lt1"/>
              </a:buClr>
              <a:buSzPts val="4600"/>
              <a:buFont typeface="Lustria"/>
              <a:buNone/>
            </a:pPr>
            <a:r>
              <a:rPr b="0" i="0" lang="en" sz="46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Shark Tank Video Clip:</a:t>
            </a:r>
          </a:p>
        </p:txBody>
      </p:sp>
      <p:sp>
        <p:nvSpPr>
          <p:cNvPr id="733" name="Shape 733"/>
          <p:cNvSpPr txBox="1"/>
          <p:nvPr>
            <p:ph idx="1" type="body"/>
          </p:nvPr>
        </p:nvSpPr>
        <p:spPr>
          <a:xfrm>
            <a:off x="739775" y="2077570"/>
            <a:ext cx="7662900" cy="24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chemeClr val="accent1"/>
              </a:buClr>
              <a:buSzPts val="1980"/>
              <a:buFont typeface="Noto Sans Symbols"/>
              <a:buChar char="•"/>
            </a:pPr>
            <a:r>
              <a:rPr b="0" i="0" lang="en" sz="2200" u="sng" cap="none" strike="noStrike">
                <a:solidFill>
                  <a:schemeClr val="hlink"/>
                </a:solidFill>
                <a:latin typeface="Lustria"/>
                <a:ea typeface="Lustria"/>
                <a:cs typeface="Lustria"/>
                <a:sym typeface="Lustria"/>
                <a:hlinkClick r:id="rId3"/>
              </a:rPr>
              <a:t>https://www.youtube.com/watch?v=wmenN7NEdBc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Shape 738"/>
          <p:cNvSpPr txBox="1"/>
          <p:nvPr>
            <p:ph idx="1" type="body"/>
          </p:nvPr>
        </p:nvSpPr>
        <p:spPr>
          <a:xfrm>
            <a:off x="739775" y="2160405"/>
            <a:ext cx="7662900" cy="24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chemeClr val="accent1"/>
              </a:buClr>
              <a:buSzPts val="2520"/>
              <a:buFont typeface="Noto Sans Symbols"/>
              <a:buChar char="•"/>
            </a:pPr>
            <a:r>
              <a:rPr b="0" i="0" lang="en" sz="28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rPr>
              <a:t>Shark tank shows us the entrepreneurs and inventors of our day…who were the entrepreneurs during the industrial revolution?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 txBox="1"/>
          <p:nvPr>
            <p:ph type="title"/>
          </p:nvPr>
        </p:nvSpPr>
        <p:spPr>
          <a:xfrm>
            <a:off x="457200" y="258856"/>
            <a:ext cx="82296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92100" lvl="0" marL="0" marR="0" rtl="0" algn="ctr">
              <a:spcBef>
                <a:spcPts val="0"/>
              </a:spcBef>
              <a:buClr>
                <a:schemeClr val="lt1"/>
              </a:buClr>
              <a:buSzPts val="4600"/>
              <a:buFont typeface="Lustria"/>
              <a:buNone/>
            </a:pPr>
            <a:r>
              <a:rPr b="0" i="0" lang="en" sz="46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Industrial Revolution: Entrepreneurs  </a:t>
            </a:r>
          </a:p>
        </p:txBody>
      </p:sp>
      <p:sp>
        <p:nvSpPr>
          <p:cNvPr id="744" name="Shape 744"/>
          <p:cNvSpPr txBox="1"/>
          <p:nvPr>
            <p:ph idx="1" type="body"/>
          </p:nvPr>
        </p:nvSpPr>
        <p:spPr>
          <a:xfrm>
            <a:off x="179489" y="4172786"/>
            <a:ext cx="87246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chemeClr val="accent1"/>
              </a:buClr>
              <a:buSzPts val="1980"/>
              <a:buFont typeface="Noto Sans Symbols"/>
              <a:buChar char="•"/>
            </a:pPr>
            <a:r>
              <a:rPr b="1" i="0" lang="en" sz="22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rPr>
              <a:t>Milton Hershey           John D. Rockefeller        Andrew Carnegie</a:t>
            </a:r>
          </a:p>
        </p:txBody>
      </p:sp>
      <p:pic>
        <p:nvPicPr>
          <p:cNvPr id="745" name="Shape 7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489" y="1556044"/>
            <a:ext cx="1998917" cy="2471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Shape 7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78354" y="1680296"/>
            <a:ext cx="2554032" cy="2471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Shape 7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39519" y="1680296"/>
            <a:ext cx="2622953" cy="2471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Shape 752"/>
          <p:cNvSpPr txBox="1"/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292100" lvl="0" marL="0" marR="0" rtl="0" algn="ctr">
              <a:spcBef>
                <a:spcPts val="0"/>
              </a:spcBef>
              <a:buClr>
                <a:schemeClr val="lt1"/>
              </a:buClr>
              <a:buSzPts val="4600"/>
              <a:buFont typeface="Lustria"/>
              <a:buNone/>
            </a:pPr>
            <a:r>
              <a:rPr b="0" i="0" lang="en" sz="46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Industrial Revolution: Inventors</a:t>
            </a:r>
          </a:p>
        </p:txBody>
      </p:sp>
      <p:sp>
        <p:nvSpPr>
          <p:cNvPr id="753" name="Shape 753"/>
          <p:cNvSpPr txBox="1"/>
          <p:nvPr>
            <p:ph idx="1" type="body"/>
          </p:nvPr>
        </p:nvSpPr>
        <p:spPr>
          <a:xfrm>
            <a:off x="0" y="4024180"/>
            <a:ext cx="8904000" cy="24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chemeClr val="accent1"/>
              </a:buClr>
              <a:buSzPts val="1980"/>
              <a:buFont typeface="Noto Sans Symbols"/>
              <a:buChar char="•"/>
            </a:pPr>
            <a:r>
              <a:rPr b="1" i="0" lang="en" sz="2200" u="none" cap="none" strike="noStrike">
                <a:solidFill>
                  <a:srgbClr val="595959"/>
                </a:solidFill>
                <a:latin typeface="Lustria"/>
                <a:ea typeface="Lustria"/>
                <a:cs typeface="Lustria"/>
                <a:sym typeface="Lustria"/>
              </a:rPr>
              <a:t>Thomas Edison                    Nikola Tesla                       Henry Ford </a:t>
            </a:r>
          </a:p>
        </p:txBody>
      </p:sp>
      <p:pic>
        <p:nvPicPr>
          <p:cNvPr id="754" name="Shape 7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906" y="1644175"/>
            <a:ext cx="2883579" cy="225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Shape 7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47435" y="1644175"/>
            <a:ext cx="3032847" cy="225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Shape 7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77849" y="1729169"/>
            <a:ext cx="2622924" cy="2195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 txBox="1"/>
          <p:nvPr>
            <p:ph type="ctrTitle"/>
          </p:nvPr>
        </p:nvSpPr>
        <p:spPr>
          <a:xfrm>
            <a:off x="2281900" y="861550"/>
            <a:ext cx="6331500" cy="1542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TDFC, For You and Me.</a:t>
            </a:r>
          </a:p>
        </p:txBody>
      </p:sp>
      <p:sp>
        <p:nvSpPr>
          <p:cNvPr id="762" name="Shape 762"/>
          <p:cNvSpPr txBox="1"/>
          <p:nvPr>
            <p:ph idx="1" type="subTitle"/>
          </p:nvPr>
        </p:nvSpPr>
        <p:spPr>
          <a:xfrm>
            <a:off x="2300442" y="3469775"/>
            <a:ext cx="6331500" cy="12417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John Delaney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buNone/>
            </a:pPr>
            <a:r>
              <a:rPr lang="en" sz="1400"/>
              <a:t>Big shoutout to Dan Keegan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TDFC</a:t>
            </a:r>
          </a:p>
        </p:txBody>
      </p:sp>
      <p:sp>
        <p:nvSpPr>
          <p:cNvPr id="768" name="Shape 768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4064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Char char="●"/>
            </a:pPr>
            <a:r>
              <a:rPr b="1" lang="en" sz="2800">
                <a:solidFill>
                  <a:srgbClr val="FFFFFF"/>
                </a:solidFill>
              </a:rPr>
              <a:t>T</a:t>
            </a:r>
            <a:r>
              <a:rPr lang="en" sz="2800">
                <a:solidFill>
                  <a:srgbClr val="FFFFFF"/>
                </a:solidFill>
              </a:rPr>
              <a:t>opic Sentence</a:t>
            </a:r>
          </a:p>
          <a:p>
            <a:pPr indent="-4064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Char char="●"/>
            </a:pPr>
            <a:r>
              <a:rPr b="1" lang="en" sz="2800">
                <a:solidFill>
                  <a:srgbClr val="FFFFFF"/>
                </a:solidFill>
              </a:rPr>
              <a:t>D</a:t>
            </a:r>
            <a:r>
              <a:rPr lang="en" sz="2800">
                <a:solidFill>
                  <a:srgbClr val="FFFFFF"/>
                </a:solidFill>
              </a:rPr>
              <a:t>etails </a:t>
            </a:r>
          </a:p>
          <a:p>
            <a:pPr indent="-4064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Char char="●"/>
            </a:pPr>
            <a:r>
              <a:rPr b="1" lang="en" sz="2800">
                <a:solidFill>
                  <a:srgbClr val="FFFFFF"/>
                </a:solidFill>
              </a:rPr>
              <a:t>F</a:t>
            </a:r>
            <a:r>
              <a:rPr lang="en" sz="2800">
                <a:solidFill>
                  <a:srgbClr val="FFFFFF"/>
                </a:solidFill>
              </a:rPr>
              <a:t>ollow Ups  (Support for Detail)</a:t>
            </a:r>
          </a:p>
          <a:p>
            <a:pPr indent="-406400" lvl="0" marL="457200" rtl="0">
              <a:spcBef>
                <a:spcPts val="0"/>
              </a:spcBef>
              <a:buClr>
                <a:srgbClr val="FFFFFF"/>
              </a:buClr>
              <a:buSzPts val="2800"/>
              <a:buChar char="●"/>
            </a:pPr>
            <a:r>
              <a:rPr b="1" lang="en" sz="2800">
                <a:solidFill>
                  <a:srgbClr val="FFFFFF"/>
                </a:solidFill>
              </a:rPr>
              <a:t>C</a:t>
            </a:r>
            <a:r>
              <a:rPr lang="en" sz="2800">
                <a:solidFill>
                  <a:srgbClr val="FFFFFF"/>
                </a:solidFill>
              </a:rPr>
              <a:t>lincher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Shape 773"/>
          <p:cNvSpPr txBox="1"/>
          <p:nvPr>
            <p:ph type="title"/>
          </p:nvPr>
        </p:nvSpPr>
        <p:spPr>
          <a:xfrm>
            <a:off x="1411200" y="524000"/>
            <a:ext cx="6321600" cy="635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Incorporating the TDFC model</a:t>
            </a:r>
          </a:p>
        </p:txBody>
      </p:sp>
      <p:sp>
        <p:nvSpPr>
          <p:cNvPr id="774" name="Shape 774"/>
          <p:cNvSpPr txBox="1"/>
          <p:nvPr>
            <p:ph idx="1" type="body"/>
          </p:nvPr>
        </p:nvSpPr>
        <p:spPr>
          <a:xfrm>
            <a:off x="682623" y="1608750"/>
            <a:ext cx="7201500" cy="3002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</a:rPr>
              <a:t>Sample Question: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800">
                <a:solidFill>
                  <a:srgbClr val="FFFFFF"/>
                </a:solidFill>
              </a:rPr>
              <a:t>Discuss </a:t>
            </a:r>
            <a:r>
              <a:rPr b="1" lang="en" sz="2800" u="sng">
                <a:solidFill>
                  <a:srgbClr val="FFFFFF"/>
                </a:solidFill>
              </a:rPr>
              <a:t>two </a:t>
            </a:r>
            <a:r>
              <a:rPr b="1" lang="en" sz="2800">
                <a:solidFill>
                  <a:srgbClr val="00FF00"/>
                </a:solidFill>
              </a:rPr>
              <a:t>reasons</a:t>
            </a:r>
            <a:r>
              <a:rPr b="1" lang="en" sz="2800">
                <a:solidFill>
                  <a:srgbClr val="FFFFFF"/>
                </a:solidFill>
              </a:rPr>
              <a:t> the Yankees will win the World Series in 2018.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b="1" sz="28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</a:rPr>
              <a:t>Like a Lawyer, you will all be using EVIDENCE to answer the question.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 txBox="1"/>
          <p:nvPr>
            <p:ph type="title"/>
          </p:nvPr>
        </p:nvSpPr>
        <p:spPr>
          <a:xfrm>
            <a:off x="1800900" y="397600"/>
            <a:ext cx="7343100" cy="635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800">
                <a:solidFill>
                  <a:srgbClr val="FFFFFF"/>
                </a:solidFill>
              </a:rPr>
              <a:t>Step 1: Write a </a:t>
            </a:r>
            <a:r>
              <a:rPr lang="en" sz="2800">
                <a:solidFill>
                  <a:srgbClr val="00FF00"/>
                </a:solidFill>
              </a:rPr>
              <a:t>Topic Sentence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2800">
                <a:solidFill>
                  <a:srgbClr val="FFFFFF"/>
                </a:solidFill>
              </a:rPr>
              <a:t>This is used in a BODY PARAGRAPH</a:t>
            </a:r>
          </a:p>
        </p:txBody>
      </p:sp>
      <p:sp>
        <p:nvSpPr>
          <p:cNvPr id="780" name="Shape 780"/>
          <p:cNvSpPr txBox="1"/>
          <p:nvPr>
            <p:ph idx="1" type="body"/>
          </p:nvPr>
        </p:nvSpPr>
        <p:spPr>
          <a:xfrm>
            <a:off x="682623" y="1608750"/>
            <a:ext cx="7201500" cy="3002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State your opinion and give the reader a “Sneak peek” at what you’ll be talking about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Example: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The New York Yankees will win the World Series in 2018 because of their great players.</a:t>
            </a:r>
          </a:p>
        </p:txBody>
      </p:sp>
      <p:sp>
        <p:nvSpPr>
          <p:cNvPr id="781" name="Shape 781"/>
          <p:cNvSpPr txBox="1"/>
          <p:nvPr/>
        </p:nvSpPr>
        <p:spPr>
          <a:xfrm>
            <a:off x="207825" y="506550"/>
            <a:ext cx="13638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3000">
                <a:solidFill>
                  <a:srgbClr val="00FF00"/>
                </a:solidFill>
              </a:rPr>
              <a:t>T</a:t>
            </a:r>
            <a:r>
              <a:rPr lang="en" sz="3000">
                <a:solidFill>
                  <a:schemeClr val="lt1"/>
                </a:solidFill>
              </a:rPr>
              <a:t>DFC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Shape 786"/>
          <p:cNvSpPr txBox="1"/>
          <p:nvPr>
            <p:ph type="title"/>
          </p:nvPr>
        </p:nvSpPr>
        <p:spPr>
          <a:xfrm>
            <a:off x="1716000" y="371600"/>
            <a:ext cx="7343100" cy="635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Write </a:t>
            </a:r>
            <a:r>
              <a:rPr lang="en">
                <a:solidFill>
                  <a:srgbClr val="00FF00"/>
                </a:solidFill>
              </a:rPr>
              <a:t>DETAIL</a:t>
            </a:r>
            <a:r>
              <a:rPr lang="en">
                <a:solidFill>
                  <a:srgbClr val="FFFFFF"/>
                </a:solidFill>
              </a:rPr>
              <a:t> 1</a:t>
            </a:r>
          </a:p>
        </p:txBody>
      </p:sp>
      <p:sp>
        <p:nvSpPr>
          <p:cNvPr id="787" name="Shape 787"/>
          <p:cNvSpPr txBox="1"/>
          <p:nvPr>
            <p:ph idx="1" type="body"/>
          </p:nvPr>
        </p:nvSpPr>
        <p:spPr>
          <a:xfrm>
            <a:off x="682623" y="1206100"/>
            <a:ext cx="7201500" cy="3002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Introduce the detail</a:t>
            </a:r>
          </a:p>
          <a:p>
            <a:pPr indent="45720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“One of the offensive stars of the NY Yankees is Aaron Judge”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88" name="Shape 788"/>
          <p:cNvSpPr txBox="1"/>
          <p:nvPr/>
        </p:nvSpPr>
        <p:spPr>
          <a:xfrm>
            <a:off x="207825" y="371000"/>
            <a:ext cx="13638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3000">
                <a:solidFill>
                  <a:schemeClr val="lt1"/>
                </a:solidFill>
              </a:rPr>
              <a:t>T</a:t>
            </a:r>
            <a:r>
              <a:rPr lang="en" sz="3000">
                <a:solidFill>
                  <a:srgbClr val="00FF00"/>
                </a:solidFill>
              </a:rPr>
              <a:t>D</a:t>
            </a:r>
            <a:r>
              <a:rPr lang="en" sz="3000">
                <a:solidFill>
                  <a:schemeClr val="lt1"/>
                </a:solidFill>
              </a:rPr>
              <a:t>FC</a:t>
            </a:r>
          </a:p>
        </p:txBody>
      </p:sp>
      <p:sp>
        <p:nvSpPr>
          <p:cNvPr id="789" name="Shape 789"/>
          <p:cNvSpPr txBox="1"/>
          <p:nvPr/>
        </p:nvSpPr>
        <p:spPr>
          <a:xfrm>
            <a:off x="152400" y="2854025"/>
            <a:ext cx="13638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3000">
                <a:solidFill>
                  <a:schemeClr val="lt1"/>
                </a:solidFill>
              </a:rPr>
              <a:t>TD</a:t>
            </a:r>
            <a:r>
              <a:rPr lang="en" sz="3000">
                <a:solidFill>
                  <a:srgbClr val="00FFFF"/>
                </a:solidFill>
              </a:rPr>
              <a:t>F</a:t>
            </a:r>
            <a:r>
              <a:rPr lang="en" sz="3000">
                <a:solidFill>
                  <a:schemeClr val="lt1"/>
                </a:solidFill>
              </a:rPr>
              <a:t>C</a:t>
            </a:r>
          </a:p>
        </p:txBody>
      </p:sp>
      <p:sp>
        <p:nvSpPr>
          <p:cNvPr id="790" name="Shape 790"/>
          <p:cNvSpPr txBox="1"/>
          <p:nvPr>
            <p:ph idx="1" type="body"/>
          </p:nvPr>
        </p:nvSpPr>
        <p:spPr>
          <a:xfrm>
            <a:off x="796050" y="2930225"/>
            <a:ext cx="8062200" cy="2135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457200" lvl="0" marL="457200" rtl="0">
              <a:spcBef>
                <a:spcPts val="0"/>
              </a:spcBef>
              <a:buNone/>
            </a:pPr>
            <a:r>
              <a:rPr b="1" lang="en" sz="2400">
                <a:solidFill>
                  <a:srgbClr val="00FFFF"/>
                </a:solidFill>
                <a:latin typeface="Raleway"/>
                <a:ea typeface="Raleway"/>
                <a:cs typeface="Raleway"/>
                <a:sym typeface="Raleway"/>
              </a:rPr>
              <a:t>FOLLOW UP</a:t>
            </a:r>
            <a:r>
              <a:rPr b="1" lang="en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- </a:t>
            </a:r>
            <a:r>
              <a:rPr b="1" lang="en" sz="2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Give more information about DETAIL</a:t>
            </a:r>
          </a:p>
          <a:p>
            <a:pPr indent="45720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“Aaron Judge was unanimously named 2017 AL rookie of the year. He hit 52 home runs.”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 txBox="1"/>
          <p:nvPr>
            <p:ph type="title"/>
          </p:nvPr>
        </p:nvSpPr>
        <p:spPr>
          <a:xfrm>
            <a:off x="1716000" y="371600"/>
            <a:ext cx="7343100" cy="635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Write </a:t>
            </a:r>
            <a:r>
              <a:rPr lang="en">
                <a:solidFill>
                  <a:srgbClr val="00FF00"/>
                </a:solidFill>
              </a:rPr>
              <a:t>DETAIL</a:t>
            </a:r>
            <a:r>
              <a:rPr lang="en">
                <a:solidFill>
                  <a:srgbClr val="FFFFFF"/>
                </a:solidFill>
              </a:rPr>
              <a:t> 2</a:t>
            </a:r>
          </a:p>
        </p:txBody>
      </p:sp>
      <p:sp>
        <p:nvSpPr>
          <p:cNvPr id="796" name="Shape 796"/>
          <p:cNvSpPr txBox="1"/>
          <p:nvPr>
            <p:ph idx="1" type="body"/>
          </p:nvPr>
        </p:nvSpPr>
        <p:spPr>
          <a:xfrm>
            <a:off x="682625" y="1129900"/>
            <a:ext cx="8062200" cy="3002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Introduce another detail - we want to make out argument strong</a:t>
            </a:r>
          </a:p>
          <a:p>
            <a:pPr indent="45720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“Another great player for the Yankees is Gary Sanchez”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97" name="Shape 797"/>
          <p:cNvSpPr txBox="1"/>
          <p:nvPr/>
        </p:nvSpPr>
        <p:spPr>
          <a:xfrm>
            <a:off x="207825" y="371000"/>
            <a:ext cx="13638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3000">
                <a:solidFill>
                  <a:schemeClr val="lt1"/>
                </a:solidFill>
              </a:rPr>
              <a:t>T</a:t>
            </a:r>
            <a:r>
              <a:rPr lang="en" sz="3000">
                <a:solidFill>
                  <a:srgbClr val="00FF00"/>
                </a:solidFill>
              </a:rPr>
              <a:t>D</a:t>
            </a:r>
            <a:r>
              <a:rPr lang="en" sz="3000">
                <a:solidFill>
                  <a:schemeClr val="lt1"/>
                </a:solidFill>
              </a:rPr>
              <a:t>FC</a:t>
            </a:r>
          </a:p>
        </p:txBody>
      </p:sp>
      <p:sp>
        <p:nvSpPr>
          <p:cNvPr id="798" name="Shape 798"/>
          <p:cNvSpPr txBox="1"/>
          <p:nvPr/>
        </p:nvSpPr>
        <p:spPr>
          <a:xfrm>
            <a:off x="152400" y="2854025"/>
            <a:ext cx="13638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3000">
                <a:solidFill>
                  <a:schemeClr val="lt1"/>
                </a:solidFill>
              </a:rPr>
              <a:t>TD</a:t>
            </a:r>
            <a:r>
              <a:rPr lang="en" sz="3000">
                <a:solidFill>
                  <a:srgbClr val="00FFFF"/>
                </a:solidFill>
              </a:rPr>
              <a:t>F</a:t>
            </a:r>
            <a:r>
              <a:rPr lang="en" sz="3000">
                <a:solidFill>
                  <a:schemeClr val="lt1"/>
                </a:solidFill>
              </a:rPr>
              <a:t>C</a:t>
            </a:r>
          </a:p>
        </p:txBody>
      </p:sp>
      <p:sp>
        <p:nvSpPr>
          <p:cNvPr id="799" name="Shape 799"/>
          <p:cNvSpPr txBox="1"/>
          <p:nvPr>
            <p:ph idx="1" type="body"/>
          </p:nvPr>
        </p:nvSpPr>
        <p:spPr>
          <a:xfrm>
            <a:off x="796050" y="2930225"/>
            <a:ext cx="8062200" cy="2135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457200" lvl="0" marL="457200" rtl="0">
              <a:spcBef>
                <a:spcPts val="0"/>
              </a:spcBef>
              <a:buNone/>
            </a:pPr>
            <a:r>
              <a:rPr b="1" lang="en" sz="2400">
                <a:solidFill>
                  <a:srgbClr val="00FFFF"/>
                </a:solidFill>
                <a:latin typeface="Raleway"/>
                <a:ea typeface="Raleway"/>
                <a:cs typeface="Raleway"/>
                <a:sym typeface="Raleway"/>
              </a:rPr>
              <a:t>FOLLOW UP</a:t>
            </a:r>
            <a:r>
              <a:rPr b="1" lang="en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- </a:t>
            </a:r>
            <a:r>
              <a:rPr b="1" lang="en" sz="2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Give more information about DETAIL</a:t>
            </a:r>
          </a:p>
          <a:p>
            <a:pPr indent="45720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“Gary Sanchez hit 33 home runs in 2017. He was selected for the All-Star game this year. ”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3177EE"/>
            </a:gs>
            <a:gs pos="100000">
              <a:srgbClr val="113D8A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/>
          <p:nvPr>
            <p:ph type="title"/>
          </p:nvPr>
        </p:nvSpPr>
        <p:spPr>
          <a:xfrm>
            <a:off x="311700" y="2935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u="sng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The Growth vs the Fixed Mindset</a:t>
            </a:r>
          </a:p>
        </p:txBody>
      </p:sp>
      <p:graphicFrame>
        <p:nvGraphicFramePr>
          <p:cNvPr id="537" name="Shape 537"/>
          <p:cNvGraphicFramePr/>
          <p:nvPr/>
        </p:nvGraphicFramePr>
        <p:xfrm>
          <a:off x="709450" y="1017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{A2C6556B-7472-4F24-9AEB-ADB683B4746F}</a:tableStyleId>
              </a:tblPr>
              <a:tblGrid>
                <a:gridCol w="3619500"/>
                <a:gridCol w="3619500"/>
              </a:tblGrid>
              <a:tr h="37929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lang="en" sz="1800" u="sng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Growth Mindset</a:t>
                      </a:r>
                      <a:r>
                        <a:rPr lang="en" sz="18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- </a:t>
                      </a:r>
                      <a:r>
                        <a:rPr lang="en" sz="16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The view that learning is a process that is driven by </a:t>
                      </a:r>
                      <a:r>
                        <a:rPr b="1" lang="en" sz="16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effort</a:t>
                      </a:r>
                      <a:r>
                        <a:rPr lang="en" sz="16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 that involves constant growth through </a:t>
                      </a:r>
                      <a:r>
                        <a:rPr b="1" lang="en" sz="16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trial and error. </a:t>
                      </a:r>
                    </a:p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600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b="1" lang="en" sz="18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             </a:t>
                      </a:r>
                      <a:r>
                        <a:rPr b="1" lang="en" sz="1800" u="sng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Failing well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Old Standard TT"/>
                        <a:buChar char="●"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Taking responsibility for failure: Blaming NO ONE.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Old Standard TT"/>
                        <a:buChar char="●"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Learning valuable lessons from failure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buClr>
                          <a:srgbClr val="FFFFFF"/>
                        </a:buClr>
                        <a:buSzPts val="1400"/>
                        <a:buFont typeface="Old Standard TT"/>
                        <a:buChar char="●"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Having a </a:t>
                      </a:r>
                      <a:r>
                        <a:rPr b="1" lang="en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positive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 attitude on failure</a:t>
                      </a:r>
                    </a:p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600"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800"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lang="en" sz="1800" u="sng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Fixed Mindset</a:t>
                      </a:r>
                      <a:r>
                        <a:rPr lang="en" sz="18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- </a:t>
                      </a:r>
                      <a:r>
                        <a:rPr lang="en" sz="16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Implies that an individual's ability is </a:t>
                      </a:r>
                      <a:r>
                        <a:rPr b="1" lang="en" sz="16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inborn and fixed.</a:t>
                      </a:r>
                    </a:p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 sz="1600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FFFFFF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  <a:p>
                      <a:pPr indent="0" lvl="0" marL="0" rtl="0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              </a:t>
                      </a:r>
                      <a:r>
                        <a:rPr b="1" lang="en" sz="1600" u="sng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 </a:t>
                      </a:r>
                      <a:r>
                        <a:rPr b="1" lang="en" sz="1800" u="sng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Failing Badly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Old Standard TT"/>
                        <a:buChar char="●"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Blaming other or circumstances: Not taking responsibility for failure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Old Standard TT"/>
                        <a:buChar char="●"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Not learning valuable lessons from failure: Repeating the same mistake over and over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buClr>
                          <a:srgbClr val="FFFFFF"/>
                        </a:buClr>
                        <a:buSzPts val="1400"/>
                        <a:buFont typeface="Old Standard TT"/>
                        <a:buChar char="●"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Having </a:t>
                      </a:r>
                      <a:r>
                        <a:rPr b="1" lang="en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negative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 attitude on failure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Shape 804"/>
          <p:cNvSpPr txBox="1"/>
          <p:nvPr>
            <p:ph type="title"/>
          </p:nvPr>
        </p:nvSpPr>
        <p:spPr>
          <a:xfrm>
            <a:off x="1716000" y="371600"/>
            <a:ext cx="7343100" cy="635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Write </a:t>
            </a:r>
            <a:r>
              <a:rPr lang="en">
                <a:solidFill>
                  <a:srgbClr val="FF0000"/>
                </a:solidFill>
              </a:rPr>
              <a:t>Clincher</a:t>
            </a:r>
            <a:r>
              <a:rPr lang="en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805" name="Shape 805"/>
          <p:cNvSpPr txBox="1"/>
          <p:nvPr>
            <p:ph idx="1" type="body"/>
          </p:nvPr>
        </p:nvSpPr>
        <p:spPr>
          <a:xfrm>
            <a:off x="682625" y="1129900"/>
            <a:ext cx="8062200" cy="3002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Tie everything you wrote together</a:t>
            </a:r>
          </a:p>
          <a:p>
            <a:pPr indent="457200" lvl="0" mar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45720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“As you can see, [with all the evidence provided] there is enough talent on the Yankees team to earn another World Series title.”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806" name="Shape 806"/>
          <p:cNvSpPr txBox="1"/>
          <p:nvPr/>
        </p:nvSpPr>
        <p:spPr>
          <a:xfrm>
            <a:off x="207825" y="371000"/>
            <a:ext cx="13638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3000">
                <a:solidFill>
                  <a:schemeClr val="lt1"/>
                </a:solidFill>
              </a:rPr>
              <a:t>TDF</a:t>
            </a:r>
            <a:r>
              <a:rPr lang="en" sz="3000">
                <a:solidFill>
                  <a:srgbClr val="FF0000"/>
                </a:solidFill>
              </a:rPr>
              <a:t>C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 txBox="1"/>
          <p:nvPr>
            <p:ph idx="1" type="body"/>
          </p:nvPr>
        </p:nvSpPr>
        <p:spPr>
          <a:xfrm>
            <a:off x="682625" y="1143150"/>
            <a:ext cx="8227500" cy="3468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b="1" lang="en" sz="2100">
                <a:solidFill>
                  <a:srgbClr val="FFFFFF"/>
                </a:solidFill>
              </a:rPr>
              <a:t>The New York Yankees will win the World Series in 2018 because of their great players. </a:t>
            </a:r>
            <a:r>
              <a:rPr b="1" lang="en" sz="2100">
                <a:solidFill>
                  <a:srgbClr val="00FF00"/>
                </a:solidFill>
              </a:rPr>
              <a:t>One of the offensive stars of the NY Yankees is Aaron Judge. </a:t>
            </a:r>
            <a:r>
              <a:rPr b="1" lang="en" sz="2100">
                <a:solidFill>
                  <a:srgbClr val="00FFFF"/>
                </a:solidFill>
              </a:rPr>
              <a:t>Aaron Judge was unanimously named 2017 AL rookie of the year. He hit 52 home runs.</a:t>
            </a:r>
            <a:r>
              <a:rPr b="1" lang="en" sz="2100">
                <a:solidFill>
                  <a:srgbClr val="FFFFFF"/>
                </a:solidFill>
              </a:rPr>
              <a:t> </a:t>
            </a:r>
            <a:r>
              <a:rPr b="1" lang="en" sz="2100">
                <a:solidFill>
                  <a:srgbClr val="4A86E8"/>
                </a:solidFill>
              </a:rPr>
              <a:t>Judge was second in the MLB in home runs.</a:t>
            </a:r>
            <a:r>
              <a:rPr b="1" lang="en" sz="2100">
                <a:solidFill>
                  <a:srgbClr val="FFFFFF"/>
                </a:solidFill>
              </a:rPr>
              <a:t> </a:t>
            </a:r>
            <a:r>
              <a:rPr b="1" lang="en" sz="2100">
                <a:solidFill>
                  <a:srgbClr val="00FF00"/>
                </a:solidFill>
              </a:rPr>
              <a:t>Another great player for the Yankees is Gary Sanchez.</a:t>
            </a:r>
            <a:r>
              <a:rPr b="1" lang="en" sz="2100">
                <a:solidFill>
                  <a:srgbClr val="FFFFFF"/>
                </a:solidFill>
              </a:rPr>
              <a:t> </a:t>
            </a:r>
            <a:r>
              <a:rPr b="1" lang="en" sz="2100">
                <a:solidFill>
                  <a:srgbClr val="00FFFF"/>
                </a:solidFill>
              </a:rPr>
              <a:t>Gary Sanchez hit 33 home runs in 2017. He was selected for the All-Star game this year.</a:t>
            </a:r>
            <a:r>
              <a:rPr b="1" lang="en" sz="2100">
                <a:solidFill>
                  <a:srgbClr val="FFFFFF"/>
                </a:solidFill>
              </a:rPr>
              <a:t> </a:t>
            </a:r>
            <a:r>
              <a:rPr b="1" lang="en" sz="2100">
                <a:solidFill>
                  <a:srgbClr val="4A86E8"/>
                </a:solidFill>
              </a:rPr>
              <a:t>He is a successful offensive and defensive player.</a:t>
            </a:r>
            <a:r>
              <a:rPr b="1" lang="en" sz="2100">
                <a:solidFill>
                  <a:srgbClr val="FFFFFF"/>
                </a:solidFill>
              </a:rPr>
              <a:t> </a:t>
            </a:r>
            <a:r>
              <a:rPr b="1" lang="en" sz="2100">
                <a:solidFill>
                  <a:srgbClr val="FF0000"/>
                </a:solidFill>
              </a:rPr>
              <a:t>As you can see, there is enough talent on the Yankees team to earn another World Series title.</a:t>
            </a:r>
          </a:p>
        </p:txBody>
      </p:sp>
      <p:sp>
        <p:nvSpPr>
          <p:cNvPr id="812" name="Shape 812"/>
          <p:cNvSpPr txBox="1"/>
          <p:nvPr>
            <p:ph type="title"/>
          </p:nvPr>
        </p:nvSpPr>
        <p:spPr>
          <a:xfrm>
            <a:off x="1800900" y="397600"/>
            <a:ext cx="7343100" cy="635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800">
                <a:solidFill>
                  <a:srgbClr val="FFFFFF"/>
                </a:solidFill>
              </a:rPr>
              <a:t>Put it all Together</a:t>
            </a:r>
          </a:p>
        </p:txBody>
      </p:sp>
      <p:sp>
        <p:nvSpPr>
          <p:cNvPr id="813" name="Shape 813"/>
          <p:cNvSpPr txBox="1"/>
          <p:nvPr/>
        </p:nvSpPr>
        <p:spPr>
          <a:xfrm>
            <a:off x="207825" y="506550"/>
            <a:ext cx="13638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T</a:t>
            </a:r>
            <a:r>
              <a:rPr lang="en" sz="3000">
                <a:solidFill>
                  <a:srgbClr val="00FF00"/>
                </a:solidFill>
              </a:rPr>
              <a:t>D</a:t>
            </a:r>
            <a:r>
              <a:rPr lang="en" sz="3000">
                <a:solidFill>
                  <a:srgbClr val="00FFFF"/>
                </a:solidFill>
              </a:rPr>
              <a:t>F</a:t>
            </a:r>
            <a:r>
              <a:rPr lang="en" sz="30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814" name="Shape 814"/>
          <p:cNvSpPr txBox="1"/>
          <p:nvPr/>
        </p:nvSpPr>
        <p:spPr>
          <a:xfrm>
            <a:off x="1532650" y="4662925"/>
            <a:ext cx="4753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*NOTE THE DARK BLUE SENTENCES!* -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Shape 819"/>
          <p:cNvSpPr txBox="1"/>
          <p:nvPr>
            <p:ph idx="1" type="body"/>
          </p:nvPr>
        </p:nvSpPr>
        <p:spPr>
          <a:xfrm>
            <a:off x="682625" y="1143150"/>
            <a:ext cx="8227500" cy="3468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I will hand out the “</a:t>
            </a:r>
            <a:r>
              <a:rPr b="1" lang="en" sz="2400">
                <a:solidFill>
                  <a:srgbClr val="FFFF00"/>
                </a:solidFill>
              </a:rPr>
              <a:t>Inventors TDFC planning sheet</a:t>
            </a:r>
            <a:r>
              <a:rPr b="1" lang="en" sz="2400">
                <a:solidFill>
                  <a:srgbClr val="FFFFFF"/>
                </a:solidFill>
              </a:rPr>
              <a:t>” aka the “Industrial Revolution Study TDFC Planning Sheet” and the </a:t>
            </a:r>
            <a:r>
              <a:rPr b="1" lang="en" sz="2400">
                <a:solidFill>
                  <a:srgbClr val="FFFF00"/>
                </a:solidFill>
              </a:rPr>
              <a:t>“DBQ Part B.”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We will work on the Topic Sentence and Detail 1 together</a:t>
            </a:r>
          </a:p>
        </p:txBody>
      </p:sp>
      <p:sp>
        <p:nvSpPr>
          <p:cNvPr id="820" name="Shape 820"/>
          <p:cNvSpPr txBox="1"/>
          <p:nvPr>
            <p:ph type="title"/>
          </p:nvPr>
        </p:nvSpPr>
        <p:spPr>
          <a:xfrm>
            <a:off x="1800900" y="397600"/>
            <a:ext cx="7343100" cy="635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800">
                <a:solidFill>
                  <a:srgbClr val="FFFFFF"/>
                </a:solidFill>
              </a:rPr>
              <a:t>New Worksheets! Hurray!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Shape 825"/>
          <p:cNvSpPr txBox="1"/>
          <p:nvPr>
            <p:ph idx="1" type="body"/>
          </p:nvPr>
        </p:nvSpPr>
        <p:spPr>
          <a:xfrm>
            <a:off x="682625" y="1143150"/>
            <a:ext cx="8227500" cy="3468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TOPIC SENTENCE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00"/>
                </a:solidFill>
              </a:rPr>
              <a:t>“Two inventors that displayed a growth mindset were Nikola Tesla and Thomas Edison.”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Like Lawyers - We will support these claims with EVIDENCE </a:t>
            </a:r>
          </a:p>
        </p:txBody>
      </p:sp>
      <p:sp>
        <p:nvSpPr>
          <p:cNvPr id="826" name="Shape 826"/>
          <p:cNvSpPr txBox="1"/>
          <p:nvPr>
            <p:ph type="title"/>
          </p:nvPr>
        </p:nvSpPr>
        <p:spPr>
          <a:xfrm>
            <a:off x="1800900" y="397600"/>
            <a:ext cx="7343100" cy="635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800">
                <a:solidFill>
                  <a:srgbClr val="FFFFFF"/>
                </a:solidFill>
              </a:rPr>
              <a:t>Inventors TDFC Planning Sheet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Shape 831"/>
          <p:cNvSpPr txBox="1"/>
          <p:nvPr>
            <p:ph idx="1" type="body"/>
          </p:nvPr>
        </p:nvSpPr>
        <p:spPr>
          <a:xfrm>
            <a:off x="682625" y="1143150"/>
            <a:ext cx="8227500" cy="3468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Detail 1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00"/>
                </a:solidFill>
              </a:rPr>
              <a:t>“Nikola Tesla was very influential as an inventor in the industrial revolution and displayed a growth mindset”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Remember to support these claims with EVIDENCE </a:t>
            </a:r>
          </a:p>
        </p:txBody>
      </p:sp>
      <p:sp>
        <p:nvSpPr>
          <p:cNvPr id="832" name="Shape 832"/>
          <p:cNvSpPr txBox="1"/>
          <p:nvPr>
            <p:ph type="title"/>
          </p:nvPr>
        </p:nvSpPr>
        <p:spPr>
          <a:xfrm>
            <a:off x="1800900" y="397600"/>
            <a:ext cx="7343100" cy="635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800">
                <a:solidFill>
                  <a:srgbClr val="FFFFFF"/>
                </a:solidFill>
              </a:rPr>
              <a:t>Inventors TDFC Planning Sheet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 txBox="1"/>
          <p:nvPr>
            <p:ph idx="1" type="body"/>
          </p:nvPr>
        </p:nvSpPr>
        <p:spPr>
          <a:xfrm>
            <a:off x="682625" y="1143150"/>
            <a:ext cx="8227500" cy="3468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Follow Up 1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Which Document can help us PROVE that Nikola Tesla had a growth mindset?</a:t>
            </a:r>
          </a:p>
        </p:txBody>
      </p:sp>
      <p:sp>
        <p:nvSpPr>
          <p:cNvPr id="838" name="Shape 838"/>
          <p:cNvSpPr txBox="1"/>
          <p:nvPr>
            <p:ph type="title"/>
          </p:nvPr>
        </p:nvSpPr>
        <p:spPr>
          <a:xfrm>
            <a:off x="1800900" y="397600"/>
            <a:ext cx="7343100" cy="635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800">
                <a:solidFill>
                  <a:srgbClr val="FFFFFF"/>
                </a:solidFill>
              </a:rPr>
              <a:t>Inventors TDFC Planning Sheet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Shape 843"/>
          <p:cNvSpPr txBox="1"/>
          <p:nvPr>
            <p:ph idx="1" type="body"/>
          </p:nvPr>
        </p:nvSpPr>
        <p:spPr>
          <a:xfrm>
            <a:off x="682625" y="1143150"/>
            <a:ext cx="8227500" cy="3468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FFF00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I will now hand out the “</a:t>
            </a:r>
            <a:r>
              <a:rPr b="1" lang="en" sz="2400">
                <a:solidFill>
                  <a:srgbClr val="FFFF00"/>
                </a:solidFill>
              </a:rPr>
              <a:t>Double Citations” </a:t>
            </a:r>
            <a:r>
              <a:rPr b="1" lang="en" sz="2400">
                <a:solidFill>
                  <a:srgbClr val="FFFFFF"/>
                </a:solidFill>
              </a:rPr>
              <a:t>Worksheet.</a:t>
            </a:r>
          </a:p>
        </p:txBody>
      </p:sp>
      <p:sp>
        <p:nvSpPr>
          <p:cNvPr id="844" name="Shape 844"/>
          <p:cNvSpPr txBox="1"/>
          <p:nvPr>
            <p:ph type="title"/>
          </p:nvPr>
        </p:nvSpPr>
        <p:spPr>
          <a:xfrm>
            <a:off x="1800900" y="397600"/>
            <a:ext cx="7343100" cy="635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800">
                <a:solidFill>
                  <a:srgbClr val="FFFFFF"/>
                </a:solidFill>
              </a:rPr>
              <a:t>More Sheets!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 txBox="1"/>
          <p:nvPr>
            <p:ph idx="1" type="body"/>
          </p:nvPr>
        </p:nvSpPr>
        <p:spPr>
          <a:xfrm>
            <a:off x="682625" y="1143150"/>
            <a:ext cx="8227500" cy="3468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The Test graders LOVE it if you cite the evidence twice.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Write: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“</a:t>
            </a:r>
            <a:r>
              <a:rPr b="1" lang="en" sz="2400">
                <a:solidFill>
                  <a:srgbClr val="00FFFF"/>
                </a:solidFill>
              </a:rPr>
              <a:t>According to document___</a:t>
            </a:r>
            <a:r>
              <a:rPr b="1" lang="en" sz="2400">
                <a:solidFill>
                  <a:srgbClr val="FFFFFF"/>
                </a:solidFill>
              </a:rPr>
              <a:t>  we see that _______________ (</a:t>
            </a:r>
            <a:r>
              <a:rPr b="1" lang="en" sz="2400">
                <a:solidFill>
                  <a:srgbClr val="00FFFF"/>
                </a:solidFill>
              </a:rPr>
              <a:t>Document ___</a:t>
            </a:r>
            <a:r>
              <a:rPr b="1" lang="en" sz="2400">
                <a:solidFill>
                  <a:srgbClr val="FFFFFF"/>
                </a:solidFill>
              </a:rPr>
              <a:t>).”</a:t>
            </a:r>
          </a:p>
        </p:txBody>
      </p:sp>
      <p:sp>
        <p:nvSpPr>
          <p:cNvPr id="850" name="Shape 850"/>
          <p:cNvSpPr txBox="1"/>
          <p:nvPr>
            <p:ph type="title"/>
          </p:nvPr>
        </p:nvSpPr>
        <p:spPr>
          <a:xfrm>
            <a:off x="1800900" y="397600"/>
            <a:ext cx="7343100" cy="635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800">
                <a:solidFill>
                  <a:srgbClr val="FFFFFF"/>
                </a:solidFill>
              </a:rPr>
              <a:t>Double Citations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hape 855"/>
          <p:cNvSpPr txBox="1"/>
          <p:nvPr>
            <p:ph idx="1" type="body"/>
          </p:nvPr>
        </p:nvSpPr>
        <p:spPr>
          <a:xfrm>
            <a:off x="682625" y="1143150"/>
            <a:ext cx="8227500" cy="3468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b="1" sz="30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3000">
                <a:solidFill>
                  <a:srgbClr val="FFFFFF"/>
                </a:solidFill>
              </a:rPr>
              <a:t>Now do other other one on your own!</a:t>
            </a:r>
          </a:p>
        </p:txBody>
      </p:sp>
      <p:sp>
        <p:nvSpPr>
          <p:cNvPr id="856" name="Shape 856"/>
          <p:cNvSpPr txBox="1"/>
          <p:nvPr>
            <p:ph type="title"/>
          </p:nvPr>
        </p:nvSpPr>
        <p:spPr>
          <a:xfrm>
            <a:off x="1800900" y="397600"/>
            <a:ext cx="7343100" cy="635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800">
                <a:solidFill>
                  <a:srgbClr val="FFFFFF"/>
                </a:solidFill>
              </a:rPr>
              <a:t>Double Citations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Shape 861"/>
          <p:cNvSpPr txBox="1"/>
          <p:nvPr>
            <p:ph idx="1" type="body"/>
          </p:nvPr>
        </p:nvSpPr>
        <p:spPr>
          <a:xfrm>
            <a:off x="682625" y="1143150"/>
            <a:ext cx="8227500" cy="3468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Follow Up 1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Use </a:t>
            </a:r>
            <a:r>
              <a:rPr b="1" lang="en" sz="2400">
                <a:solidFill>
                  <a:srgbClr val="FFFF00"/>
                </a:solidFill>
              </a:rPr>
              <a:t>document 4</a:t>
            </a:r>
            <a:r>
              <a:rPr b="1" lang="en" sz="2400">
                <a:solidFill>
                  <a:srgbClr val="FFFFFF"/>
                </a:solidFill>
              </a:rPr>
              <a:t> to help us give a </a:t>
            </a:r>
            <a:r>
              <a:rPr b="1" lang="en" sz="2400">
                <a:solidFill>
                  <a:srgbClr val="FFFF00"/>
                </a:solidFill>
              </a:rPr>
              <a:t>follow up</a:t>
            </a:r>
            <a:r>
              <a:rPr b="1" lang="en" sz="2400">
                <a:solidFill>
                  <a:srgbClr val="FFFFFF"/>
                </a:solidFill>
              </a:rPr>
              <a:t> to our detail sentence!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00"/>
                </a:solidFill>
              </a:rPr>
              <a:t>Double cite</a:t>
            </a:r>
            <a:r>
              <a:rPr b="1" lang="en" sz="2400">
                <a:solidFill>
                  <a:srgbClr val="FFFFFF"/>
                </a:solidFill>
              </a:rPr>
              <a:t> the document to make it awesome</a:t>
            </a:r>
          </a:p>
        </p:txBody>
      </p:sp>
      <p:sp>
        <p:nvSpPr>
          <p:cNvPr id="862" name="Shape 862"/>
          <p:cNvSpPr txBox="1"/>
          <p:nvPr>
            <p:ph type="title"/>
          </p:nvPr>
        </p:nvSpPr>
        <p:spPr>
          <a:xfrm>
            <a:off x="1800900" y="397600"/>
            <a:ext cx="7343100" cy="635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800">
                <a:solidFill>
                  <a:srgbClr val="FFFFFF"/>
                </a:solidFill>
              </a:rPr>
              <a:t>Inventors TDFC Planning Sheet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3177EE"/>
            </a:gs>
            <a:gs pos="100000">
              <a:srgbClr val="113D8A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3" name="Shape 5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44" name="Shape 5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525" y="0"/>
            <a:ext cx="70384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Shape 867"/>
          <p:cNvSpPr txBox="1"/>
          <p:nvPr>
            <p:ph idx="1" type="body"/>
          </p:nvPr>
        </p:nvSpPr>
        <p:spPr>
          <a:xfrm>
            <a:off x="682625" y="1143150"/>
            <a:ext cx="8227500" cy="3468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Follow Up 1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According to document 4, Nikola Tesla was able to overcome many setbacks but still went on to create and invent useful products that we use today, which proves he had a growth mindset (Document 4).</a:t>
            </a:r>
          </a:p>
        </p:txBody>
      </p:sp>
      <p:sp>
        <p:nvSpPr>
          <p:cNvPr id="868" name="Shape 868"/>
          <p:cNvSpPr txBox="1"/>
          <p:nvPr>
            <p:ph type="title"/>
          </p:nvPr>
        </p:nvSpPr>
        <p:spPr>
          <a:xfrm>
            <a:off x="1800900" y="397600"/>
            <a:ext cx="7343100" cy="635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800">
                <a:solidFill>
                  <a:srgbClr val="FFFFFF"/>
                </a:solidFill>
              </a:rPr>
              <a:t>Inventors TDFC Planning Sheet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 873"/>
          <p:cNvSpPr txBox="1"/>
          <p:nvPr>
            <p:ph idx="1" type="body"/>
          </p:nvPr>
        </p:nvSpPr>
        <p:spPr>
          <a:xfrm>
            <a:off x="682625" y="1143150"/>
            <a:ext cx="8227500" cy="3468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Follow Up 2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Now you must include outside information you know to create follow up 2.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Who can tell me important information about Tesla?</a:t>
            </a:r>
          </a:p>
        </p:txBody>
      </p:sp>
      <p:sp>
        <p:nvSpPr>
          <p:cNvPr id="874" name="Shape 874"/>
          <p:cNvSpPr txBox="1"/>
          <p:nvPr>
            <p:ph type="title"/>
          </p:nvPr>
        </p:nvSpPr>
        <p:spPr>
          <a:xfrm>
            <a:off x="1800900" y="397600"/>
            <a:ext cx="7343100" cy="635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800">
                <a:solidFill>
                  <a:srgbClr val="FFFFFF"/>
                </a:solidFill>
              </a:rPr>
              <a:t>Inventors TDFC Planning Sheet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3177EE"/>
            </a:gs>
            <a:gs pos="100000">
              <a:srgbClr val="113D8A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0" name="Shape 5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Two-Mindsets-Source-The-Oracle.jpg" id="551" name="Shape 5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725" y="0"/>
            <a:ext cx="81725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3177EE"/>
            </a:gs>
            <a:gs pos="100000">
              <a:srgbClr val="113D8A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You be the judge: Fixed or Growth Mindset?</a:t>
            </a:r>
          </a:p>
        </p:txBody>
      </p:sp>
      <p:sp>
        <p:nvSpPr>
          <p:cNvPr id="557" name="Shape 557"/>
          <p:cNvSpPr txBox="1"/>
          <p:nvPr>
            <p:ph idx="1" type="body"/>
          </p:nvPr>
        </p:nvSpPr>
        <p:spPr>
          <a:xfrm>
            <a:off x="409750" y="10989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u="sng">
                <a:solidFill>
                  <a:srgbClr val="FFFFFF"/>
                </a:solidFill>
                <a:hlinkClick r:id="rId3"/>
              </a:rPr>
              <a:t>https://www.youtube.com/watch?v=UNAMrZr9OWY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ld Standard TT"/>
              <a:buChar char="●"/>
            </a:pPr>
            <a:r>
              <a:rPr lang="en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Does the first girl believe in failing well?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ld Standard TT"/>
              <a:buChar char="●"/>
            </a:pPr>
            <a:r>
              <a:rPr lang="en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What could the first girl have done differently to display a growth mindset?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ld Standard TT"/>
              <a:buChar char="●"/>
            </a:pPr>
            <a:r>
              <a:rPr lang="en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Think of a time you were asked a question you did not know. Did you respond or were you hesitant because of the fear of failure?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Old Standard TT"/>
              <a:buChar char="●"/>
            </a:pPr>
            <a:r>
              <a:rPr lang="en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Scenarios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3177EE"/>
            </a:gs>
            <a:gs pos="100000">
              <a:srgbClr val="113D8A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Homework</a:t>
            </a:r>
          </a:p>
        </p:txBody>
      </p:sp>
      <p:sp>
        <p:nvSpPr>
          <p:cNvPr id="563" name="Shape 563"/>
          <p:cNvSpPr txBox="1"/>
          <p:nvPr>
            <p:ph idx="1" type="body"/>
          </p:nvPr>
        </p:nvSpPr>
        <p:spPr>
          <a:xfrm>
            <a:off x="311693" y="101772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ld Standard TT"/>
              <a:buChar char="●"/>
            </a:pPr>
            <a:r>
              <a:rPr lang="en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Ask your parent/guardian about a time that they failed. </a:t>
            </a:r>
          </a:p>
          <a:p>
            <a:pPr indent="-317500" lvl="1" marL="914400" rtl="0">
              <a:spcBef>
                <a:spcPts val="0"/>
              </a:spcBef>
              <a:buClr>
                <a:srgbClr val="FFFFFF"/>
              </a:buClr>
              <a:buSzPts val="1400"/>
              <a:buFont typeface="Old Standard TT"/>
              <a:buChar char="○"/>
            </a:pPr>
            <a:r>
              <a:rPr lang="en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Determine whether they presented a Growth or Fixed Mindset and why.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Virtual Field Trip/ Statement Strategy</a:t>
            </a:r>
          </a:p>
        </p:txBody>
      </p:sp>
      <p:sp>
        <p:nvSpPr>
          <p:cNvPr id="569" name="Shape 56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Joseph Nastasi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ircuit">
  <a:themeElements>
    <a:clrScheme name="Circuit">
      <a:dk1>
        <a:srgbClr val="000000"/>
      </a:dk1>
      <a:lt1>
        <a:srgbClr val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Genesis">
  <a:themeElements>
    <a:clrScheme name="Genesis">
      <a:dk1>
        <a:srgbClr val="000000"/>
      </a:dk1>
      <a:lt1>
        <a:srgbClr val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